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2820_7BFD6FFD.xml" ContentType="application/vnd.ms-powerpoint.comments+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omments/modernComment_125_AE55B693.xml" ContentType="application/vnd.ms-powerpoint.comment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2C_176EAC70.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27D8_FA49473D.xml" ContentType="application/vnd.ms-powerpoint.comment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comments/modernComment_13A_495B2AE9.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41.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42.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43.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87" r:id="rId5"/>
    <p:sldMasterId id="2147483703" r:id="rId6"/>
  </p:sldMasterIdLst>
  <p:notesMasterIdLst>
    <p:notesMasterId r:id="rId61"/>
  </p:notesMasterIdLst>
  <p:sldIdLst>
    <p:sldId id="10253" r:id="rId7"/>
    <p:sldId id="256" r:id="rId8"/>
    <p:sldId id="10188" r:id="rId9"/>
    <p:sldId id="273" r:id="rId10"/>
    <p:sldId id="10262" r:id="rId11"/>
    <p:sldId id="291" r:id="rId12"/>
    <p:sldId id="10270" r:id="rId13"/>
    <p:sldId id="308" r:id="rId14"/>
    <p:sldId id="10279" r:id="rId15"/>
    <p:sldId id="734" r:id="rId16"/>
    <p:sldId id="10272" r:id="rId17"/>
    <p:sldId id="10288" r:id="rId18"/>
    <p:sldId id="293" r:id="rId19"/>
    <p:sldId id="10289" r:id="rId20"/>
    <p:sldId id="299" r:id="rId21"/>
    <p:sldId id="300" r:id="rId22"/>
    <p:sldId id="10269" r:id="rId23"/>
    <p:sldId id="324" r:id="rId24"/>
    <p:sldId id="10271" r:id="rId25"/>
    <p:sldId id="3526" r:id="rId26"/>
    <p:sldId id="735" r:id="rId27"/>
    <p:sldId id="10200" r:id="rId28"/>
    <p:sldId id="10273" r:id="rId29"/>
    <p:sldId id="10204" r:id="rId30"/>
    <p:sldId id="10201" r:id="rId31"/>
    <p:sldId id="10276" r:id="rId32"/>
    <p:sldId id="10267" r:id="rId33"/>
    <p:sldId id="3506" r:id="rId34"/>
    <p:sldId id="314" r:id="rId35"/>
    <p:sldId id="10274" r:id="rId36"/>
    <p:sldId id="310" r:id="rId37"/>
    <p:sldId id="10287" r:id="rId38"/>
    <p:sldId id="10275" r:id="rId39"/>
    <p:sldId id="10278" r:id="rId40"/>
    <p:sldId id="10277" r:id="rId41"/>
    <p:sldId id="326" r:id="rId42"/>
    <p:sldId id="325" r:id="rId43"/>
    <p:sldId id="10227" r:id="rId44"/>
    <p:sldId id="327" r:id="rId45"/>
    <p:sldId id="738" r:id="rId46"/>
    <p:sldId id="10280" r:id="rId47"/>
    <p:sldId id="10283" r:id="rId48"/>
    <p:sldId id="10285" r:id="rId49"/>
    <p:sldId id="10284" r:id="rId50"/>
    <p:sldId id="10286" r:id="rId51"/>
    <p:sldId id="315" r:id="rId52"/>
    <p:sldId id="316" r:id="rId53"/>
    <p:sldId id="318" r:id="rId54"/>
    <p:sldId id="10282" r:id="rId55"/>
    <p:sldId id="328" r:id="rId56"/>
    <p:sldId id="331" r:id="rId57"/>
    <p:sldId id="330" r:id="rId58"/>
    <p:sldId id="306" r:id="rId59"/>
    <p:sldId id="10232"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61F29BF-3BE7-425D-BEE9-CD0C133D1871}">
          <p14:sldIdLst>
            <p14:sldId id="10253"/>
            <p14:sldId id="256"/>
            <p14:sldId id="10188"/>
            <p14:sldId id="273"/>
            <p14:sldId id="10262"/>
            <p14:sldId id="291"/>
            <p14:sldId id="10270"/>
            <p14:sldId id="308"/>
            <p14:sldId id="10279"/>
            <p14:sldId id="734"/>
            <p14:sldId id="10272"/>
            <p14:sldId id="10288"/>
            <p14:sldId id="293"/>
            <p14:sldId id="10289"/>
            <p14:sldId id="299"/>
            <p14:sldId id="300"/>
            <p14:sldId id="10269"/>
            <p14:sldId id="324"/>
            <p14:sldId id="10271"/>
            <p14:sldId id="3526"/>
            <p14:sldId id="735"/>
            <p14:sldId id="10200"/>
            <p14:sldId id="10273"/>
            <p14:sldId id="10204"/>
            <p14:sldId id="10201"/>
            <p14:sldId id="10276"/>
            <p14:sldId id="10267"/>
            <p14:sldId id="3506"/>
            <p14:sldId id="314"/>
            <p14:sldId id="10274"/>
            <p14:sldId id="310"/>
            <p14:sldId id="10287"/>
            <p14:sldId id="10275"/>
            <p14:sldId id="10278"/>
            <p14:sldId id="10277"/>
            <p14:sldId id="326"/>
            <p14:sldId id="325"/>
            <p14:sldId id="10227"/>
            <p14:sldId id="327"/>
            <p14:sldId id="738"/>
            <p14:sldId id="10280"/>
            <p14:sldId id="10283"/>
            <p14:sldId id="10285"/>
            <p14:sldId id="10284"/>
            <p14:sldId id="10286"/>
            <p14:sldId id="315"/>
            <p14:sldId id="316"/>
            <p14:sldId id="318"/>
            <p14:sldId id="10282"/>
            <p14:sldId id="328"/>
            <p14:sldId id="331"/>
            <p14:sldId id="330"/>
            <p14:sldId id="306"/>
            <p14:sldId id="1023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25C20D-D6BD-2F8D-7710-E6FF87BCBA09}" name="Ashley Johnston" initials="AJ" userId="S::ajohnston@hrtms.com::87379e39-8817-4928-b0aa-1f4492b9a0b5" providerId="AD"/>
  <p188:author id="{7A28116A-5A57-CEDD-5A4D-1CD3289D969E}" name="Don Berman" initials="DB" userId="S::dberman@hrtms.com::56461672-1acc-4dda-9dc8-3e971c4741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32F"/>
    <a:srgbClr val="F700FA"/>
    <a:srgbClr val="38C0CC"/>
    <a:srgbClr val="43BA97"/>
    <a:srgbClr val="2C4153"/>
    <a:srgbClr val="A41E34"/>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0163AC-A9F3-091F-7016-4EDCD3E5FC70}" v="6" dt="2023-09-19T20:57:20.950"/>
    <p1510:client id="{76E081F8-AEE4-9C58-C09D-9D0DC01C1CB8}" v="42" dt="2023-09-20T13:48:25.669"/>
    <p1510:client id="{7A5F8D00-5920-41AD-A203-2C5AB1B8EB0B}" v="2103" dt="2023-09-19T20:52:57.802"/>
    <p1510:client id="{F8BF8487-9E75-41FD-ADCE-31EF5D34867D}" v="3223" dt="2023-09-20T13:43:13.1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345" autoAdjust="0"/>
  </p:normalViewPr>
  <p:slideViewPr>
    <p:cSldViewPr snapToGrid="0">
      <p:cViewPr varScale="1">
        <p:scale>
          <a:sx n="72" d="100"/>
          <a:sy n="72" d="100"/>
        </p:scale>
        <p:origin x="19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68"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ey Johnston" userId="87379e39-8817-4928-b0aa-1f4492b9a0b5" providerId="ADAL" clId="{7A5F8D00-5920-41AD-A203-2C5AB1B8EB0B}"/>
    <pc:docChg chg="undo redo custSel addSld delSld modSld sldOrd addSection delSection modSection">
      <pc:chgData name="Ashley Johnston" userId="87379e39-8817-4928-b0aa-1f4492b9a0b5" providerId="ADAL" clId="{7A5F8D00-5920-41AD-A203-2C5AB1B8EB0B}" dt="2023-09-19T20:52:57.803" v="4630" actId="20577"/>
      <pc:docMkLst>
        <pc:docMk/>
      </pc:docMkLst>
      <pc:sldChg chg="modSp mod modClrScheme chgLayout">
        <pc:chgData name="Ashley Johnston" userId="87379e39-8817-4928-b0aa-1f4492b9a0b5" providerId="ADAL" clId="{7A5F8D00-5920-41AD-A203-2C5AB1B8EB0B}" dt="2023-08-28T15:35:31.135" v="3" actId="113"/>
        <pc:sldMkLst>
          <pc:docMk/>
          <pc:sldMk cId="900796451" sldId="256"/>
        </pc:sldMkLst>
        <pc:spChg chg="mod ord">
          <ac:chgData name="Ashley Johnston" userId="87379e39-8817-4928-b0aa-1f4492b9a0b5" providerId="ADAL" clId="{7A5F8D00-5920-41AD-A203-2C5AB1B8EB0B}" dt="2023-08-28T15:35:31.135" v="3" actId="113"/>
          <ac:spMkLst>
            <pc:docMk/>
            <pc:sldMk cId="900796451" sldId="256"/>
            <ac:spMk id="2" creationId="{00000000-0000-0000-0000-000000000000}"/>
          </ac:spMkLst>
        </pc:spChg>
      </pc:sldChg>
      <pc:sldChg chg="modSp del mod modClrScheme chgLayout">
        <pc:chgData name="Ashley Johnston" userId="87379e39-8817-4928-b0aa-1f4492b9a0b5" providerId="ADAL" clId="{7A5F8D00-5920-41AD-A203-2C5AB1B8EB0B}" dt="2023-08-28T15:41:13.533" v="68" actId="47"/>
        <pc:sldMkLst>
          <pc:docMk/>
          <pc:sldMk cId="136583976" sldId="257"/>
        </pc:sldMkLst>
        <pc:spChg chg="mod ord">
          <ac:chgData name="Ashley Johnston" userId="87379e39-8817-4928-b0aa-1f4492b9a0b5" providerId="ADAL" clId="{7A5F8D00-5920-41AD-A203-2C5AB1B8EB0B}" dt="2023-08-28T15:39:06.176" v="49" actId="14100"/>
          <ac:spMkLst>
            <pc:docMk/>
            <pc:sldMk cId="136583976" sldId="257"/>
            <ac:spMk id="2" creationId="{00000000-0000-0000-0000-000000000000}"/>
          </ac:spMkLst>
        </pc:spChg>
        <pc:spChg chg="mod">
          <ac:chgData name="Ashley Johnston" userId="87379e39-8817-4928-b0aa-1f4492b9a0b5" providerId="ADAL" clId="{7A5F8D00-5920-41AD-A203-2C5AB1B8EB0B}" dt="2023-08-28T15:38:34.009" v="16" actId="2711"/>
          <ac:spMkLst>
            <pc:docMk/>
            <pc:sldMk cId="136583976" sldId="257"/>
            <ac:spMk id="3" creationId="{763C9927-FA0A-44D8-9C8E-4F1DAFA6D97B}"/>
          </ac:spMkLst>
        </pc:spChg>
        <pc:spChg chg="mod ord">
          <ac:chgData name="Ashley Johnston" userId="87379e39-8817-4928-b0aa-1f4492b9a0b5" providerId="ADAL" clId="{7A5F8D00-5920-41AD-A203-2C5AB1B8EB0B}" dt="2023-08-28T15:37:48.402" v="11" actId="1076"/>
          <ac:spMkLst>
            <pc:docMk/>
            <pc:sldMk cId="136583976" sldId="257"/>
            <ac:spMk id="38" creationId="{51632FBD-2D81-47E2-9AC6-271B76B8A81D}"/>
          </ac:spMkLst>
        </pc:spChg>
        <pc:spChg chg="mod">
          <ac:chgData name="Ashley Johnston" userId="87379e39-8817-4928-b0aa-1f4492b9a0b5" providerId="ADAL" clId="{7A5F8D00-5920-41AD-A203-2C5AB1B8EB0B}" dt="2023-08-28T15:39:03.087" v="48" actId="1076"/>
          <ac:spMkLst>
            <pc:docMk/>
            <pc:sldMk cId="136583976" sldId="257"/>
            <ac:spMk id="41" creationId="{6B22AFF9-3AAA-4417-A207-1C7AE909DFF4}"/>
          </ac:spMkLst>
        </pc:spChg>
        <pc:spChg chg="mod">
          <ac:chgData name="Ashley Johnston" userId="87379e39-8817-4928-b0aa-1f4492b9a0b5" providerId="ADAL" clId="{7A5F8D00-5920-41AD-A203-2C5AB1B8EB0B}" dt="2023-08-28T15:38:34.009" v="16" actId="2711"/>
          <ac:spMkLst>
            <pc:docMk/>
            <pc:sldMk cId="136583976" sldId="257"/>
            <ac:spMk id="46" creationId="{01CFAABE-B9DB-4694-A5EB-06C36DDF16D2}"/>
          </ac:spMkLst>
        </pc:spChg>
        <pc:spChg chg="mod">
          <ac:chgData name="Ashley Johnston" userId="87379e39-8817-4928-b0aa-1f4492b9a0b5" providerId="ADAL" clId="{7A5F8D00-5920-41AD-A203-2C5AB1B8EB0B}" dt="2023-08-28T15:38:34.009" v="16" actId="2711"/>
          <ac:spMkLst>
            <pc:docMk/>
            <pc:sldMk cId="136583976" sldId="257"/>
            <ac:spMk id="47" creationId="{74DAB265-1062-4521-B30E-DA6E9923104B}"/>
          </ac:spMkLst>
        </pc:spChg>
        <pc:spChg chg="mod">
          <ac:chgData name="Ashley Johnston" userId="87379e39-8817-4928-b0aa-1f4492b9a0b5" providerId="ADAL" clId="{7A5F8D00-5920-41AD-A203-2C5AB1B8EB0B}" dt="2023-08-28T15:38:34.009" v="16" actId="2711"/>
          <ac:spMkLst>
            <pc:docMk/>
            <pc:sldMk cId="136583976" sldId="257"/>
            <ac:spMk id="48" creationId="{D2EAEC94-980A-4DD1-86CE-46F551790850}"/>
          </ac:spMkLst>
        </pc:spChg>
        <pc:spChg chg="mod">
          <ac:chgData name="Ashley Johnston" userId="87379e39-8817-4928-b0aa-1f4492b9a0b5" providerId="ADAL" clId="{7A5F8D00-5920-41AD-A203-2C5AB1B8EB0B}" dt="2023-08-28T15:38:34.009" v="16" actId="2711"/>
          <ac:spMkLst>
            <pc:docMk/>
            <pc:sldMk cId="136583976" sldId="257"/>
            <ac:spMk id="49" creationId="{B60B5D5E-50A4-4402-95B2-C219239EA1A7}"/>
          </ac:spMkLst>
        </pc:spChg>
        <pc:spChg chg="mod">
          <ac:chgData name="Ashley Johnston" userId="87379e39-8817-4928-b0aa-1f4492b9a0b5" providerId="ADAL" clId="{7A5F8D00-5920-41AD-A203-2C5AB1B8EB0B}" dt="2023-08-28T15:38:34.009" v="16" actId="2711"/>
          <ac:spMkLst>
            <pc:docMk/>
            <pc:sldMk cId="136583976" sldId="257"/>
            <ac:spMk id="50" creationId="{DDCF1869-0070-4E84-B131-177891BF3FEF}"/>
          </ac:spMkLst>
        </pc:spChg>
        <pc:spChg chg="mod">
          <ac:chgData name="Ashley Johnston" userId="87379e39-8817-4928-b0aa-1f4492b9a0b5" providerId="ADAL" clId="{7A5F8D00-5920-41AD-A203-2C5AB1B8EB0B}" dt="2023-08-28T15:38:34.009" v="16" actId="2711"/>
          <ac:spMkLst>
            <pc:docMk/>
            <pc:sldMk cId="136583976" sldId="257"/>
            <ac:spMk id="51" creationId="{1600B5E2-8F2C-4874-BCB4-5438E47C0594}"/>
          </ac:spMkLst>
        </pc:spChg>
        <pc:grpChg chg="mod">
          <ac:chgData name="Ashley Johnston" userId="87379e39-8817-4928-b0aa-1f4492b9a0b5" providerId="ADAL" clId="{7A5F8D00-5920-41AD-A203-2C5AB1B8EB0B}" dt="2023-08-28T15:38:57.126" v="47" actId="1038"/>
          <ac:grpSpMkLst>
            <pc:docMk/>
            <pc:sldMk cId="136583976" sldId="257"/>
            <ac:grpSpMk id="5" creationId="{CEC7241C-244D-42AB-BB0C-852E7CD14DA5}"/>
          </ac:grpSpMkLst>
        </pc:grpChg>
        <pc:grpChg chg="mod">
          <ac:chgData name="Ashley Johnston" userId="87379e39-8817-4928-b0aa-1f4492b9a0b5" providerId="ADAL" clId="{7A5F8D00-5920-41AD-A203-2C5AB1B8EB0B}" dt="2023-08-28T15:38:57.126" v="47" actId="1038"/>
          <ac:grpSpMkLst>
            <pc:docMk/>
            <pc:sldMk cId="136583976" sldId="257"/>
            <ac:grpSpMk id="6" creationId="{95582866-4819-4CDD-A1A6-91E573E626B5}"/>
          </ac:grpSpMkLst>
        </pc:grpChg>
      </pc:sldChg>
      <pc:sldChg chg="del">
        <pc:chgData name="Ashley Johnston" userId="87379e39-8817-4928-b0aa-1f4492b9a0b5" providerId="ADAL" clId="{7A5F8D00-5920-41AD-A203-2C5AB1B8EB0B}" dt="2023-09-18T16:16:02.039" v="3446" actId="47"/>
        <pc:sldMkLst>
          <pc:docMk/>
          <pc:sldMk cId="3457881408" sldId="258"/>
        </pc:sldMkLst>
      </pc:sldChg>
      <pc:sldChg chg="del">
        <pc:chgData name="Ashley Johnston" userId="87379e39-8817-4928-b0aa-1f4492b9a0b5" providerId="ADAL" clId="{7A5F8D00-5920-41AD-A203-2C5AB1B8EB0B}" dt="2023-09-18T16:16:02.039" v="3446" actId="47"/>
        <pc:sldMkLst>
          <pc:docMk/>
          <pc:sldMk cId="2717135582" sldId="266"/>
        </pc:sldMkLst>
      </pc:sldChg>
      <pc:sldChg chg="del">
        <pc:chgData name="Ashley Johnston" userId="87379e39-8817-4928-b0aa-1f4492b9a0b5" providerId="ADAL" clId="{7A5F8D00-5920-41AD-A203-2C5AB1B8EB0B}" dt="2023-09-18T16:16:02.039" v="3446" actId="47"/>
        <pc:sldMkLst>
          <pc:docMk/>
          <pc:sldMk cId="3988933929" sldId="272"/>
        </pc:sldMkLst>
      </pc:sldChg>
      <pc:sldChg chg="modSp mod modTransition modClrScheme delCm chgLayout">
        <pc:chgData name="Ashley Johnston" userId="87379e39-8817-4928-b0aa-1f4492b9a0b5" providerId="ADAL" clId="{7A5F8D00-5920-41AD-A203-2C5AB1B8EB0B}" dt="2023-09-19T20:32:42.679" v="4172"/>
        <pc:sldMkLst>
          <pc:docMk/>
          <pc:sldMk cId="3805368450" sldId="291"/>
        </pc:sldMkLst>
        <pc:spChg chg="mod ord">
          <ac:chgData name="Ashley Johnston" userId="87379e39-8817-4928-b0aa-1f4492b9a0b5" providerId="ADAL" clId="{7A5F8D00-5920-41AD-A203-2C5AB1B8EB0B}" dt="2023-08-28T15:42:52.680" v="73" actId="113"/>
          <ac:spMkLst>
            <pc:docMk/>
            <pc:sldMk cId="3805368450" sldId="291"/>
            <ac:spMk id="2" creationId="{61B52E2C-7C85-4C4B-941D-D38E55B65EAE}"/>
          </ac:spMkLst>
        </pc:spChg>
        <pc:graphicFrameChg chg="mod ord modGraphic">
          <ac:chgData name="Ashley Johnston" userId="87379e39-8817-4928-b0aa-1f4492b9a0b5" providerId="ADAL" clId="{7A5F8D00-5920-41AD-A203-2C5AB1B8EB0B}" dt="2023-08-28T15:42:43.967" v="72" actId="1076"/>
          <ac:graphicFrameMkLst>
            <pc:docMk/>
            <pc:sldMk cId="3805368450" sldId="291"/>
            <ac:graphicFrameMk id="4" creationId="{B1D933B3-AF54-40B7-A937-85FB8888D3D9}"/>
          </ac:graphicFrameMkLst>
        </pc:graphicFrameChg>
        <pc:extLst>
          <p:ext xmlns:p="http://schemas.openxmlformats.org/presentationml/2006/main" uri="{D6D511B9-2390-475A-947B-AFAB55BFBCF1}">
            <pc226:cmChg xmlns:pc226="http://schemas.microsoft.com/office/powerpoint/2022/06/main/command" chg="del">
              <pc226:chgData name="Ashley Johnston" userId="87379e39-8817-4928-b0aa-1f4492b9a0b5" providerId="ADAL" clId="{7A5F8D00-5920-41AD-A203-2C5AB1B8EB0B}" dt="2023-09-19T20:32:42.679" v="4172"/>
              <pc2:cmMkLst xmlns:pc2="http://schemas.microsoft.com/office/powerpoint/2019/9/main/command">
                <pc:docMk/>
                <pc:sldMk cId="3805368450" sldId="291"/>
                <pc2:cmMk id="{7912CA1E-1DA5-4A48-8811-D16B35276323}"/>
              </pc2:cmMkLst>
            </pc226:cmChg>
          </p:ext>
        </pc:extLst>
      </pc:sldChg>
      <pc:sldChg chg="modSp mod modClrScheme chgLayout">
        <pc:chgData name="Ashley Johnston" userId="87379e39-8817-4928-b0aa-1f4492b9a0b5" providerId="ADAL" clId="{7A5F8D00-5920-41AD-A203-2C5AB1B8EB0B}" dt="2023-08-28T15:43:19.924" v="78" actId="404"/>
        <pc:sldMkLst>
          <pc:docMk/>
          <pc:sldMk cId="1486171550" sldId="292"/>
        </pc:sldMkLst>
        <pc:spChg chg="mod ord">
          <ac:chgData name="Ashley Johnston" userId="87379e39-8817-4928-b0aa-1f4492b9a0b5" providerId="ADAL" clId="{7A5F8D00-5920-41AD-A203-2C5AB1B8EB0B}" dt="2023-08-28T15:43:15.395" v="75" actId="113"/>
          <ac:spMkLst>
            <pc:docMk/>
            <pc:sldMk cId="1486171550" sldId="292"/>
            <ac:spMk id="2" creationId="{94D52F8A-1913-45EF-AFBC-3AB0798EFAC3}"/>
          </ac:spMkLst>
        </pc:spChg>
        <pc:spChg chg="mod ord">
          <ac:chgData name="Ashley Johnston" userId="87379e39-8817-4928-b0aa-1f4492b9a0b5" providerId="ADAL" clId="{7A5F8D00-5920-41AD-A203-2C5AB1B8EB0B}" dt="2023-08-28T15:43:19.924" v="78" actId="404"/>
          <ac:spMkLst>
            <pc:docMk/>
            <pc:sldMk cId="1486171550" sldId="292"/>
            <ac:spMk id="3" creationId="{B7E35698-CA7F-4803-8AEF-51B28B4A71C9}"/>
          </ac:spMkLst>
        </pc:spChg>
      </pc:sldChg>
      <pc:sldChg chg="addSp delSp modSp mod modTransition modClrScheme delAnim modAnim modCm chgLayout modNotesTx">
        <pc:chgData name="Ashley Johnston" userId="87379e39-8817-4928-b0aa-1f4492b9a0b5" providerId="ADAL" clId="{7A5F8D00-5920-41AD-A203-2C5AB1B8EB0B}" dt="2023-09-19T20:52:54.338" v="4629" actId="20577"/>
        <pc:sldMkLst>
          <pc:docMk/>
          <pc:sldMk cId="2924852883" sldId="293"/>
        </pc:sldMkLst>
        <pc:spChg chg="mod ord">
          <ac:chgData name="Ashley Johnston" userId="87379e39-8817-4928-b0aa-1f4492b9a0b5" providerId="ADAL" clId="{7A5F8D00-5920-41AD-A203-2C5AB1B8EB0B}" dt="2023-08-28T15:46:04.024" v="96" actId="113"/>
          <ac:spMkLst>
            <pc:docMk/>
            <pc:sldMk cId="2924852883" sldId="293"/>
            <ac:spMk id="2" creationId="{2672A9FE-0BD1-4399-8825-713C2F51CCB0}"/>
          </ac:spMkLst>
        </pc:spChg>
        <pc:spChg chg="del mod ord">
          <ac:chgData name="Ashley Johnston" userId="87379e39-8817-4928-b0aa-1f4492b9a0b5" providerId="ADAL" clId="{7A5F8D00-5920-41AD-A203-2C5AB1B8EB0B}" dt="2023-09-19T20:39:48.378" v="4338" actId="478"/>
          <ac:spMkLst>
            <pc:docMk/>
            <pc:sldMk cId="2924852883" sldId="293"/>
            <ac:spMk id="3" creationId="{B102E174-84DE-4927-8085-2CF68D6C78B8}"/>
          </ac:spMkLst>
        </pc:spChg>
        <pc:spChg chg="add mod">
          <ac:chgData name="Ashley Johnston" userId="87379e39-8817-4928-b0aa-1f4492b9a0b5" providerId="ADAL" clId="{7A5F8D00-5920-41AD-A203-2C5AB1B8EB0B}" dt="2023-09-19T20:44:33.019" v="4485" actId="164"/>
          <ac:spMkLst>
            <pc:docMk/>
            <pc:sldMk cId="2924852883" sldId="293"/>
            <ac:spMk id="6" creationId="{07D34F5E-5E56-C9BE-2942-0969888B9644}"/>
          </ac:spMkLst>
        </pc:spChg>
        <pc:spChg chg="add mod">
          <ac:chgData name="Ashley Johnston" userId="87379e39-8817-4928-b0aa-1f4492b9a0b5" providerId="ADAL" clId="{7A5F8D00-5920-41AD-A203-2C5AB1B8EB0B}" dt="2023-09-19T20:44:33.019" v="4485" actId="164"/>
          <ac:spMkLst>
            <pc:docMk/>
            <pc:sldMk cId="2924852883" sldId="293"/>
            <ac:spMk id="7" creationId="{943D9643-9FA1-7E75-44C0-CFCBD8DD7FE1}"/>
          </ac:spMkLst>
        </pc:spChg>
        <pc:spChg chg="add mod">
          <ac:chgData name="Ashley Johnston" userId="87379e39-8817-4928-b0aa-1f4492b9a0b5" providerId="ADAL" clId="{7A5F8D00-5920-41AD-A203-2C5AB1B8EB0B}" dt="2023-09-19T20:44:38.683" v="4486" actId="164"/>
          <ac:spMkLst>
            <pc:docMk/>
            <pc:sldMk cId="2924852883" sldId="293"/>
            <ac:spMk id="9" creationId="{4ED1E457-68D6-FAE0-7D97-B43EEB28E595}"/>
          </ac:spMkLst>
        </pc:spChg>
        <pc:spChg chg="add mod">
          <ac:chgData name="Ashley Johnston" userId="87379e39-8817-4928-b0aa-1f4492b9a0b5" providerId="ADAL" clId="{7A5F8D00-5920-41AD-A203-2C5AB1B8EB0B}" dt="2023-09-19T20:44:38.683" v="4486" actId="164"/>
          <ac:spMkLst>
            <pc:docMk/>
            <pc:sldMk cId="2924852883" sldId="293"/>
            <ac:spMk id="10" creationId="{1F413CDF-0B7B-77AC-AC55-56797D6309AF}"/>
          </ac:spMkLst>
        </pc:spChg>
        <pc:spChg chg="add mod">
          <ac:chgData name="Ashley Johnston" userId="87379e39-8817-4928-b0aa-1f4492b9a0b5" providerId="ADAL" clId="{7A5F8D00-5920-41AD-A203-2C5AB1B8EB0B}" dt="2023-09-19T20:44:43.163" v="4487" actId="164"/>
          <ac:spMkLst>
            <pc:docMk/>
            <pc:sldMk cId="2924852883" sldId="293"/>
            <ac:spMk id="12" creationId="{24019920-2AB1-8BED-9586-9F2EEF8F0403}"/>
          </ac:spMkLst>
        </pc:spChg>
        <pc:spChg chg="add mod">
          <ac:chgData name="Ashley Johnston" userId="87379e39-8817-4928-b0aa-1f4492b9a0b5" providerId="ADAL" clId="{7A5F8D00-5920-41AD-A203-2C5AB1B8EB0B}" dt="2023-09-19T20:44:43.163" v="4487" actId="164"/>
          <ac:spMkLst>
            <pc:docMk/>
            <pc:sldMk cId="2924852883" sldId="293"/>
            <ac:spMk id="13" creationId="{66CADF83-8088-9AF9-C175-8DACCE41FD65}"/>
          </ac:spMkLst>
        </pc:spChg>
        <pc:spChg chg="add mod">
          <ac:chgData name="Ashley Johnston" userId="87379e39-8817-4928-b0aa-1f4492b9a0b5" providerId="ADAL" clId="{7A5F8D00-5920-41AD-A203-2C5AB1B8EB0B}" dt="2023-09-19T20:44:24.287" v="4484" actId="1076"/>
          <ac:spMkLst>
            <pc:docMk/>
            <pc:sldMk cId="2924852883" sldId="293"/>
            <ac:spMk id="15" creationId="{1B951827-B470-E555-001B-FA46D0BA3B9B}"/>
          </ac:spMkLst>
        </pc:spChg>
        <pc:spChg chg="mod">
          <ac:chgData name="Ashley Johnston" userId="87379e39-8817-4928-b0aa-1f4492b9a0b5" providerId="ADAL" clId="{7A5F8D00-5920-41AD-A203-2C5AB1B8EB0B}" dt="2023-09-19T20:45:55.125" v="4495"/>
          <ac:spMkLst>
            <pc:docMk/>
            <pc:sldMk cId="2924852883" sldId="293"/>
            <ac:spMk id="21" creationId="{3B80B5B3-BB05-9D23-23B1-E1BC80D93599}"/>
          </ac:spMkLst>
        </pc:spChg>
        <pc:spChg chg="mod">
          <ac:chgData name="Ashley Johnston" userId="87379e39-8817-4928-b0aa-1f4492b9a0b5" providerId="ADAL" clId="{7A5F8D00-5920-41AD-A203-2C5AB1B8EB0B}" dt="2023-09-19T20:45:55.125" v="4495"/>
          <ac:spMkLst>
            <pc:docMk/>
            <pc:sldMk cId="2924852883" sldId="293"/>
            <ac:spMk id="22" creationId="{80584066-0F9F-E0F7-3980-76D5CFF106D3}"/>
          </ac:spMkLst>
        </pc:spChg>
        <pc:spChg chg="mod">
          <ac:chgData name="Ashley Johnston" userId="87379e39-8817-4928-b0aa-1f4492b9a0b5" providerId="ADAL" clId="{7A5F8D00-5920-41AD-A203-2C5AB1B8EB0B}" dt="2023-09-19T20:45:55.125" v="4495"/>
          <ac:spMkLst>
            <pc:docMk/>
            <pc:sldMk cId="2924852883" sldId="293"/>
            <ac:spMk id="25" creationId="{D1B063AC-5F9F-5341-281C-387A03B64DF4}"/>
          </ac:spMkLst>
        </pc:spChg>
        <pc:spChg chg="mod">
          <ac:chgData name="Ashley Johnston" userId="87379e39-8817-4928-b0aa-1f4492b9a0b5" providerId="ADAL" clId="{7A5F8D00-5920-41AD-A203-2C5AB1B8EB0B}" dt="2023-09-19T20:45:55.125" v="4495"/>
          <ac:spMkLst>
            <pc:docMk/>
            <pc:sldMk cId="2924852883" sldId="293"/>
            <ac:spMk id="26" creationId="{BBD08ACB-38D7-4282-DB6B-F2BAC4549995}"/>
          </ac:spMkLst>
        </pc:spChg>
        <pc:spChg chg="add del mod">
          <ac:chgData name="Ashley Johnston" userId="87379e39-8817-4928-b0aa-1f4492b9a0b5" providerId="ADAL" clId="{7A5F8D00-5920-41AD-A203-2C5AB1B8EB0B}" dt="2023-09-19T20:46:48.794" v="4509"/>
          <ac:spMkLst>
            <pc:docMk/>
            <pc:sldMk cId="2924852883" sldId="293"/>
            <ac:spMk id="27" creationId="{EA60AA73-7F64-A50A-5861-9598B2028B80}"/>
          </ac:spMkLst>
        </pc:spChg>
        <pc:grpChg chg="add mod">
          <ac:chgData name="Ashley Johnston" userId="87379e39-8817-4928-b0aa-1f4492b9a0b5" providerId="ADAL" clId="{7A5F8D00-5920-41AD-A203-2C5AB1B8EB0B}" dt="2023-09-19T20:44:33.019" v="4485" actId="164"/>
          <ac:grpSpMkLst>
            <pc:docMk/>
            <pc:sldMk cId="2924852883" sldId="293"/>
            <ac:grpSpMk id="16" creationId="{72765626-84BB-CA43-E3A0-B5122950579A}"/>
          </ac:grpSpMkLst>
        </pc:grpChg>
        <pc:grpChg chg="add mod">
          <ac:chgData name="Ashley Johnston" userId="87379e39-8817-4928-b0aa-1f4492b9a0b5" providerId="ADAL" clId="{7A5F8D00-5920-41AD-A203-2C5AB1B8EB0B}" dt="2023-09-19T20:44:38.683" v="4486" actId="164"/>
          <ac:grpSpMkLst>
            <pc:docMk/>
            <pc:sldMk cId="2924852883" sldId="293"/>
            <ac:grpSpMk id="17" creationId="{D316AF97-E940-8988-1B34-F98FC3FDBAA3}"/>
          </ac:grpSpMkLst>
        </pc:grpChg>
        <pc:grpChg chg="add mod">
          <ac:chgData name="Ashley Johnston" userId="87379e39-8817-4928-b0aa-1f4492b9a0b5" providerId="ADAL" clId="{7A5F8D00-5920-41AD-A203-2C5AB1B8EB0B}" dt="2023-09-19T20:44:43.163" v="4487" actId="164"/>
          <ac:grpSpMkLst>
            <pc:docMk/>
            <pc:sldMk cId="2924852883" sldId="293"/>
            <ac:grpSpMk id="18" creationId="{9FDA27CA-0E88-8D4B-6542-560563EF6433}"/>
          </ac:grpSpMkLst>
        </pc:grpChg>
        <pc:grpChg chg="add del mod">
          <ac:chgData name="Ashley Johnston" userId="87379e39-8817-4928-b0aa-1f4492b9a0b5" providerId="ADAL" clId="{7A5F8D00-5920-41AD-A203-2C5AB1B8EB0B}" dt="2023-09-19T20:46:52.739" v="4514"/>
          <ac:grpSpMkLst>
            <pc:docMk/>
            <pc:sldMk cId="2924852883" sldId="293"/>
            <ac:grpSpMk id="19" creationId="{F8F74D2D-AA10-5944-0724-A28014FEA655}"/>
          </ac:grpSpMkLst>
        </pc:grpChg>
        <pc:grpChg chg="add del mod">
          <ac:chgData name="Ashley Johnston" userId="87379e39-8817-4928-b0aa-1f4492b9a0b5" providerId="ADAL" clId="{7A5F8D00-5920-41AD-A203-2C5AB1B8EB0B}" dt="2023-09-19T20:46:52.739" v="4514"/>
          <ac:grpSpMkLst>
            <pc:docMk/>
            <pc:sldMk cId="2924852883" sldId="293"/>
            <ac:grpSpMk id="23" creationId="{2268A211-EA1C-9A91-D8E2-228A5C35CE54}"/>
          </ac:grpSpMkLst>
        </pc:grpChg>
        <pc:graphicFrameChg chg="add mod">
          <ac:chgData name="Ashley Johnston" userId="87379e39-8817-4928-b0aa-1f4492b9a0b5" providerId="ADAL" clId="{7A5F8D00-5920-41AD-A203-2C5AB1B8EB0B}" dt="2023-09-19T20:44:33.019" v="4485" actId="164"/>
          <ac:graphicFrameMkLst>
            <pc:docMk/>
            <pc:sldMk cId="2924852883" sldId="293"/>
            <ac:graphicFrameMk id="5" creationId="{C6F49723-985F-22D7-61BB-3EC4FC410DC2}"/>
          </ac:graphicFrameMkLst>
        </pc:graphicFrameChg>
        <pc:graphicFrameChg chg="add mod">
          <ac:chgData name="Ashley Johnston" userId="87379e39-8817-4928-b0aa-1f4492b9a0b5" providerId="ADAL" clId="{7A5F8D00-5920-41AD-A203-2C5AB1B8EB0B}" dt="2023-09-19T20:44:38.683" v="4486" actId="164"/>
          <ac:graphicFrameMkLst>
            <pc:docMk/>
            <pc:sldMk cId="2924852883" sldId="293"/>
            <ac:graphicFrameMk id="8" creationId="{AC089A37-82CF-6151-EFAB-06724131A46D}"/>
          </ac:graphicFrameMkLst>
        </pc:graphicFrameChg>
        <pc:graphicFrameChg chg="add mod">
          <ac:chgData name="Ashley Johnston" userId="87379e39-8817-4928-b0aa-1f4492b9a0b5" providerId="ADAL" clId="{7A5F8D00-5920-41AD-A203-2C5AB1B8EB0B}" dt="2023-09-19T20:44:43.163" v="4487" actId="164"/>
          <ac:graphicFrameMkLst>
            <pc:docMk/>
            <pc:sldMk cId="2924852883" sldId="293"/>
            <ac:graphicFrameMk id="11" creationId="{B4B76301-86F3-FE80-4CB4-7B8D275EC9F8}"/>
          </ac:graphicFrameMkLst>
        </pc:graphicFrameChg>
        <pc:graphicFrameChg chg="mod">
          <ac:chgData name="Ashley Johnston" userId="87379e39-8817-4928-b0aa-1f4492b9a0b5" providerId="ADAL" clId="{7A5F8D00-5920-41AD-A203-2C5AB1B8EB0B}" dt="2023-09-19T20:46:18.732" v="4502"/>
          <ac:graphicFrameMkLst>
            <pc:docMk/>
            <pc:sldMk cId="2924852883" sldId="293"/>
            <ac:graphicFrameMk id="20" creationId="{7E91A732-2FFA-6811-F9F7-4EDD92F5F4E3}"/>
          </ac:graphicFrameMkLst>
        </pc:graphicFrameChg>
        <pc:graphicFrameChg chg="mod">
          <ac:chgData name="Ashley Johnston" userId="87379e39-8817-4928-b0aa-1f4492b9a0b5" providerId="ADAL" clId="{7A5F8D00-5920-41AD-A203-2C5AB1B8EB0B}" dt="2023-09-19T20:45:55.125" v="4495"/>
          <ac:graphicFrameMkLst>
            <pc:docMk/>
            <pc:sldMk cId="2924852883" sldId="293"/>
            <ac:graphicFrameMk id="24" creationId="{B7197246-E8FC-F63B-026F-0552BB060632}"/>
          </ac:graphicFrameMkLst>
        </pc:graphicFrameChg>
        <pc:extLst>
          <p:ext xmlns:p="http://schemas.openxmlformats.org/presentationml/2006/main" uri="{D6D511B9-2390-475A-947B-AFAB55BFBCF1}">
            <pc226:cmChg xmlns:pc226="http://schemas.microsoft.com/office/powerpoint/2022/06/main/command" chg="mod">
              <pc226:chgData name="Ashley Johnston" userId="87379e39-8817-4928-b0aa-1f4492b9a0b5" providerId="ADAL" clId="{7A5F8D00-5920-41AD-A203-2C5AB1B8EB0B}" dt="2023-09-19T20:39:48.419" v="4339" actId="2056"/>
              <pc2:cmMkLst xmlns:pc2="http://schemas.microsoft.com/office/powerpoint/2019/9/main/command">
                <pc:docMk/>
                <pc:sldMk cId="2924852883" sldId="293"/>
                <pc2:cmMk id="{1F0CA16C-73B9-4567-9A1E-8381D36DA173}"/>
              </pc2:cmMkLst>
            </pc226:cmChg>
          </p:ext>
        </pc:extLst>
      </pc:sldChg>
      <pc:sldChg chg="modSp mod modClrScheme chgLayout">
        <pc:chgData name="Ashley Johnston" userId="87379e39-8817-4928-b0aa-1f4492b9a0b5" providerId="ADAL" clId="{7A5F8D00-5920-41AD-A203-2C5AB1B8EB0B}" dt="2023-08-28T15:49:11.604" v="133" actId="113"/>
        <pc:sldMkLst>
          <pc:docMk/>
          <pc:sldMk cId="2686969641" sldId="295"/>
        </pc:sldMkLst>
        <pc:spChg chg="mod ord">
          <ac:chgData name="Ashley Johnston" userId="87379e39-8817-4928-b0aa-1f4492b9a0b5" providerId="ADAL" clId="{7A5F8D00-5920-41AD-A203-2C5AB1B8EB0B}" dt="2023-08-28T15:49:11.604" v="133" actId="113"/>
          <ac:spMkLst>
            <pc:docMk/>
            <pc:sldMk cId="2686969641" sldId="295"/>
            <ac:spMk id="2" creationId="{2672A9FE-0BD1-4399-8825-713C2F51CCB0}"/>
          </ac:spMkLst>
        </pc:spChg>
        <pc:spChg chg="mod ord">
          <ac:chgData name="Ashley Johnston" userId="87379e39-8817-4928-b0aa-1f4492b9a0b5" providerId="ADAL" clId="{7A5F8D00-5920-41AD-A203-2C5AB1B8EB0B}" dt="2023-08-28T15:49:08.350" v="132" actId="14100"/>
          <ac:spMkLst>
            <pc:docMk/>
            <pc:sldMk cId="2686969641" sldId="295"/>
            <ac:spMk id="3" creationId="{B102E174-84DE-4927-8085-2CF68D6C78B8}"/>
          </ac:spMkLst>
        </pc:spChg>
      </pc:sldChg>
      <pc:sldChg chg="del">
        <pc:chgData name="Ashley Johnston" userId="87379e39-8817-4928-b0aa-1f4492b9a0b5" providerId="ADAL" clId="{7A5F8D00-5920-41AD-A203-2C5AB1B8EB0B}" dt="2023-09-18T16:16:02.039" v="3446" actId="47"/>
        <pc:sldMkLst>
          <pc:docMk/>
          <pc:sldMk cId="3304141461" sldId="295"/>
        </pc:sldMkLst>
      </pc:sldChg>
      <pc:sldChg chg="modSp mod modTransition modClrScheme modAnim modCm chgLayout modNotesTx">
        <pc:chgData name="Ashley Johnston" userId="87379e39-8817-4928-b0aa-1f4492b9a0b5" providerId="ADAL" clId="{7A5F8D00-5920-41AD-A203-2C5AB1B8EB0B}" dt="2023-09-18T16:15:50.366" v="3445"/>
        <pc:sldMkLst>
          <pc:docMk/>
          <pc:sldMk cId="473428533" sldId="296"/>
        </pc:sldMkLst>
        <pc:spChg chg="mod ord">
          <ac:chgData name="Ashley Johnston" userId="87379e39-8817-4928-b0aa-1f4492b9a0b5" providerId="ADAL" clId="{7A5F8D00-5920-41AD-A203-2C5AB1B8EB0B}" dt="2023-09-18T16:07:16.775" v="3260" actId="20577"/>
          <ac:spMkLst>
            <pc:docMk/>
            <pc:sldMk cId="473428533" sldId="296"/>
            <ac:spMk id="2" creationId="{2672A9FE-0BD1-4399-8825-713C2F51CCB0}"/>
          </ac:spMkLst>
        </pc:spChg>
        <pc:spChg chg="mod ord">
          <ac:chgData name="Ashley Johnston" userId="87379e39-8817-4928-b0aa-1f4492b9a0b5" providerId="ADAL" clId="{7A5F8D00-5920-41AD-A203-2C5AB1B8EB0B}" dt="2023-09-11T15:20:28.111" v="1218" actId="20577"/>
          <ac:spMkLst>
            <pc:docMk/>
            <pc:sldMk cId="473428533" sldId="296"/>
            <ac:spMk id="3" creationId="{B102E174-84DE-4927-8085-2CF68D6C78B8}"/>
          </ac:spMkLst>
        </pc:spChg>
        <pc:extLst>
          <p:ext xmlns:p="http://schemas.openxmlformats.org/presentationml/2006/main" uri="{D6D511B9-2390-475A-947B-AFAB55BFBCF1}">
            <pc226:cmChg xmlns:pc226="http://schemas.microsoft.com/office/powerpoint/2022/06/main/command" chg="">
              <pc226:chgData name="Ashley Johnston" userId="87379e39-8817-4928-b0aa-1f4492b9a0b5" providerId="ADAL" clId="{7A5F8D00-5920-41AD-A203-2C5AB1B8EB0B}" dt="2023-09-11T15:11:30.233" v="1008"/>
              <pc2:cmMkLst xmlns:pc2="http://schemas.microsoft.com/office/powerpoint/2019/9/main/command">
                <pc:docMk/>
                <pc:sldMk cId="473428533" sldId="296"/>
                <pc2:cmMk id="{F0DDD5C8-4C8F-4CC4-B772-0E13030248BC}"/>
              </pc2:cmMkLst>
              <pc226:cmRplyChg chg="add">
                <pc226:chgData name="Ashley Johnston" userId="87379e39-8817-4928-b0aa-1f4492b9a0b5" providerId="ADAL" clId="{7A5F8D00-5920-41AD-A203-2C5AB1B8EB0B}" dt="2023-09-11T15:11:30.233" v="1008"/>
                <pc2:cmRplyMkLst xmlns:pc2="http://schemas.microsoft.com/office/powerpoint/2019/9/main/command">
                  <pc:docMk/>
                  <pc:sldMk cId="473428533" sldId="296"/>
                  <pc2:cmMk id="{F0DDD5C8-4C8F-4CC4-B772-0E13030248BC}"/>
                  <pc2:cmRplyMk id="{85D6A9C6-C0D8-4050-92BE-53BE3F132E15}"/>
                </pc2:cmRplyMkLst>
              </pc226:cmRplyChg>
            </pc226:cmChg>
            <pc226:cmChg xmlns:pc226="http://schemas.microsoft.com/office/powerpoint/2022/06/main/command" chg="">
              <pc226:chgData name="Ashley Johnston" userId="87379e39-8817-4928-b0aa-1f4492b9a0b5" providerId="ADAL" clId="{7A5F8D00-5920-41AD-A203-2C5AB1B8EB0B}" dt="2023-09-11T15:11:59.280" v="1009"/>
              <pc2:cmMkLst xmlns:pc2="http://schemas.microsoft.com/office/powerpoint/2019/9/main/command">
                <pc:docMk/>
                <pc:sldMk cId="473428533" sldId="296"/>
                <pc2:cmMk id="{CD2A02CD-8120-45BE-82D2-7975FDEDFDFC}"/>
              </pc2:cmMkLst>
              <pc226:cmRplyChg chg="add">
                <pc226:chgData name="Ashley Johnston" userId="87379e39-8817-4928-b0aa-1f4492b9a0b5" providerId="ADAL" clId="{7A5F8D00-5920-41AD-A203-2C5AB1B8EB0B}" dt="2023-09-11T15:11:59.280" v="1009"/>
                <pc2:cmRplyMkLst xmlns:pc2="http://schemas.microsoft.com/office/powerpoint/2019/9/main/command">
                  <pc:docMk/>
                  <pc:sldMk cId="473428533" sldId="296"/>
                  <pc2:cmMk id="{CD2A02CD-8120-45BE-82D2-7975FDEDFDFC}"/>
                  <pc2:cmRplyMk id="{B68E96FC-2B8F-4D49-A695-B86F4EFCF69D}"/>
                </pc2:cmRplyMkLst>
              </pc226:cmRplyChg>
            </pc226:cmChg>
          </p:ext>
        </pc:extLst>
      </pc:sldChg>
      <pc:sldChg chg="modSp del mod modClrScheme chgLayout">
        <pc:chgData name="Ashley Johnston" userId="87379e39-8817-4928-b0aa-1f4492b9a0b5" providerId="ADAL" clId="{7A5F8D00-5920-41AD-A203-2C5AB1B8EB0B}" dt="2023-09-18T16:14:29.102" v="3443" actId="2696"/>
        <pc:sldMkLst>
          <pc:docMk/>
          <pc:sldMk cId="627716155" sldId="297"/>
        </pc:sldMkLst>
        <pc:spChg chg="mod ord">
          <ac:chgData name="Ashley Johnston" userId="87379e39-8817-4928-b0aa-1f4492b9a0b5" providerId="ADAL" clId="{7A5F8D00-5920-41AD-A203-2C5AB1B8EB0B}" dt="2023-08-28T15:57:26.665" v="251" actId="700"/>
          <ac:spMkLst>
            <pc:docMk/>
            <pc:sldMk cId="627716155" sldId="297"/>
            <ac:spMk id="2" creationId="{D0291C00-6598-486B-BC8D-1FE0F5AAE4E5}"/>
          </ac:spMkLst>
        </pc:spChg>
        <pc:spChg chg="mod ord">
          <ac:chgData name="Ashley Johnston" userId="87379e39-8817-4928-b0aa-1f4492b9a0b5" providerId="ADAL" clId="{7A5F8D00-5920-41AD-A203-2C5AB1B8EB0B}" dt="2023-08-28T15:57:29.911" v="252" actId="1076"/>
          <ac:spMkLst>
            <pc:docMk/>
            <pc:sldMk cId="627716155" sldId="297"/>
            <ac:spMk id="3" creationId="{B2885054-B301-4C22-862D-2D40E1F0DB06}"/>
          </ac:spMkLst>
        </pc:spChg>
      </pc:sldChg>
      <pc:sldChg chg="modSp mod modClrScheme chgLayout">
        <pc:chgData name="Ashley Johnston" userId="87379e39-8817-4928-b0aa-1f4492b9a0b5" providerId="ADAL" clId="{7A5F8D00-5920-41AD-A203-2C5AB1B8EB0B}" dt="2023-08-28T15:46:19.090" v="99" actId="1076"/>
        <pc:sldMkLst>
          <pc:docMk/>
          <pc:sldMk cId="508006470" sldId="298"/>
        </pc:sldMkLst>
        <pc:spChg chg="mod ord">
          <ac:chgData name="Ashley Johnston" userId="87379e39-8817-4928-b0aa-1f4492b9a0b5" providerId="ADAL" clId="{7A5F8D00-5920-41AD-A203-2C5AB1B8EB0B}" dt="2023-08-28T15:46:15.527" v="98" actId="113"/>
          <ac:spMkLst>
            <pc:docMk/>
            <pc:sldMk cId="508006470" sldId="298"/>
            <ac:spMk id="2" creationId="{0D3089F7-6074-46FC-9544-D27F8A57D413}"/>
          </ac:spMkLst>
        </pc:spChg>
        <pc:spChg chg="mod ord">
          <ac:chgData name="Ashley Johnston" userId="87379e39-8817-4928-b0aa-1f4492b9a0b5" providerId="ADAL" clId="{7A5F8D00-5920-41AD-A203-2C5AB1B8EB0B}" dt="2023-08-28T15:46:19.090" v="99" actId="1076"/>
          <ac:spMkLst>
            <pc:docMk/>
            <pc:sldMk cId="508006470" sldId="298"/>
            <ac:spMk id="3" creationId="{030A2365-4CA3-4A04-9F43-BCEAC6906B29}"/>
          </ac:spMkLst>
        </pc:spChg>
      </pc:sldChg>
      <pc:sldChg chg="modSp mod modTransition modClrScheme chgLayout">
        <pc:chgData name="Ashley Johnston" userId="87379e39-8817-4928-b0aa-1f4492b9a0b5" providerId="ADAL" clId="{7A5F8D00-5920-41AD-A203-2C5AB1B8EB0B}" dt="2023-09-18T16:15:50.366" v="3445"/>
        <pc:sldMkLst>
          <pc:docMk/>
          <pc:sldMk cId="363628679" sldId="299"/>
        </pc:sldMkLst>
        <pc:spChg chg="mod ord">
          <ac:chgData name="Ashley Johnston" userId="87379e39-8817-4928-b0aa-1f4492b9a0b5" providerId="ADAL" clId="{7A5F8D00-5920-41AD-A203-2C5AB1B8EB0B}" dt="2023-08-28T15:46:34.328" v="101" actId="404"/>
          <ac:spMkLst>
            <pc:docMk/>
            <pc:sldMk cId="363628679" sldId="299"/>
            <ac:spMk id="2" creationId="{0D3089F7-6074-46FC-9544-D27F8A57D413}"/>
          </ac:spMkLst>
        </pc:spChg>
        <pc:spChg chg="mod ord">
          <ac:chgData name="Ashley Johnston" userId="87379e39-8817-4928-b0aa-1f4492b9a0b5" providerId="ADAL" clId="{7A5F8D00-5920-41AD-A203-2C5AB1B8EB0B}" dt="2023-08-28T15:46:40.610" v="103" actId="404"/>
          <ac:spMkLst>
            <pc:docMk/>
            <pc:sldMk cId="363628679" sldId="299"/>
            <ac:spMk id="3" creationId="{030A2365-4CA3-4A04-9F43-BCEAC6906B29}"/>
          </ac:spMkLst>
        </pc:spChg>
      </pc:sldChg>
      <pc:sldChg chg="addSp delSp modSp mod modTransition modClrScheme modCm chgLayout">
        <pc:chgData name="Ashley Johnston" userId="87379e39-8817-4928-b0aa-1f4492b9a0b5" providerId="ADAL" clId="{7A5F8D00-5920-41AD-A203-2C5AB1B8EB0B}" dt="2023-09-18T16:15:50.366" v="3445"/>
        <pc:sldMkLst>
          <pc:docMk/>
          <pc:sldMk cId="393129072" sldId="300"/>
        </pc:sldMkLst>
        <pc:spChg chg="mod ord">
          <ac:chgData name="Ashley Johnston" userId="87379e39-8817-4928-b0aa-1f4492b9a0b5" providerId="ADAL" clId="{7A5F8D00-5920-41AD-A203-2C5AB1B8EB0B}" dt="2023-09-18T15:56:39.862" v="2976" actId="113"/>
          <ac:spMkLst>
            <pc:docMk/>
            <pc:sldMk cId="393129072" sldId="300"/>
            <ac:spMk id="2" creationId="{19E68DEA-AD46-4863-9F9C-2DA96255B597}"/>
          </ac:spMkLst>
        </pc:spChg>
        <pc:spChg chg="mod ord">
          <ac:chgData name="Ashley Johnston" userId="87379e39-8817-4928-b0aa-1f4492b9a0b5" providerId="ADAL" clId="{7A5F8D00-5920-41AD-A203-2C5AB1B8EB0B}" dt="2023-08-28T15:47:19.442" v="109" actId="14100"/>
          <ac:spMkLst>
            <pc:docMk/>
            <pc:sldMk cId="393129072" sldId="300"/>
            <ac:spMk id="3" creationId="{F24F3334-26FD-43DD-AB47-8C26C0537CE3}"/>
          </ac:spMkLst>
        </pc:spChg>
        <pc:spChg chg="mod">
          <ac:chgData name="Ashley Johnston" userId="87379e39-8817-4928-b0aa-1f4492b9a0b5" providerId="ADAL" clId="{7A5F8D00-5920-41AD-A203-2C5AB1B8EB0B}" dt="2023-09-01T14:45:25.161" v="345" actId="554"/>
          <ac:spMkLst>
            <pc:docMk/>
            <pc:sldMk cId="393129072" sldId="300"/>
            <ac:spMk id="4" creationId="{F96247E8-C59B-670F-FF56-6DC925336CBF}"/>
          </ac:spMkLst>
        </pc:spChg>
        <pc:spChg chg="add mod">
          <ac:chgData name="Ashley Johnston" userId="87379e39-8817-4928-b0aa-1f4492b9a0b5" providerId="ADAL" clId="{7A5F8D00-5920-41AD-A203-2C5AB1B8EB0B}" dt="2023-09-01T14:46:11.381" v="353" actId="207"/>
          <ac:spMkLst>
            <pc:docMk/>
            <pc:sldMk cId="393129072" sldId="300"/>
            <ac:spMk id="5" creationId="{9284BA90-ED16-E987-8F2C-B833C545A14E}"/>
          </ac:spMkLst>
        </pc:spChg>
        <pc:spChg chg="mod">
          <ac:chgData name="Ashley Johnston" userId="87379e39-8817-4928-b0aa-1f4492b9a0b5" providerId="ADAL" clId="{7A5F8D00-5920-41AD-A203-2C5AB1B8EB0B}" dt="2023-08-28T15:47:25.963" v="111" actId="1076"/>
          <ac:spMkLst>
            <pc:docMk/>
            <pc:sldMk cId="393129072" sldId="300"/>
            <ac:spMk id="6" creationId="{713FFB6B-A24E-492B-8E42-231D3A6CFF1F}"/>
          </ac:spMkLst>
        </pc:spChg>
        <pc:spChg chg="add mod">
          <ac:chgData name="Ashley Johnston" userId="87379e39-8817-4928-b0aa-1f4492b9a0b5" providerId="ADAL" clId="{7A5F8D00-5920-41AD-A203-2C5AB1B8EB0B}" dt="2023-09-01T14:46:22.008" v="357" actId="207"/>
          <ac:spMkLst>
            <pc:docMk/>
            <pc:sldMk cId="393129072" sldId="300"/>
            <ac:spMk id="6" creationId="{DC9A7B6B-31A4-C992-7342-11CA324EDD19}"/>
          </ac:spMkLst>
        </pc:spChg>
        <pc:spChg chg="mod">
          <ac:chgData name="Ashley Johnston" userId="87379e39-8817-4928-b0aa-1f4492b9a0b5" providerId="ADAL" clId="{7A5F8D00-5920-41AD-A203-2C5AB1B8EB0B}" dt="2023-09-01T14:45:25.161" v="345" actId="554"/>
          <ac:spMkLst>
            <pc:docMk/>
            <pc:sldMk cId="393129072" sldId="300"/>
            <ac:spMk id="7" creationId="{F3C98441-0F1B-D304-3E7B-F6A82958DD33}"/>
          </ac:spMkLst>
        </pc:spChg>
        <pc:spChg chg="mod">
          <ac:chgData name="Ashley Johnston" userId="87379e39-8817-4928-b0aa-1f4492b9a0b5" providerId="ADAL" clId="{7A5F8D00-5920-41AD-A203-2C5AB1B8EB0B}" dt="2023-09-01T14:45:25.161" v="345" actId="554"/>
          <ac:spMkLst>
            <pc:docMk/>
            <pc:sldMk cId="393129072" sldId="300"/>
            <ac:spMk id="8" creationId="{2E12F856-2E71-216F-8C31-D51887F46667}"/>
          </ac:spMkLst>
        </pc:spChg>
        <pc:spChg chg="add mod">
          <ac:chgData name="Ashley Johnston" userId="87379e39-8817-4928-b0aa-1f4492b9a0b5" providerId="ADAL" clId="{7A5F8D00-5920-41AD-A203-2C5AB1B8EB0B}" dt="2023-09-01T14:46:17.325" v="354" actId="207"/>
          <ac:spMkLst>
            <pc:docMk/>
            <pc:sldMk cId="393129072" sldId="300"/>
            <ac:spMk id="9" creationId="{CA69F103-6454-9B12-CCFF-E71A8DE0F63B}"/>
          </ac:spMkLst>
        </pc:spChg>
        <pc:spChg chg="add del mod">
          <ac:chgData name="Ashley Johnston" userId="87379e39-8817-4928-b0aa-1f4492b9a0b5" providerId="ADAL" clId="{7A5F8D00-5920-41AD-A203-2C5AB1B8EB0B}" dt="2023-09-01T14:46:04.084" v="352" actId="478"/>
          <ac:spMkLst>
            <pc:docMk/>
            <pc:sldMk cId="393129072" sldId="300"/>
            <ac:spMk id="10" creationId="{6BBD3CC0-C533-F65E-E909-7F7398332E9B}"/>
          </ac:spMkLst>
        </pc:spChg>
        <pc:spChg chg="add del mod">
          <ac:chgData name="Ashley Johnston" userId="87379e39-8817-4928-b0aa-1f4492b9a0b5" providerId="ADAL" clId="{7A5F8D00-5920-41AD-A203-2C5AB1B8EB0B}" dt="2023-09-01T14:46:02.652" v="351" actId="478"/>
          <ac:spMkLst>
            <pc:docMk/>
            <pc:sldMk cId="393129072" sldId="300"/>
            <ac:spMk id="11" creationId="{4CA838A5-BA01-65B1-8B46-42B4D405CC6F}"/>
          </ac:spMkLst>
        </pc:spChg>
        <pc:spChg chg="add mod">
          <ac:chgData name="Ashley Johnston" userId="87379e39-8817-4928-b0aa-1f4492b9a0b5" providerId="ADAL" clId="{7A5F8D00-5920-41AD-A203-2C5AB1B8EB0B}" dt="2023-09-01T14:47:13.422" v="369" actId="1076"/>
          <ac:spMkLst>
            <pc:docMk/>
            <pc:sldMk cId="393129072" sldId="300"/>
            <ac:spMk id="12" creationId="{57BF138A-AA4F-DEF5-A726-62D78AFD837C}"/>
          </ac:spMkLst>
        </pc:spChg>
        <pc:picChg chg="mod">
          <ac:chgData name="Ashley Johnston" userId="87379e39-8817-4928-b0aa-1f4492b9a0b5" providerId="ADAL" clId="{7A5F8D00-5920-41AD-A203-2C5AB1B8EB0B}" dt="2023-08-28T15:47:22.583" v="110" actId="1076"/>
          <ac:picMkLst>
            <pc:docMk/>
            <pc:sldMk cId="393129072" sldId="300"/>
            <ac:picMk id="5" creationId="{67798CEA-4AC0-46C1-B4D8-25A50E67C3BD}"/>
          </ac:picMkLst>
        </pc:picChg>
        <pc:extLst>
          <p:ext xmlns:p="http://schemas.openxmlformats.org/presentationml/2006/main" uri="{D6D511B9-2390-475A-947B-AFAB55BFBCF1}">
            <pc226:cmChg xmlns:pc226="http://schemas.microsoft.com/office/powerpoint/2022/06/main/command" chg="">
              <pc226:chgData name="Ashley Johnston" userId="87379e39-8817-4928-b0aa-1f4492b9a0b5" providerId="ADAL" clId="{7A5F8D00-5920-41AD-A203-2C5AB1B8EB0B}" dt="2023-09-01T14:47:25.367" v="370"/>
              <pc2:cmMkLst xmlns:pc2="http://schemas.microsoft.com/office/powerpoint/2019/9/main/command">
                <pc:docMk/>
                <pc:sldMk cId="393129072" sldId="300"/>
                <pc2:cmMk id="{4A799A77-2327-40C3-88B2-7420651E21A5}"/>
              </pc2:cmMkLst>
              <pc226:cmRplyChg chg="add">
                <pc226:chgData name="Ashley Johnston" userId="87379e39-8817-4928-b0aa-1f4492b9a0b5" providerId="ADAL" clId="{7A5F8D00-5920-41AD-A203-2C5AB1B8EB0B}" dt="2023-09-01T14:47:25.367" v="370"/>
                <pc2:cmRplyMkLst xmlns:pc2="http://schemas.microsoft.com/office/powerpoint/2019/9/main/command">
                  <pc:docMk/>
                  <pc:sldMk cId="393129072" sldId="300"/>
                  <pc2:cmMk id="{4A799A77-2327-40C3-88B2-7420651E21A5}"/>
                  <pc2:cmRplyMk id="{6656D5AE-F70C-4CEC-B2D7-D45AA56752B7}"/>
                </pc2:cmRplyMkLst>
              </pc226:cmRplyChg>
            </pc226:cmChg>
          </p:ext>
        </pc:extLst>
      </pc:sldChg>
      <pc:sldChg chg="modSp mod modClrScheme chgLayout">
        <pc:chgData name="Ashley Johnston" userId="87379e39-8817-4928-b0aa-1f4492b9a0b5" providerId="ADAL" clId="{7A5F8D00-5920-41AD-A203-2C5AB1B8EB0B}" dt="2023-08-28T15:49:29.324" v="135" actId="1076"/>
        <pc:sldMkLst>
          <pc:docMk/>
          <pc:sldMk cId="710193557" sldId="302"/>
        </pc:sldMkLst>
        <pc:spChg chg="mod ord">
          <ac:chgData name="Ashley Johnston" userId="87379e39-8817-4928-b0aa-1f4492b9a0b5" providerId="ADAL" clId="{7A5F8D00-5920-41AD-A203-2C5AB1B8EB0B}" dt="2023-08-28T15:49:16.920" v="134" actId="113"/>
          <ac:spMkLst>
            <pc:docMk/>
            <pc:sldMk cId="710193557" sldId="302"/>
            <ac:spMk id="2" creationId="{A829F212-506C-4F19-946D-D947CEB1BE17}"/>
          </ac:spMkLst>
        </pc:spChg>
        <pc:spChg chg="mod ord">
          <ac:chgData name="Ashley Johnston" userId="87379e39-8817-4928-b0aa-1f4492b9a0b5" providerId="ADAL" clId="{7A5F8D00-5920-41AD-A203-2C5AB1B8EB0B}" dt="2023-08-28T15:49:29.324" v="135" actId="1076"/>
          <ac:spMkLst>
            <pc:docMk/>
            <pc:sldMk cId="710193557" sldId="302"/>
            <ac:spMk id="3" creationId="{468D0FC8-6BB1-4C85-A55B-4D60C46FE291}"/>
          </ac:spMkLst>
        </pc:spChg>
      </pc:sldChg>
      <pc:sldChg chg="modSp mod modTransition modClrScheme chgLayout">
        <pc:chgData name="Ashley Johnston" userId="87379e39-8817-4928-b0aa-1f4492b9a0b5" providerId="ADAL" clId="{7A5F8D00-5920-41AD-A203-2C5AB1B8EB0B}" dt="2023-09-18T16:15:50.366" v="3445"/>
        <pc:sldMkLst>
          <pc:docMk/>
          <pc:sldMk cId="87779897" sldId="303"/>
        </pc:sldMkLst>
        <pc:spChg chg="mod ord">
          <ac:chgData name="Ashley Johnston" userId="87379e39-8817-4928-b0aa-1f4492b9a0b5" providerId="ADAL" clId="{7A5F8D00-5920-41AD-A203-2C5AB1B8EB0B}" dt="2023-09-18T16:07:08.991" v="3258" actId="20577"/>
          <ac:spMkLst>
            <pc:docMk/>
            <pc:sldMk cId="87779897" sldId="303"/>
            <ac:spMk id="2" creationId="{A3D75A73-2670-4F5A-8A64-B7E1064BF29B}"/>
          </ac:spMkLst>
        </pc:spChg>
        <pc:spChg chg="mod ord">
          <ac:chgData name="Ashley Johnston" userId="87379e39-8817-4928-b0aa-1f4492b9a0b5" providerId="ADAL" clId="{7A5F8D00-5920-41AD-A203-2C5AB1B8EB0B}" dt="2023-08-28T15:54:49.847" v="216" actId="1076"/>
          <ac:spMkLst>
            <pc:docMk/>
            <pc:sldMk cId="87779897" sldId="303"/>
            <ac:spMk id="3" creationId="{DE5625CB-B3E6-4318-A62A-A1DA34FDE94F}"/>
          </ac:spMkLst>
        </pc:spChg>
      </pc:sldChg>
      <pc:sldChg chg="modSp mod modTransition modClrScheme chgLayout">
        <pc:chgData name="Ashley Johnston" userId="87379e39-8817-4928-b0aa-1f4492b9a0b5" providerId="ADAL" clId="{7A5F8D00-5920-41AD-A203-2C5AB1B8EB0B}" dt="2023-09-18T16:15:50.366" v="3445"/>
        <pc:sldMkLst>
          <pc:docMk/>
          <pc:sldMk cId="2051706478" sldId="306"/>
        </pc:sldMkLst>
        <pc:spChg chg="mod ord">
          <ac:chgData name="Ashley Johnston" userId="87379e39-8817-4928-b0aa-1f4492b9a0b5" providerId="ADAL" clId="{7A5F8D00-5920-41AD-A203-2C5AB1B8EB0B}" dt="2023-08-28T15:57:14.150" v="247" actId="700"/>
          <ac:spMkLst>
            <pc:docMk/>
            <pc:sldMk cId="2051706478" sldId="306"/>
            <ac:spMk id="2" creationId="{76E13DCB-F712-497B-B9B5-55888CFA1E6C}"/>
          </ac:spMkLst>
        </pc:spChg>
        <pc:spChg chg="mod ord">
          <ac:chgData name="Ashley Johnston" userId="87379e39-8817-4928-b0aa-1f4492b9a0b5" providerId="ADAL" clId="{7A5F8D00-5920-41AD-A203-2C5AB1B8EB0B}" dt="2023-08-28T15:57:20.255" v="250" actId="404"/>
          <ac:spMkLst>
            <pc:docMk/>
            <pc:sldMk cId="2051706478" sldId="306"/>
            <ac:spMk id="3" creationId="{7982BA3C-804D-483B-8C93-D4C3807DD0BC}"/>
          </ac:spMkLst>
        </pc:spChg>
      </pc:sldChg>
      <pc:sldChg chg="modSp mod modTransition modClrScheme delCm chgLayout">
        <pc:chgData name="Ashley Johnston" userId="87379e39-8817-4928-b0aa-1f4492b9a0b5" providerId="ADAL" clId="{7A5F8D00-5920-41AD-A203-2C5AB1B8EB0B}" dt="2023-09-19T20:32:51.763" v="4174"/>
        <pc:sldMkLst>
          <pc:docMk/>
          <pc:sldMk cId="2198344456" sldId="308"/>
        </pc:sldMkLst>
        <pc:spChg chg="mod ord">
          <ac:chgData name="Ashley Johnston" userId="87379e39-8817-4928-b0aa-1f4492b9a0b5" providerId="ADAL" clId="{7A5F8D00-5920-41AD-A203-2C5AB1B8EB0B}" dt="2023-08-28T15:44:58.890" v="87" actId="113"/>
          <ac:spMkLst>
            <pc:docMk/>
            <pc:sldMk cId="2198344456" sldId="308"/>
            <ac:spMk id="2" creationId="{0D3089F7-6074-46FC-9544-D27F8A57D413}"/>
          </ac:spMkLst>
        </pc:spChg>
        <pc:spChg chg="mod ord">
          <ac:chgData name="Ashley Johnston" userId="87379e39-8817-4928-b0aa-1f4492b9a0b5" providerId="ADAL" clId="{7A5F8D00-5920-41AD-A203-2C5AB1B8EB0B}" dt="2023-09-11T15:51:02.448" v="1249" actId="20577"/>
          <ac:spMkLst>
            <pc:docMk/>
            <pc:sldMk cId="2198344456" sldId="308"/>
            <ac:spMk id="3" creationId="{030A2365-4CA3-4A04-9F43-BCEAC6906B29}"/>
          </ac:spMkLst>
        </pc:spChg>
        <pc:extLst>
          <p:ext xmlns:p="http://schemas.openxmlformats.org/presentationml/2006/main" uri="{D6D511B9-2390-475A-947B-AFAB55BFBCF1}">
            <pc226:cmChg xmlns:pc226="http://schemas.microsoft.com/office/powerpoint/2022/06/main/command" chg="del">
              <pc226:chgData name="Ashley Johnston" userId="87379e39-8817-4928-b0aa-1f4492b9a0b5" providerId="ADAL" clId="{7A5F8D00-5920-41AD-A203-2C5AB1B8EB0B}" dt="2023-09-19T20:32:48.620" v="4173"/>
              <pc2:cmMkLst xmlns:pc2="http://schemas.microsoft.com/office/powerpoint/2019/9/main/command">
                <pc:docMk/>
                <pc:sldMk cId="2198344456" sldId="308"/>
                <pc2:cmMk id="{D052CE54-8640-4A23-9228-7822E540ACFA}"/>
              </pc2:cmMkLst>
            </pc226:cmChg>
            <pc226:cmChg xmlns:pc226="http://schemas.microsoft.com/office/powerpoint/2022/06/main/command" chg="del">
              <pc226:chgData name="Ashley Johnston" userId="87379e39-8817-4928-b0aa-1f4492b9a0b5" providerId="ADAL" clId="{7A5F8D00-5920-41AD-A203-2C5AB1B8EB0B}" dt="2023-09-19T20:32:51.763" v="4174"/>
              <pc2:cmMkLst xmlns:pc2="http://schemas.microsoft.com/office/powerpoint/2019/9/main/command">
                <pc:docMk/>
                <pc:sldMk cId="2198344456" sldId="308"/>
                <pc2:cmMk id="{6559EA5B-2FE0-4700-953A-B2AFE2B90086}"/>
              </pc2:cmMkLst>
            </pc226:cmChg>
          </p:ext>
        </pc:extLst>
      </pc:sldChg>
      <pc:sldChg chg="modSp mod modTransition modClrScheme chgLayout">
        <pc:chgData name="Ashley Johnston" userId="87379e39-8817-4928-b0aa-1f4492b9a0b5" providerId="ADAL" clId="{7A5F8D00-5920-41AD-A203-2C5AB1B8EB0B}" dt="2023-09-18T16:30:15.379" v="3482" actId="20577"/>
        <pc:sldMkLst>
          <pc:docMk/>
          <pc:sldMk cId="2471254898" sldId="310"/>
        </pc:sldMkLst>
        <pc:spChg chg="mod ord">
          <ac:chgData name="Ashley Johnston" userId="87379e39-8817-4928-b0aa-1f4492b9a0b5" providerId="ADAL" clId="{7A5F8D00-5920-41AD-A203-2C5AB1B8EB0B}" dt="2023-09-18T16:01:36.311" v="3115" actId="20577"/>
          <ac:spMkLst>
            <pc:docMk/>
            <pc:sldMk cId="2471254898" sldId="310"/>
            <ac:spMk id="2" creationId="{0F8251C1-78B0-4F06-9414-A3D8CA45542F}"/>
          </ac:spMkLst>
        </pc:spChg>
        <pc:spChg chg="mod ord">
          <ac:chgData name="Ashley Johnston" userId="87379e39-8817-4928-b0aa-1f4492b9a0b5" providerId="ADAL" clId="{7A5F8D00-5920-41AD-A203-2C5AB1B8EB0B}" dt="2023-09-18T16:30:15.379" v="3482" actId="20577"/>
          <ac:spMkLst>
            <pc:docMk/>
            <pc:sldMk cId="2471254898" sldId="310"/>
            <ac:spMk id="3" creationId="{E4B2081E-6BBD-49CA-A79C-21988F661CAF}"/>
          </ac:spMkLst>
        </pc:spChg>
      </pc:sldChg>
      <pc:sldChg chg="delSp modSp del mod modClrScheme chgLayout">
        <pc:chgData name="Ashley Johnston" userId="87379e39-8817-4928-b0aa-1f4492b9a0b5" providerId="ADAL" clId="{7A5F8D00-5920-41AD-A203-2C5AB1B8EB0B}" dt="2023-09-15T15:01:21.844" v="1655" actId="2696"/>
        <pc:sldMkLst>
          <pc:docMk/>
          <pc:sldMk cId="3289164444" sldId="311"/>
        </pc:sldMkLst>
        <pc:spChg chg="mod ord">
          <ac:chgData name="Ashley Johnston" userId="87379e39-8817-4928-b0aa-1f4492b9a0b5" providerId="ADAL" clId="{7A5F8D00-5920-41AD-A203-2C5AB1B8EB0B}" dt="2023-08-28T15:52:36.491" v="191" actId="113"/>
          <ac:spMkLst>
            <pc:docMk/>
            <pc:sldMk cId="3289164444" sldId="311"/>
            <ac:spMk id="2" creationId="{2672A9FE-0BD1-4399-8825-713C2F51CCB0}"/>
          </ac:spMkLst>
        </pc:spChg>
        <pc:spChg chg="mod ord">
          <ac:chgData name="Ashley Johnston" userId="87379e39-8817-4928-b0aa-1f4492b9a0b5" providerId="ADAL" clId="{7A5F8D00-5920-41AD-A203-2C5AB1B8EB0B}" dt="2023-08-28T15:52:39.577" v="192" actId="1076"/>
          <ac:spMkLst>
            <pc:docMk/>
            <pc:sldMk cId="3289164444" sldId="311"/>
            <ac:spMk id="3" creationId="{B102E174-84DE-4927-8085-2CF68D6C78B8}"/>
          </ac:spMkLst>
        </pc:spChg>
        <pc:spChg chg="del">
          <ac:chgData name="Ashley Johnston" userId="87379e39-8817-4928-b0aa-1f4492b9a0b5" providerId="ADAL" clId="{7A5F8D00-5920-41AD-A203-2C5AB1B8EB0B}" dt="2023-09-14T19:36:19.315" v="1619" actId="478"/>
          <ac:spMkLst>
            <pc:docMk/>
            <pc:sldMk cId="3289164444" sldId="311"/>
            <ac:spMk id="8" creationId="{84ADC736-72A4-342B-7780-DB614A593AA5}"/>
          </ac:spMkLst>
        </pc:spChg>
      </pc:sldChg>
      <pc:sldChg chg="modSp mod modClrScheme chgLayout">
        <pc:chgData name="Ashley Johnston" userId="87379e39-8817-4928-b0aa-1f4492b9a0b5" providerId="ADAL" clId="{7A5F8D00-5920-41AD-A203-2C5AB1B8EB0B}" dt="2023-08-28T15:51:12.130" v="161" actId="14100"/>
        <pc:sldMkLst>
          <pc:docMk/>
          <pc:sldMk cId="3263183787" sldId="313"/>
        </pc:sldMkLst>
        <pc:spChg chg="mod ord">
          <ac:chgData name="Ashley Johnston" userId="87379e39-8817-4928-b0aa-1f4492b9a0b5" providerId="ADAL" clId="{7A5F8D00-5920-41AD-A203-2C5AB1B8EB0B}" dt="2023-08-28T15:51:09.584" v="160" actId="113"/>
          <ac:spMkLst>
            <pc:docMk/>
            <pc:sldMk cId="3263183787" sldId="313"/>
            <ac:spMk id="2" creationId="{0F8251C1-78B0-4F06-9414-A3D8CA45542F}"/>
          </ac:spMkLst>
        </pc:spChg>
        <pc:spChg chg="mod ord">
          <ac:chgData name="Ashley Johnston" userId="87379e39-8817-4928-b0aa-1f4492b9a0b5" providerId="ADAL" clId="{7A5F8D00-5920-41AD-A203-2C5AB1B8EB0B}" dt="2023-08-28T15:51:12.130" v="161" actId="14100"/>
          <ac:spMkLst>
            <pc:docMk/>
            <pc:sldMk cId="3263183787" sldId="313"/>
            <ac:spMk id="3" creationId="{E4B2081E-6BBD-49CA-A79C-21988F661CAF}"/>
          </ac:spMkLst>
        </pc:spChg>
      </pc:sldChg>
      <pc:sldChg chg="del">
        <pc:chgData name="Ashley Johnston" userId="87379e39-8817-4928-b0aa-1f4492b9a0b5" providerId="ADAL" clId="{7A5F8D00-5920-41AD-A203-2C5AB1B8EB0B}" dt="2023-09-18T16:16:02.039" v="3446" actId="47"/>
        <pc:sldMkLst>
          <pc:docMk/>
          <pc:sldMk cId="3945246551" sldId="313"/>
        </pc:sldMkLst>
      </pc:sldChg>
      <pc:sldChg chg="modSp mod modTransition modClrScheme chgLayout">
        <pc:chgData name="Ashley Johnston" userId="87379e39-8817-4928-b0aa-1f4492b9a0b5" providerId="ADAL" clId="{7A5F8D00-5920-41AD-A203-2C5AB1B8EB0B}" dt="2023-09-18T16:15:50.366" v="3445"/>
        <pc:sldMkLst>
          <pc:docMk/>
          <pc:sldMk cId="1230711529" sldId="314"/>
        </pc:sldMkLst>
        <pc:spChg chg="mod ord">
          <ac:chgData name="Ashley Johnston" userId="87379e39-8817-4928-b0aa-1f4492b9a0b5" providerId="ADAL" clId="{7A5F8D00-5920-41AD-A203-2C5AB1B8EB0B}" dt="2023-09-18T16:00:48.006" v="3106" actId="20577"/>
          <ac:spMkLst>
            <pc:docMk/>
            <pc:sldMk cId="1230711529" sldId="314"/>
            <ac:spMk id="2" creationId="{0F8251C1-78B0-4F06-9414-A3D8CA45542F}"/>
          </ac:spMkLst>
        </pc:spChg>
        <pc:spChg chg="mod ord">
          <ac:chgData name="Ashley Johnston" userId="87379e39-8817-4928-b0aa-1f4492b9a0b5" providerId="ADAL" clId="{7A5F8D00-5920-41AD-A203-2C5AB1B8EB0B}" dt="2023-09-18T16:00:52.858" v="3107" actId="1076"/>
          <ac:spMkLst>
            <pc:docMk/>
            <pc:sldMk cId="1230711529" sldId="314"/>
            <ac:spMk id="3" creationId="{E4B2081E-6BBD-49CA-A79C-21988F661CAF}"/>
          </ac:spMkLst>
        </pc:spChg>
      </pc:sldChg>
      <pc:sldChg chg="modSp mod modTransition modClrScheme chgLayout">
        <pc:chgData name="Ashley Johnston" userId="87379e39-8817-4928-b0aa-1f4492b9a0b5" providerId="ADAL" clId="{7A5F8D00-5920-41AD-A203-2C5AB1B8EB0B}" dt="2023-09-18T16:15:50.366" v="3445"/>
        <pc:sldMkLst>
          <pc:docMk/>
          <pc:sldMk cId="944389643" sldId="315"/>
        </pc:sldMkLst>
        <pc:spChg chg="mod ord">
          <ac:chgData name="Ashley Johnston" userId="87379e39-8817-4928-b0aa-1f4492b9a0b5" providerId="ADAL" clId="{7A5F8D00-5920-41AD-A203-2C5AB1B8EB0B}" dt="2023-09-18T16:08:02.195" v="3288" actId="20577"/>
          <ac:spMkLst>
            <pc:docMk/>
            <pc:sldMk cId="944389643" sldId="315"/>
            <ac:spMk id="2" creationId="{2672A9FE-0BD1-4399-8825-713C2F51CCB0}"/>
          </ac:spMkLst>
        </pc:spChg>
        <pc:spChg chg="mod ord">
          <ac:chgData name="Ashley Johnston" userId="87379e39-8817-4928-b0aa-1f4492b9a0b5" providerId="ADAL" clId="{7A5F8D00-5920-41AD-A203-2C5AB1B8EB0B}" dt="2023-08-28T15:54:29.948" v="213" actId="404"/>
          <ac:spMkLst>
            <pc:docMk/>
            <pc:sldMk cId="944389643" sldId="315"/>
            <ac:spMk id="3" creationId="{B102E174-84DE-4927-8085-2CF68D6C78B8}"/>
          </ac:spMkLst>
        </pc:spChg>
      </pc:sldChg>
      <pc:sldChg chg="modSp mod modTransition modClrScheme chgLayout">
        <pc:chgData name="Ashley Johnston" userId="87379e39-8817-4928-b0aa-1f4492b9a0b5" providerId="ADAL" clId="{7A5F8D00-5920-41AD-A203-2C5AB1B8EB0B}" dt="2023-09-18T16:15:50.366" v="3445"/>
        <pc:sldMkLst>
          <pc:docMk/>
          <pc:sldMk cId="3120594996" sldId="316"/>
        </pc:sldMkLst>
        <pc:spChg chg="mod ord">
          <ac:chgData name="Ashley Johnston" userId="87379e39-8817-4928-b0aa-1f4492b9a0b5" providerId="ADAL" clId="{7A5F8D00-5920-41AD-A203-2C5AB1B8EB0B}" dt="2023-09-18T16:08:30.781" v="3295" actId="20577"/>
          <ac:spMkLst>
            <pc:docMk/>
            <pc:sldMk cId="3120594996" sldId="316"/>
            <ac:spMk id="2" creationId="{A3D75A73-2670-4F5A-8A64-B7E1064BF29B}"/>
          </ac:spMkLst>
        </pc:spChg>
        <pc:spChg chg="mod ord">
          <ac:chgData name="Ashley Johnston" userId="87379e39-8817-4928-b0aa-1f4492b9a0b5" providerId="ADAL" clId="{7A5F8D00-5920-41AD-A203-2C5AB1B8EB0B}" dt="2023-08-28T15:55:12.068" v="219" actId="1076"/>
          <ac:spMkLst>
            <pc:docMk/>
            <pc:sldMk cId="3120594996" sldId="316"/>
            <ac:spMk id="3" creationId="{DE5625CB-B3E6-4318-A62A-A1DA34FDE94F}"/>
          </ac:spMkLst>
        </pc:spChg>
      </pc:sldChg>
      <pc:sldChg chg="modSp del mod modClrScheme chgLayout">
        <pc:chgData name="Ashley Johnston" userId="87379e39-8817-4928-b0aa-1f4492b9a0b5" providerId="ADAL" clId="{7A5F8D00-5920-41AD-A203-2C5AB1B8EB0B}" dt="2023-09-18T16:16:02.039" v="3446" actId="47"/>
        <pc:sldMkLst>
          <pc:docMk/>
          <pc:sldMk cId="941796048" sldId="317"/>
        </pc:sldMkLst>
        <pc:spChg chg="mod ord">
          <ac:chgData name="Ashley Johnston" userId="87379e39-8817-4928-b0aa-1f4492b9a0b5" providerId="ADAL" clId="{7A5F8D00-5920-41AD-A203-2C5AB1B8EB0B}" dt="2023-09-15T18:33:16.146" v="2271" actId="20577"/>
          <ac:spMkLst>
            <pc:docMk/>
            <pc:sldMk cId="941796048" sldId="317"/>
            <ac:spMk id="2" creationId="{A3D75A73-2670-4F5A-8A64-B7E1064BF29B}"/>
          </ac:spMkLst>
        </pc:spChg>
        <pc:spChg chg="mod ord">
          <ac:chgData name="Ashley Johnston" userId="87379e39-8817-4928-b0aa-1f4492b9a0b5" providerId="ADAL" clId="{7A5F8D00-5920-41AD-A203-2C5AB1B8EB0B}" dt="2023-08-28T15:55:17.824" v="220" actId="1076"/>
          <ac:spMkLst>
            <pc:docMk/>
            <pc:sldMk cId="941796048" sldId="317"/>
            <ac:spMk id="3" creationId="{DE5625CB-B3E6-4318-A62A-A1DA34FDE94F}"/>
          </ac:spMkLst>
        </pc:spChg>
      </pc:sldChg>
      <pc:sldChg chg="modSp mod modTransition modClrScheme chgLayout">
        <pc:chgData name="Ashley Johnston" userId="87379e39-8817-4928-b0aa-1f4492b9a0b5" providerId="ADAL" clId="{7A5F8D00-5920-41AD-A203-2C5AB1B8EB0B}" dt="2023-09-18T16:15:50.366" v="3445"/>
        <pc:sldMkLst>
          <pc:docMk/>
          <pc:sldMk cId="3780777128" sldId="318"/>
        </pc:sldMkLst>
        <pc:spChg chg="mod ord">
          <ac:chgData name="Ashley Johnston" userId="87379e39-8817-4928-b0aa-1f4492b9a0b5" providerId="ADAL" clId="{7A5F8D00-5920-41AD-A203-2C5AB1B8EB0B}" dt="2023-09-18T16:09:08.723" v="3301" actId="20577"/>
          <ac:spMkLst>
            <pc:docMk/>
            <pc:sldMk cId="3780777128" sldId="318"/>
            <ac:spMk id="2" creationId="{A3D75A73-2670-4F5A-8A64-B7E1064BF29B}"/>
          </ac:spMkLst>
        </pc:spChg>
        <pc:spChg chg="mod ord">
          <ac:chgData name="Ashley Johnston" userId="87379e39-8817-4928-b0aa-1f4492b9a0b5" providerId="ADAL" clId="{7A5F8D00-5920-41AD-A203-2C5AB1B8EB0B}" dt="2023-08-28T15:55:26.692" v="223" actId="1076"/>
          <ac:spMkLst>
            <pc:docMk/>
            <pc:sldMk cId="3780777128" sldId="318"/>
            <ac:spMk id="3" creationId="{DE5625CB-B3E6-4318-A62A-A1DA34FDE94F}"/>
          </ac:spMkLst>
        </pc:spChg>
      </pc:sldChg>
      <pc:sldChg chg="modSp mod modTransition modClrScheme modAnim delCm modCm chgLayout">
        <pc:chgData name="Ashley Johnston" userId="87379e39-8817-4928-b0aa-1f4492b9a0b5" providerId="ADAL" clId="{7A5F8D00-5920-41AD-A203-2C5AB1B8EB0B}" dt="2023-09-18T16:15:50.366" v="3445"/>
        <pc:sldMkLst>
          <pc:docMk/>
          <pc:sldMk cId="2712124644" sldId="319"/>
        </pc:sldMkLst>
        <pc:spChg chg="mod ord">
          <ac:chgData name="Ashley Johnston" userId="87379e39-8817-4928-b0aa-1f4492b9a0b5" providerId="ADAL" clId="{7A5F8D00-5920-41AD-A203-2C5AB1B8EB0B}" dt="2023-09-18T15:57:39.747" v="3012" actId="20577"/>
          <ac:spMkLst>
            <pc:docMk/>
            <pc:sldMk cId="2712124644" sldId="319"/>
            <ac:spMk id="2" creationId="{19E68DEA-AD46-4863-9F9C-2DA96255B597}"/>
          </ac:spMkLst>
        </pc:spChg>
        <pc:spChg chg="mod ord">
          <ac:chgData name="Ashley Johnston" userId="87379e39-8817-4928-b0aa-1f4492b9a0b5" providerId="ADAL" clId="{7A5F8D00-5920-41AD-A203-2C5AB1B8EB0B}" dt="2023-09-18T15:57:27.776" v="3009" actId="1076"/>
          <ac:spMkLst>
            <pc:docMk/>
            <pc:sldMk cId="2712124644" sldId="319"/>
            <ac:spMk id="3" creationId="{F24F3334-26FD-43DD-AB47-8C26C0537CE3}"/>
          </ac:spMkLst>
        </pc:spChg>
        <pc:extLst>
          <p:ext xmlns:p="http://schemas.openxmlformats.org/presentationml/2006/main" uri="{D6D511B9-2390-475A-947B-AFAB55BFBCF1}">
            <pc226:cmChg xmlns:pc226="http://schemas.microsoft.com/office/powerpoint/2022/06/main/command" chg="del">
              <pc226:chgData name="Ashley Johnston" userId="87379e39-8817-4928-b0aa-1f4492b9a0b5" providerId="ADAL" clId="{7A5F8D00-5920-41AD-A203-2C5AB1B8EB0B}" dt="2023-09-18T15:57:30.869" v="3010"/>
              <pc2:cmMkLst xmlns:pc2="http://schemas.microsoft.com/office/powerpoint/2019/9/main/command">
                <pc:docMk/>
                <pc:sldMk cId="2712124644" sldId="319"/>
                <pc2:cmMk id="{2B4ED72B-8731-421A-B39C-AF4443948C26}"/>
              </pc2:cmMkLst>
              <pc226:cmRplyChg chg="add">
                <pc226:chgData name="Ashley Johnston" userId="87379e39-8817-4928-b0aa-1f4492b9a0b5" providerId="ADAL" clId="{7A5F8D00-5920-41AD-A203-2C5AB1B8EB0B}" dt="2023-09-01T14:49:07.689" v="422"/>
                <pc2:cmRplyMkLst xmlns:pc2="http://schemas.microsoft.com/office/powerpoint/2019/9/main/command">
                  <pc:docMk/>
                  <pc:sldMk cId="2712124644" sldId="319"/>
                  <pc2:cmMk id="{2B4ED72B-8731-421A-B39C-AF4443948C26}"/>
                  <pc2:cmRplyMk id="{B5E42FA3-9DAE-4DB7-9CC0-B65159E2CDBB}"/>
                </pc2:cmRplyMkLst>
              </pc226:cmRplyChg>
            </pc226:cmChg>
            <pc226:cmChg xmlns:pc226="http://schemas.microsoft.com/office/powerpoint/2022/06/main/command" chg="del">
              <pc226:chgData name="Ashley Johnston" userId="87379e39-8817-4928-b0aa-1f4492b9a0b5" providerId="ADAL" clId="{7A5F8D00-5920-41AD-A203-2C5AB1B8EB0B}" dt="2023-09-18T15:57:32.501" v="3011"/>
              <pc2:cmMkLst xmlns:pc2="http://schemas.microsoft.com/office/powerpoint/2019/9/main/command">
                <pc:docMk/>
                <pc:sldMk cId="2712124644" sldId="319"/>
                <pc2:cmMk id="{7CD13CF7-096B-42A1-B539-D89B66112D87}"/>
              </pc2:cmMkLst>
            </pc226:cmChg>
          </p:ext>
        </pc:extLst>
      </pc:sldChg>
      <pc:sldChg chg="del">
        <pc:chgData name="Ashley Johnston" userId="87379e39-8817-4928-b0aa-1f4492b9a0b5" providerId="ADAL" clId="{7A5F8D00-5920-41AD-A203-2C5AB1B8EB0B}" dt="2023-09-18T16:16:02.039" v="3446" actId="47"/>
        <pc:sldMkLst>
          <pc:docMk/>
          <pc:sldMk cId="399067429" sldId="320"/>
        </pc:sldMkLst>
      </pc:sldChg>
      <pc:sldChg chg="modSp del mod modClrScheme chgLayout">
        <pc:chgData name="Ashley Johnston" userId="87379e39-8817-4928-b0aa-1f4492b9a0b5" providerId="ADAL" clId="{7A5F8D00-5920-41AD-A203-2C5AB1B8EB0B}" dt="2023-09-15T18:24:39.819" v="2038" actId="2696"/>
        <pc:sldMkLst>
          <pc:docMk/>
          <pc:sldMk cId="616584544" sldId="321"/>
        </pc:sldMkLst>
        <pc:spChg chg="mod ord">
          <ac:chgData name="Ashley Johnston" userId="87379e39-8817-4928-b0aa-1f4492b9a0b5" providerId="ADAL" clId="{7A5F8D00-5920-41AD-A203-2C5AB1B8EB0B}" dt="2023-08-28T15:51:39.656" v="177" actId="113"/>
          <ac:spMkLst>
            <pc:docMk/>
            <pc:sldMk cId="616584544" sldId="321"/>
            <ac:spMk id="2" creationId="{0F8251C1-78B0-4F06-9414-A3D8CA45542F}"/>
          </ac:spMkLst>
        </pc:spChg>
        <pc:spChg chg="mod ord">
          <ac:chgData name="Ashley Johnston" userId="87379e39-8817-4928-b0aa-1f4492b9a0b5" providerId="ADAL" clId="{7A5F8D00-5920-41AD-A203-2C5AB1B8EB0B}" dt="2023-08-28T15:51:33.842" v="176" actId="1076"/>
          <ac:spMkLst>
            <pc:docMk/>
            <pc:sldMk cId="616584544" sldId="321"/>
            <ac:spMk id="3" creationId="{E4B2081E-6BBD-49CA-A79C-21988F661CAF}"/>
          </ac:spMkLst>
        </pc:spChg>
      </pc:sldChg>
      <pc:sldChg chg="modSp del mod modClrScheme chgLayout">
        <pc:chgData name="Ashley Johnston" userId="87379e39-8817-4928-b0aa-1f4492b9a0b5" providerId="ADAL" clId="{7A5F8D00-5920-41AD-A203-2C5AB1B8EB0B}" dt="2023-09-15T18:17:52.820" v="1854" actId="2696"/>
        <pc:sldMkLst>
          <pc:docMk/>
          <pc:sldMk cId="3302735719" sldId="322"/>
        </pc:sldMkLst>
        <pc:spChg chg="mod ord">
          <ac:chgData name="Ashley Johnston" userId="87379e39-8817-4928-b0aa-1f4492b9a0b5" providerId="ADAL" clId="{7A5F8D00-5920-41AD-A203-2C5AB1B8EB0B}" dt="2023-08-28T15:52:53.975" v="195" actId="113"/>
          <ac:spMkLst>
            <pc:docMk/>
            <pc:sldMk cId="3302735719" sldId="322"/>
            <ac:spMk id="2" creationId="{0F8251C1-78B0-4F06-9414-A3D8CA45542F}"/>
          </ac:spMkLst>
        </pc:spChg>
        <pc:spChg chg="mod ord">
          <ac:chgData name="Ashley Johnston" userId="87379e39-8817-4928-b0aa-1f4492b9a0b5" providerId="ADAL" clId="{7A5F8D00-5920-41AD-A203-2C5AB1B8EB0B}" dt="2023-08-28T15:52:56.280" v="196" actId="14100"/>
          <ac:spMkLst>
            <pc:docMk/>
            <pc:sldMk cId="3302735719" sldId="322"/>
            <ac:spMk id="3" creationId="{E4B2081E-6BBD-49CA-A79C-21988F661CAF}"/>
          </ac:spMkLst>
        </pc:spChg>
      </pc:sldChg>
      <pc:sldChg chg="modSp del mod modClrScheme chgLayout">
        <pc:chgData name="Ashley Johnston" userId="87379e39-8817-4928-b0aa-1f4492b9a0b5" providerId="ADAL" clId="{7A5F8D00-5920-41AD-A203-2C5AB1B8EB0B}" dt="2023-09-18T15:50:57.111" v="2911" actId="2696"/>
        <pc:sldMkLst>
          <pc:docMk/>
          <pc:sldMk cId="1771221692" sldId="323"/>
        </pc:sldMkLst>
        <pc:spChg chg="mod ord">
          <ac:chgData name="Ashley Johnston" userId="87379e39-8817-4928-b0aa-1f4492b9a0b5" providerId="ADAL" clId="{7A5F8D00-5920-41AD-A203-2C5AB1B8EB0B}" dt="2023-09-15T18:34:36.526" v="2297" actId="113"/>
          <ac:spMkLst>
            <pc:docMk/>
            <pc:sldMk cId="1771221692" sldId="323"/>
            <ac:spMk id="2" creationId="{2672A9FE-0BD1-4399-8825-713C2F51CCB0}"/>
          </ac:spMkLst>
        </pc:spChg>
        <pc:spChg chg="mod ord">
          <ac:chgData name="Ashley Johnston" userId="87379e39-8817-4928-b0aa-1f4492b9a0b5" providerId="ADAL" clId="{7A5F8D00-5920-41AD-A203-2C5AB1B8EB0B}" dt="2023-08-28T15:55:32.150" v="224" actId="1076"/>
          <ac:spMkLst>
            <pc:docMk/>
            <pc:sldMk cId="1771221692" sldId="323"/>
            <ac:spMk id="3" creationId="{B102E174-84DE-4927-8085-2CF68D6C78B8}"/>
          </ac:spMkLst>
        </pc:spChg>
      </pc:sldChg>
      <pc:sldChg chg="addSp delSp modSp mod modTransition modClrScheme delAnim modAnim delCm chgLayout">
        <pc:chgData name="Ashley Johnston" userId="87379e39-8817-4928-b0aa-1f4492b9a0b5" providerId="ADAL" clId="{7A5F8D00-5920-41AD-A203-2C5AB1B8EB0B}" dt="2023-09-19T20:32:01.679" v="4171" actId="1076"/>
        <pc:sldMkLst>
          <pc:docMk/>
          <pc:sldMk cId="232251961" sldId="324"/>
        </pc:sldMkLst>
        <pc:spChg chg="mod ord">
          <ac:chgData name="Ashley Johnston" userId="87379e39-8817-4928-b0aa-1f4492b9a0b5" providerId="ADAL" clId="{7A5F8D00-5920-41AD-A203-2C5AB1B8EB0B}" dt="2023-09-18T15:58:32.253" v="3042" actId="14100"/>
          <ac:spMkLst>
            <pc:docMk/>
            <pc:sldMk cId="232251961" sldId="324"/>
            <ac:spMk id="2" creationId="{19E68DEA-AD46-4863-9F9C-2DA96255B597}"/>
          </ac:spMkLst>
        </pc:spChg>
        <pc:spChg chg="mod ord">
          <ac:chgData name="Ashley Johnston" userId="87379e39-8817-4928-b0aa-1f4492b9a0b5" providerId="ADAL" clId="{7A5F8D00-5920-41AD-A203-2C5AB1B8EB0B}" dt="2023-09-01T14:49:23.737" v="423" actId="207"/>
          <ac:spMkLst>
            <pc:docMk/>
            <pc:sldMk cId="232251961" sldId="324"/>
            <ac:spMk id="3" creationId="{F24F3334-26FD-43DD-AB47-8C26C0537CE3}"/>
          </ac:spMkLst>
        </pc:spChg>
        <pc:spChg chg="add del mod ord">
          <ac:chgData name="Ashley Johnston" userId="87379e39-8817-4928-b0aa-1f4492b9a0b5" providerId="ADAL" clId="{7A5F8D00-5920-41AD-A203-2C5AB1B8EB0B}" dt="2023-09-19T20:26:39.447" v="4129" actId="478"/>
          <ac:spMkLst>
            <pc:docMk/>
            <pc:sldMk cId="232251961" sldId="324"/>
            <ac:spMk id="4" creationId="{BBADDFBA-9272-D044-3E1A-7CBDC323D524}"/>
          </ac:spMkLst>
        </pc:spChg>
        <pc:picChg chg="add mod">
          <ac:chgData name="Ashley Johnston" userId="87379e39-8817-4928-b0aa-1f4492b9a0b5" providerId="ADAL" clId="{7A5F8D00-5920-41AD-A203-2C5AB1B8EB0B}" dt="2023-09-19T20:29:20.642" v="4144" actId="14100"/>
          <ac:picMkLst>
            <pc:docMk/>
            <pc:sldMk cId="232251961" sldId="324"/>
            <ac:picMk id="6" creationId="{423568FE-0945-57C9-69C2-DE7DE2E7ACD7}"/>
          </ac:picMkLst>
        </pc:picChg>
        <pc:picChg chg="mod">
          <ac:chgData name="Ashley Johnston" userId="87379e39-8817-4928-b0aa-1f4492b9a0b5" providerId="ADAL" clId="{7A5F8D00-5920-41AD-A203-2C5AB1B8EB0B}" dt="2023-09-19T20:26:42.907" v="4130" actId="1076"/>
          <ac:picMkLst>
            <pc:docMk/>
            <pc:sldMk cId="232251961" sldId="324"/>
            <ac:picMk id="8" creationId="{3B43A927-5023-4A29-B0AE-AF371A1D82FE}"/>
          </ac:picMkLst>
        </pc:picChg>
        <pc:picChg chg="mod ord modCrop">
          <ac:chgData name="Ashley Johnston" userId="87379e39-8817-4928-b0aa-1f4492b9a0b5" providerId="ADAL" clId="{7A5F8D00-5920-41AD-A203-2C5AB1B8EB0B}" dt="2023-09-19T20:32:01.679" v="4171" actId="1076"/>
          <ac:picMkLst>
            <pc:docMk/>
            <pc:sldMk cId="232251961" sldId="324"/>
            <ac:picMk id="10" creationId="{6F86BB59-52B1-4771-9A99-7675A02E8F9B}"/>
          </ac:picMkLst>
        </pc:picChg>
        <pc:picChg chg="del mod">
          <ac:chgData name="Ashley Johnston" userId="87379e39-8817-4928-b0aa-1f4492b9a0b5" providerId="ADAL" clId="{7A5F8D00-5920-41AD-A203-2C5AB1B8EB0B}" dt="2023-09-19T20:28:53.266" v="4136" actId="478"/>
          <ac:picMkLst>
            <pc:docMk/>
            <pc:sldMk cId="232251961" sldId="324"/>
            <ac:picMk id="12" creationId="{D59D6876-14ED-422B-ABB7-2376033113EC}"/>
          </ac:picMkLst>
        </pc:picChg>
        <pc:extLst>
          <p:ext xmlns:p="http://schemas.openxmlformats.org/presentationml/2006/main" uri="{D6D511B9-2390-475A-947B-AFAB55BFBCF1}">
            <pc226:cmChg xmlns:pc226="http://schemas.microsoft.com/office/powerpoint/2022/06/main/command" chg="del">
              <pc226:chgData name="Ashley Johnston" userId="87379e39-8817-4928-b0aa-1f4492b9a0b5" providerId="ADAL" clId="{7A5F8D00-5920-41AD-A203-2C5AB1B8EB0B}" dt="2023-09-19T20:27:24.210" v="4134"/>
              <pc2:cmMkLst xmlns:pc2="http://schemas.microsoft.com/office/powerpoint/2019/9/main/command">
                <pc:docMk/>
                <pc:sldMk cId="232251961" sldId="324"/>
                <pc2:cmMk id="{DB4DC16B-03E8-46F5-B68A-25988EDFB85E}"/>
              </pc2:cmMkLst>
            </pc226:cmChg>
          </p:ext>
        </pc:extLst>
      </pc:sldChg>
      <pc:sldChg chg="addSp delSp modSp mod modTransition modClrScheme delAnim modAnim chgLayout">
        <pc:chgData name="Ashley Johnston" userId="87379e39-8817-4928-b0aa-1f4492b9a0b5" providerId="ADAL" clId="{7A5F8D00-5920-41AD-A203-2C5AB1B8EB0B}" dt="2023-09-19T19:03:16.555" v="3934" actId="1076"/>
        <pc:sldMkLst>
          <pc:docMk/>
          <pc:sldMk cId="3008274293" sldId="325"/>
        </pc:sldMkLst>
        <pc:spChg chg="mod ord">
          <ac:chgData name="Ashley Johnston" userId="87379e39-8817-4928-b0aa-1f4492b9a0b5" providerId="ADAL" clId="{7A5F8D00-5920-41AD-A203-2C5AB1B8EB0B}" dt="2023-09-18T16:03:32.106" v="3178" actId="1076"/>
          <ac:spMkLst>
            <pc:docMk/>
            <pc:sldMk cId="3008274293" sldId="325"/>
            <ac:spMk id="2" creationId="{A829F212-506C-4F19-946D-D947CEB1BE17}"/>
          </ac:spMkLst>
        </pc:spChg>
        <pc:spChg chg="mod ord">
          <ac:chgData name="Ashley Johnston" userId="87379e39-8817-4928-b0aa-1f4492b9a0b5" providerId="ADAL" clId="{7A5F8D00-5920-41AD-A203-2C5AB1B8EB0B}" dt="2023-09-18T16:04:53.287" v="3213" actId="403"/>
          <ac:spMkLst>
            <pc:docMk/>
            <pc:sldMk cId="3008274293" sldId="325"/>
            <ac:spMk id="3" creationId="{468D0FC8-6BB1-4C85-A55B-4D60C46FE291}"/>
          </ac:spMkLst>
        </pc:spChg>
        <pc:spChg chg="add del mod ord">
          <ac:chgData name="Ashley Johnston" userId="87379e39-8817-4928-b0aa-1f4492b9a0b5" providerId="ADAL" clId="{7A5F8D00-5920-41AD-A203-2C5AB1B8EB0B}" dt="2023-09-19T18:45:40.652" v="3906" actId="478"/>
          <ac:spMkLst>
            <pc:docMk/>
            <pc:sldMk cId="3008274293" sldId="325"/>
            <ac:spMk id="4" creationId="{2EE93B7B-F9CB-5E68-4B8F-C0259D8BCD3A}"/>
          </ac:spMkLst>
        </pc:spChg>
        <pc:spChg chg="del">
          <ac:chgData name="Ashley Johnston" userId="87379e39-8817-4928-b0aa-1f4492b9a0b5" providerId="ADAL" clId="{7A5F8D00-5920-41AD-A203-2C5AB1B8EB0B}" dt="2023-09-18T16:03:16.590" v="3157" actId="478"/>
          <ac:spMkLst>
            <pc:docMk/>
            <pc:sldMk cId="3008274293" sldId="325"/>
            <ac:spMk id="11" creationId="{72FFFE3C-B606-6F59-20F4-FBCC72C669D8}"/>
          </ac:spMkLst>
        </pc:spChg>
        <pc:picChg chg="mod ord">
          <ac:chgData name="Ashley Johnston" userId="87379e39-8817-4928-b0aa-1f4492b9a0b5" providerId="ADAL" clId="{7A5F8D00-5920-41AD-A203-2C5AB1B8EB0B}" dt="2023-09-19T19:03:16.555" v="3934" actId="1076"/>
          <ac:picMkLst>
            <pc:docMk/>
            <pc:sldMk cId="3008274293" sldId="325"/>
            <ac:picMk id="5" creationId="{F2475F8C-BDF4-0EF3-DC16-366B3238BD00}"/>
          </ac:picMkLst>
        </pc:picChg>
        <pc:picChg chg="mod">
          <ac:chgData name="Ashley Johnston" userId="87379e39-8817-4928-b0aa-1f4492b9a0b5" providerId="ADAL" clId="{7A5F8D00-5920-41AD-A203-2C5AB1B8EB0B}" dt="2023-08-28T15:50:17.476" v="149" actId="1076"/>
          <ac:picMkLst>
            <pc:docMk/>
            <pc:sldMk cId="3008274293" sldId="325"/>
            <ac:picMk id="6" creationId="{11CF39FB-31F3-4D00-9E02-926392CB9576}"/>
          </ac:picMkLst>
        </pc:picChg>
        <pc:picChg chg="add mod">
          <ac:chgData name="Ashley Johnston" userId="87379e39-8817-4928-b0aa-1f4492b9a0b5" providerId="ADAL" clId="{7A5F8D00-5920-41AD-A203-2C5AB1B8EB0B}" dt="2023-09-19T18:46:02.861" v="3916" actId="1037"/>
          <ac:picMkLst>
            <pc:docMk/>
            <pc:sldMk cId="3008274293" sldId="325"/>
            <ac:picMk id="6" creationId="{DFFCB8BC-3B6C-2A62-A845-715043537BB3}"/>
          </ac:picMkLst>
        </pc:picChg>
        <pc:picChg chg="del mod">
          <ac:chgData name="Ashley Johnston" userId="87379e39-8817-4928-b0aa-1f4492b9a0b5" providerId="ADAL" clId="{7A5F8D00-5920-41AD-A203-2C5AB1B8EB0B}" dt="2023-09-19T18:45:36.369" v="3905" actId="478"/>
          <ac:picMkLst>
            <pc:docMk/>
            <pc:sldMk cId="3008274293" sldId="325"/>
            <ac:picMk id="8" creationId="{397DEA72-5A36-402B-AD80-DCB18FD1341A}"/>
          </ac:picMkLst>
        </pc:picChg>
        <pc:picChg chg="add del mod">
          <ac:chgData name="Ashley Johnston" userId="87379e39-8817-4928-b0aa-1f4492b9a0b5" providerId="ADAL" clId="{7A5F8D00-5920-41AD-A203-2C5AB1B8EB0B}" dt="2023-09-19T19:02:09.226" v="3926" actId="478"/>
          <ac:picMkLst>
            <pc:docMk/>
            <pc:sldMk cId="3008274293" sldId="325"/>
            <ac:picMk id="9" creationId="{53AA1B2E-FD33-56BC-1EB0-802C81618F80}"/>
          </ac:picMkLst>
        </pc:picChg>
        <pc:picChg chg="mod ord modCrop">
          <ac:chgData name="Ashley Johnston" userId="87379e39-8817-4928-b0aa-1f4492b9a0b5" providerId="ADAL" clId="{7A5F8D00-5920-41AD-A203-2C5AB1B8EB0B}" dt="2023-09-19T19:03:13.803" v="3933" actId="1076"/>
          <ac:picMkLst>
            <pc:docMk/>
            <pc:sldMk cId="3008274293" sldId="325"/>
            <ac:picMk id="12" creationId="{E7EC5DD2-1F77-47CB-923E-BF7E262E0656}"/>
          </ac:picMkLst>
        </pc:picChg>
        <pc:picChg chg="mod">
          <ac:chgData name="Ashley Johnston" userId="87379e39-8817-4928-b0aa-1f4492b9a0b5" providerId="ADAL" clId="{7A5F8D00-5920-41AD-A203-2C5AB1B8EB0B}" dt="2023-08-28T15:50:14.099" v="148" actId="1076"/>
          <ac:picMkLst>
            <pc:docMk/>
            <pc:sldMk cId="3008274293" sldId="325"/>
            <ac:picMk id="14" creationId="{214FAE27-05E6-488D-ADBE-30082C4E793A}"/>
          </ac:picMkLst>
        </pc:picChg>
      </pc:sldChg>
      <pc:sldChg chg="addSp delSp modSp mod modTransition modClrScheme delAnim modAnim chgLayout">
        <pc:chgData name="Ashley Johnston" userId="87379e39-8817-4928-b0aa-1f4492b9a0b5" providerId="ADAL" clId="{7A5F8D00-5920-41AD-A203-2C5AB1B8EB0B}" dt="2023-09-19T19:04:58.363" v="3949" actId="1076"/>
        <pc:sldMkLst>
          <pc:docMk/>
          <pc:sldMk cId="3308682138" sldId="326"/>
        </pc:sldMkLst>
        <pc:spChg chg="mod ord">
          <ac:chgData name="Ashley Johnston" userId="87379e39-8817-4928-b0aa-1f4492b9a0b5" providerId="ADAL" clId="{7A5F8D00-5920-41AD-A203-2C5AB1B8EB0B}" dt="2023-09-18T16:02:57.661" v="3154" actId="1076"/>
          <ac:spMkLst>
            <pc:docMk/>
            <pc:sldMk cId="3308682138" sldId="326"/>
            <ac:spMk id="2" creationId="{0F8251C1-78B0-4F06-9414-A3D8CA45542F}"/>
          </ac:spMkLst>
        </pc:spChg>
        <pc:spChg chg="mod ord">
          <ac:chgData name="Ashley Johnston" userId="87379e39-8817-4928-b0aa-1f4492b9a0b5" providerId="ADAL" clId="{7A5F8D00-5920-41AD-A203-2C5AB1B8EB0B}" dt="2023-09-18T16:04:41.459" v="3211" actId="1076"/>
          <ac:spMkLst>
            <pc:docMk/>
            <pc:sldMk cId="3308682138" sldId="326"/>
            <ac:spMk id="3" creationId="{E4B2081E-6BBD-49CA-A79C-21988F661CAF}"/>
          </ac:spMkLst>
        </pc:spChg>
        <pc:spChg chg="add del mod ord">
          <ac:chgData name="Ashley Johnston" userId="87379e39-8817-4928-b0aa-1f4492b9a0b5" providerId="ADAL" clId="{7A5F8D00-5920-41AD-A203-2C5AB1B8EB0B}" dt="2023-09-19T15:22:55.741" v="3752" actId="478"/>
          <ac:spMkLst>
            <pc:docMk/>
            <pc:sldMk cId="3308682138" sldId="326"/>
            <ac:spMk id="4" creationId="{1B030AB7-D2A5-A0F7-712B-0FA51E6D9AE2}"/>
          </ac:spMkLst>
        </pc:spChg>
        <pc:spChg chg="del">
          <ac:chgData name="Ashley Johnston" userId="87379e39-8817-4928-b0aa-1f4492b9a0b5" providerId="ADAL" clId="{7A5F8D00-5920-41AD-A203-2C5AB1B8EB0B}" dt="2023-09-18T16:02:36.189" v="3130" actId="478"/>
          <ac:spMkLst>
            <pc:docMk/>
            <pc:sldMk cId="3308682138" sldId="326"/>
            <ac:spMk id="12" creationId="{1A1C2AEB-F7E3-3C54-16F5-68249ED444D2}"/>
          </ac:spMkLst>
        </pc:spChg>
        <pc:spChg chg="add del">
          <ac:chgData name="Ashley Johnston" userId="87379e39-8817-4928-b0aa-1f4492b9a0b5" providerId="ADAL" clId="{7A5F8D00-5920-41AD-A203-2C5AB1B8EB0B}" dt="2023-09-19T18:40:02.561" v="3802" actId="478"/>
          <ac:spMkLst>
            <pc:docMk/>
            <pc:sldMk cId="3308682138" sldId="326"/>
            <ac:spMk id="14" creationId="{DD57ACDA-D259-8F83-2628-4AEB1041CA22}"/>
          </ac:spMkLst>
        </pc:spChg>
        <pc:picChg chg="del mod">
          <ac:chgData name="Ashley Johnston" userId="87379e39-8817-4928-b0aa-1f4492b9a0b5" providerId="ADAL" clId="{7A5F8D00-5920-41AD-A203-2C5AB1B8EB0B}" dt="2023-09-19T15:39:09.248" v="3790" actId="478"/>
          <ac:picMkLst>
            <pc:docMk/>
            <pc:sldMk cId="3308682138" sldId="326"/>
            <ac:picMk id="5" creationId="{89397F53-7678-4B90-8C84-372B265833A4}"/>
          </ac:picMkLst>
        </pc:picChg>
        <pc:picChg chg="del mod">
          <ac:chgData name="Ashley Johnston" userId="87379e39-8817-4928-b0aa-1f4492b9a0b5" providerId="ADAL" clId="{7A5F8D00-5920-41AD-A203-2C5AB1B8EB0B}" dt="2023-09-19T15:24:06.781" v="3755" actId="478"/>
          <ac:picMkLst>
            <pc:docMk/>
            <pc:sldMk cId="3308682138" sldId="326"/>
            <ac:picMk id="6" creationId="{2263412B-E32E-4B8E-980A-94795CACBCBF}"/>
          </ac:picMkLst>
        </pc:picChg>
        <pc:picChg chg="del mod">
          <ac:chgData name="Ashley Johnston" userId="87379e39-8817-4928-b0aa-1f4492b9a0b5" providerId="ADAL" clId="{7A5F8D00-5920-41AD-A203-2C5AB1B8EB0B}" dt="2023-09-19T18:41:47.640" v="3810" actId="478"/>
          <ac:picMkLst>
            <pc:docMk/>
            <pc:sldMk cId="3308682138" sldId="326"/>
            <ac:picMk id="7" creationId="{91B956CC-67D0-46B6-8EC0-4BBD327BC9C3}"/>
          </ac:picMkLst>
        </pc:picChg>
        <pc:picChg chg="mod ord modCrop">
          <ac:chgData name="Ashley Johnston" userId="87379e39-8817-4928-b0aa-1f4492b9a0b5" providerId="ADAL" clId="{7A5F8D00-5920-41AD-A203-2C5AB1B8EB0B}" dt="2023-09-19T19:04:58.363" v="3949" actId="1076"/>
          <ac:picMkLst>
            <pc:docMk/>
            <pc:sldMk cId="3308682138" sldId="326"/>
            <ac:picMk id="8" creationId="{35848C71-3658-455C-815D-461AB2FBB82F}"/>
          </ac:picMkLst>
        </pc:picChg>
        <pc:picChg chg="add mod modCrop">
          <ac:chgData name="Ashley Johnston" userId="87379e39-8817-4928-b0aa-1f4492b9a0b5" providerId="ADAL" clId="{7A5F8D00-5920-41AD-A203-2C5AB1B8EB0B}" dt="2023-09-19T19:04:12.507" v="3942" actId="14100"/>
          <ac:picMkLst>
            <pc:docMk/>
            <pc:sldMk cId="3308682138" sldId="326"/>
            <ac:picMk id="10" creationId="{4CB37B1C-9563-32D8-F3C0-F72C0FBF9032}"/>
          </ac:picMkLst>
        </pc:picChg>
        <pc:picChg chg="add mod ord modCrop">
          <ac:chgData name="Ashley Johnston" userId="87379e39-8817-4928-b0aa-1f4492b9a0b5" providerId="ADAL" clId="{7A5F8D00-5920-41AD-A203-2C5AB1B8EB0B}" dt="2023-09-19T19:04:39.553" v="3946" actId="14100"/>
          <ac:picMkLst>
            <pc:docMk/>
            <pc:sldMk cId="3308682138" sldId="326"/>
            <ac:picMk id="12" creationId="{FD3491A9-515C-B217-22D0-2315FF2D2584}"/>
          </ac:picMkLst>
        </pc:picChg>
        <pc:picChg chg="add del mod">
          <ac:chgData name="Ashley Johnston" userId="87379e39-8817-4928-b0aa-1f4492b9a0b5" providerId="ADAL" clId="{7A5F8D00-5920-41AD-A203-2C5AB1B8EB0B}" dt="2023-09-19T18:41:21.141" v="3805" actId="478"/>
          <ac:picMkLst>
            <pc:docMk/>
            <pc:sldMk cId="3308682138" sldId="326"/>
            <ac:picMk id="16" creationId="{E74B5E9A-6A76-EE58-6692-12073C3B3D0B}"/>
          </ac:picMkLst>
        </pc:picChg>
        <pc:picChg chg="add mod modCrop">
          <ac:chgData name="Ashley Johnston" userId="87379e39-8817-4928-b0aa-1f4492b9a0b5" providerId="ADAL" clId="{7A5F8D00-5920-41AD-A203-2C5AB1B8EB0B}" dt="2023-09-19T19:04:52.143" v="3948" actId="14100"/>
          <ac:picMkLst>
            <pc:docMk/>
            <pc:sldMk cId="3308682138" sldId="326"/>
            <ac:picMk id="18" creationId="{83E5C51B-D90D-B054-B465-72D5DD63234A}"/>
          </ac:picMkLst>
        </pc:picChg>
      </pc:sldChg>
      <pc:sldChg chg="addSp delSp modSp mod modTransition setBg modClrScheme delAnim modAnim chgLayout">
        <pc:chgData name="Ashley Johnston" userId="87379e39-8817-4928-b0aa-1f4492b9a0b5" providerId="ADAL" clId="{7A5F8D00-5920-41AD-A203-2C5AB1B8EB0B}" dt="2023-09-19T20:26:15.422" v="4124"/>
        <pc:sldMkLst>
          <pc:docMk/>
          <pc:sldMk cId="3663098412" sldId="327"/>
        </pc:sldMkLst>
        <pc:spChg chg="mod ord">
          <ac:chgData name="Ashley Johnston" userId="87379e39-8817-4928-b0aa-1f4492b9a0b5" providerId="ADAL" clId="{7A5F8D00-5920-41AD-A203-2C5AB1B8EB0B}" dt="2023-09-19T20:18:10.936" v="4040" actId="26606"/>
          <ac:spMkLst>
            <pc:docMk/>
            <pc:sldMk cId="3663098412" sldId="327"/>
            <ac:spMk id="2" creationId="{0F8251C1-78B0-4F06-9414-A3D8CA45542F}"/>
          </ac:spMkLst>
        </pc:spChg>
        <pc:spChg chg="mod ord">
          <ac:chgData name="Ashley Johnston" userId="87379e39-8817-4928-b0aa-1f4492b9a0b5" providerId="ADAL" clId="{7A5F8D00-5920-41AD-A203-2C5AB1B8EB0B}" dt="2023-09-19T20:18:10.936" v="4040" actId="26606"/>
          <ac:spMkLst>
            <pc:docMk/>
            <pc:sldMk cId="3663098412" sldId="327"/>
            <ac:spMk id="3" creationId="{E4B2081E-6BBD-49CA-A79C-21988F661CAF}"/>
          </ac:spMkLst>
        </pc:spChg>
        <pc:spChg chg="mod">
          <ac:chgData name="Ashley Johnston" userId="87379e39-8817-4928-b0aa-1f4492b9a0b5" providerId="ADAL" clId="{7A5F8D00-5920-41AD-A203-2C5AB1B8EB0B}" dt="2023-08-28T15:53:56.112" v="205" actId="1076"/>
          <ac:spMkLst>
            <pc:docMk/>
            <pc:sldMk cId="3663098412" sldId="327"/>
            <ac:spMk id="4" creationId="{DA4BA2C6-B208-49E9-AC03-8D483B73B5A0}"/>
          </ac:spMkLst>
        </pc:spChg>
        <pc:spChg chg="add del mod ord">
          <ac:chgData name="Ashley Johnston" userId="87379e39-8817-4928-b0aa-1f4492b9a0b5" providerId="ADAL" clId="{7A5F8D00-5920-41AD-A203-2C5AB1B8EB0B}" dt="2023-09-19T19:47:15.018" v="3956" actId="478"/>
          <ac:spMkLst>
            <pc:docMk/>
            <pc:sldMk cId="3663098412" sldId="327"/>
            <ac:spMk id="6" creationId="{179FB8E7-CBE4-BFB3-012C-A45D2D63996C}"/>
          </ac:spMkLst>
        </pc:spChg>
        <pc:spChg chg="del">
          <ac:chgData name="Ashley Johnston" userId="87379e39-8817-4928-b0aa-1f4492b9a0b5" providerId="ADAL" clId="{7A5F8D00-5920-41AD-A203-2C5AB1B8EB0B}" dt="2023-09-18T16:05:09.788" v="3237" actId="478"/>
          <ac:spMkLst>
            <pc:docMk/>
            <pc:sldMk cId="3663098412" sldId="327"/>
            <ac:spMk id="11" creationId="{3A4A2E64-BE48-43C4-E835-93B07A180A47}"/>
          </ac:spMkLst>
        </pc:spChg>
        <pc:spChg chg="mod">
          <ac:chgData name="Ashley Johnston" userId="87379e39-8817-4928-b0aa-1f4492b9a0b5" providerId="ADAL" clId="{7A5F8D00-5920-41AD-A203-2C5AB1B8EB0B}" dt="2023-08-28T15:53:42.058" v="203" actId="1076"/>
          <ac:spMkLst>
            <pc:docMk/>
            <pc:sldMk cId="3663098412" sldId="327"/>
            <ac:spMk id="13" creationId="{56D831A6-61C3-45EF-BCFC-60702DE2FDBD}"/>
          </ac:spMkLst>
        </pc:spChg>
        <pc:spChg chg="add del">
          <ac:chgData name="Ashley Johnston" userId="87379e39-8817-4928-b0aa-1f4492b9a0b5" providerId="ADAL" clId="{7A5F8D00-5920-41AD-A203-2C5AB1B8EB0B}" dt="2023-09-19T20:18:10.936" v="4040" actId="26606"/>
          <ac:spMkLst>
            <pc:docMk/>
            <pc:sldMk cId="3663098412" sldId="327"/>
            <ac:spMk id="20" creationId="{327D73B4-9F5C-4A64-A179-51B9500CB8B5}"/>
          </ac:spMkLst>
        </pc:spChg>
        <pc:spChg chg="add del">
          <ac:chgData name="Ashley Johnston" userId="87379e39-8817-4928-b0aa-1f4492b9a0b5" providerId="ADAL" clId="{7A5F8D00-5920-41AD-A203-2C5AB1B8EB0B}" dt="2023-09-19T20:18:10.936" v="4040" actId="26606"/>
          <ac:spMkLst>
            <pc:docMk/>
            <pc:sldMk cId="3663098412" sldId="327"/>
            <ac:spMk id="22" creationId="{E3020543-B24B-4EC4-8FFC-8DD88EEA91A8}"/>
          </ac:spMkLst>
        </pc:spChg>
        <pc:spChg chg="add del">
          <ac:chgData name="Ashley Johnston" userId="87379e39-8817-4928-b0aa-1f4492b9a0b5" providerId="ADAL" clId="{7A5F8D00-5920-41AD-A203-2C5AB1B8EB0B}" dt="2023-09-19T20:18:10.936" v="4040" actId="26606"/>
          <ac:spMkLst>
            <pc:docMk/>
            <pc:sldMk cId="3663098412" sldId="327"/>
            <ac:spMk id="24" creationId="{95CBC9A5-2EC2-43B3-BE31-8C21041EA4A7}"/>
          </ac:spMkLst>
        </pc:spChg>
        <pc:spChg chg="add del">
          <ac:chgData name="Ashley Johnston" userId="87379e39-8817-4928-b0aa-1f4492b9a0b5" providerId="ADAL" clId="{7A5F8D00-5920-41AD-A203-2C5AB1B8EB0B}" dt="2023-09-19T20:18:10.936" v="4040" actId="26606"/>
          <ac:spMkLst>
            <pc:docMk/>
            <pc:sldMk cId="3663098412" sldId="327"/>
            <ac:spMk id="26" creationId="{7400EEA6-B330-4DBC-A821-469627E96203}"/>
          </ac:spMkLst>
        </pc:spChg>
        <pc:spChg chg="add del">
          <ac:chgData name="Ashley Johnston" userId="87379e39-8817-4928-b0aa-1f4492b9a0b5" providerId="ADAL" clId="{7A5F8D00-5920-41AD-A203-2C5AB1B8EB0B}" dt="2023-09-19T20:18:10.936" v="4040" actId="26606"/>
          <ac:spMkLst>
            <pc:docMk/>
            <pc:sldMk cId="3663098412" sldId="327"/>
            <ac:spMk id="28" creationId="{6CB927A4-E432-4310-9CD5-E89FF5063179}"/>
          </ac:spMkLst>
        </pc:spChg>
        <pc:spChg chg="add del">
          <ac:chgData name="Ashley Johnston" userId="87379e39-8817-4928-b0aa-1f4492b9a0b5" providerId="ADAL" clId="{7A5F8D00-5920-41AD-A203-2C5AB1B8EB0B}" dt="2023-09-19T20:18:10.936" v="4040" actId="26606"/>
          <ac:spMkLst>
            <pc:docMk/>
            <pc:sldMk cId="3663098412" sldId="327"/>
            <ac:spMk id="30" creationId="{5EF6BFFD-743B-47E9-AC55-ACA07581FBE4}"/>
          </ac:spMkLst>
        </pc:spChg>
        <pc:spChg chg="add del">
          <ac:chgData name="Ashley Johnston" userId="87379e39-8817-4928-b0aa-1f4492b9a0b5" providerId="ADAL" clId="{7A5F8D00-5920-41AD-A203-2C5AB1B8EB0B}" dt="2023-09-19T20:18:10.936" v="4040" actId="26606"/>
          <ac:spMkLst>
            <pc:docMk/>
            <pc:sldMk cId="3663098412" sldId="327"/>
            <ac:spMk id="32" creationId="{8D3BEFDA-0C8B-4C24-AF49-B7E58C98DB64}"/>
          </ac:spMkLst>
        </pc:spChg>
        <pc:spChg chg="add del">
          <ac:chgData name="Ashley Johnston" userId="87379e39-8817-4928-b0aa-1f4492b9a0b5" providerId="ADAL" clId="{7A5F8D00-5920-41AD-A203-2C5AB1B8EB0B}" dt="2023-09-19T20:18:10.936" v="4040" actId="26606"/>
          <ac:spMkLst>
            <pc:docMk/>
            <pc:sldMk cId="3663098412" sldId="327"/>
            <ac:spMk id="34" creationId="{1453BF6C-B012-48B7-B4E8-6D7AC7C27D02}"/>
          </ac:spMkLst>
        </pc:spChg>
        <pc:grpChg chg="add mod">
          <ac:chgData name="Ashley Johnston" userId="87379e39-8817-4928-b0aa-1f4492b9a0b5" providerId="ADAL" clId="{7A5F8D00-5920-41AD-A203-2C5AB1B8EB0B}" dt="2023-09-19T20:21:48.201" v="4086" actId="1036"/>
          <ac:grpSpMkLst>
            <pc:docMk/>
            <pc:sldMk cId="3663098412" sldId="327"/>
            <ac:grpSpMk id="17" creationId="{0B3A8E46-E78A-1882-B486-D0A7BF863C85}"/>
          </ac:grpSpMkLst>
        </pc:grpChg>
        <pc:picChg chg="del mod">
          <ac:chgData name="Ashley Johnston" userId="87379e39-8817-4928-b0aa-1f4492b9a0b5" providerId="ADAL" clId="{7A5F8D00-5920-41AD-A203-2C5AB1B8EB0B}" dt="2023-09-19T20:07:50.457" v="4017" actId="478"/>
          <ac:picMkLst>
            <pc:docMk/>
            <pc:sldMk cId="3663098412" sldId="327"/>
            <ac:picMk id="5" creationId="{3809B175-5B10-49A4-ACD4-969F8EB581A9}"/>
          </ac:picMkLst>
        </pc:picChg>
        <pc:picChg chg="mod ord modCrop">
          <ac:chgData name="Ashley Johnston" userId="87379e39-8817-4928-b0aa-1f4492b9a0b5" providerId="ADAL" clId="{7A5F8D00-5920-41AD-A203-2C5AB1B8EB0B}" dt="2023-09-19T20:24:50.425" v="4114" actId="732"/>
          <ac:picMkLst>
            <pc:docMk/>
            <pc:sldMk cId="3663098412" sldId="327"/>
            <ac:picMk id="8" creationId="{C7A93E44-3404-8FC4-8C3D-FA2B6C2661ED}"/>
          </ac:picMkLst>
        </pc:picChg>
        <pc:picChg chg="mod modCrop">
          <ac:chgData name="Ashley Johnston" userId="87379e39-8817-4928-b0aa-1f4492b9a0b5" providerId="ADAL" clId="{7A5F8D00-5920-41AD-A203-2C5AB1B8EB0B}" dt="2023-09-19T20:21:08.724" v="4072" actId="164"/>
          <ac:picMkLst>
            <pc:docMk/>
            <pc:sldMk cId="3663098412" sldId="327"/>
            <ac:picMk id="9" creationId="{24E76FBD-A86F-4BD5-AAD8-06A97A32C8BA}"/>
          </ac:picMkLst>
        </pc:picChg>
        <pc:picChg chg="del mod">
          <ac:chgData name="Ashley Johnston" userId="87379e39-8817-4928-b0aa-1f4492b9a0b5" providerId="ADAL" clId="{7A5F8D00-5920-41AD-A203-2C5AB1B8EB0B}" dt="2023-09-19T20:07:59.668" v="4018" actId="478"/>
          <ac:picMkLst>
            <pc:docMk/>
            <pc:sldMk cId="3663098412" sldId="327"/>
            <ac:picMk id="10" creationId="{BFF736A0-F882-48CE-B487-71E994F6653A}"/>
          </ac:picMkLst>
        </pc:picChg>
        <pc:picChg chg="add mod ord modCrop">
          <ac:chgData name="Ashley Johnston" userId="87379e39-8817-4928-b0aa-1f4492b9a0b5" providerId="ADAL" clId="{7A5F8D00-5920-41AD-A203-2C5AB1B8EB0B}" dt="2023-09-19T20:23:06.545" v="4095" actId="1076"/>
          <ac:picMkLst>
            <pc:docMk/>
            <pc:sldMk cId="3663098412" sldId="327"/>
            <ac:picMk id="11" creationId="{574E6661-18E2-9C7D-80E3-E2A5FBF1B0EC}"/>
          </ac:picMkLst>
        </pc:picChg>
        <pc:picChg chg="add del mod">
          <ac:chgData name="Ashley Johnston" userId="87379e39-8817-4928-b0aa-1f4492b9a0b5" providerId="ADAL" clId="{7A5F8D00-5920-41AD-A203-2C5AB1B8EB0B}" dt="2023-09-19T20:06:58.560" v="4009" actId="478"/>
          <ac:picMkLst>
            <pc:docMk/>
            <pc:sldMk cId="3663098412" sldId="327"/>
            <ac:picMk id="13" creationId="{C3CB8751-CC9A-E00F-6BD9-9A46948FEA63}"/>
          </ac:picMkLst>
        </pc:picChg>
        <pc:picChg chg="add mod ord modCrop">
          <ac:chgData name="Ashley Johnston" userId="87379e39-8817-4928-b0aa-1f4492b9a0b5" providerId="ADAL" clId="{7A5F8D00-5920-41AD-A203-2C5AB1B8EB0B}" dt="2023-09-19T20:24:44.176" v="4113" actId="1036"/>
          <ac:picMkLst>
            <pc:docMk/>
            <pc:sldMk cId="3663098412" sldId="327"/>
            <ac:picMk id="15" creationId="{4B2A9B8F-FA28-A262-10C7-5A26936D56A7}"/>
          </ac:picMkLst>
        </pc:picChg>
        <pc:picChg chg="add mod ord modCrop">
          <ac:chgData name="Ashley Johnston" userId="87379e39-8817-4928-b0aa-1f4492b9a0b5" providerId="ADAL" clId="{7A5F8D00-5920-41AD-A203-2C5AB1B8EB0B}" dt="2023-09-19T20:21:14.496" v="4073" actId="2085"/>
          <ac:picMkLst>
            <pc:docMk/>
            <pc:sldMk cId="3663098412" sldId="327"/>
            <ac:picMk id="16" creationId="{4E8A8791-B1EF-8B24-37FC-1F6690474977}"/>
          </ac:picMkLst>
        </pc:picChg>
        <pc:cxnChg chg="add del">
          <ac:chgData name="Ashley Johnston" userId="87379e39-8817-4928-b0aa-1f4492b9a0b5" providerId="ADAL" clId="{7A5F8D00-5920-41AD-A203-2C5AB1B8EB0B}" dt="2023-09-19T20:18:10.936" v="4040" actId="26606"/>
          <ac:cxnSpMkLst>
            <pc:docMk/>
            <pc:sldMk cId="3663098412" sldId="327"/>
            <ac:cxnSpMk id="36" creationId="{C49DA8F6-BCC1-4447-B54C-57856834B94B}"/>
          </ac:cxnSpMkLst>
        </pc:cxnChg>
      </pc:sldChg>
      <pc:sldChg chg="addSp delSp modSp mod modTransition modClrScheme modAnim chgLayout">
        <pc:chgData name="Ashley Johnston" userId="87379e39-8817-4928-b0aa-1f4492b9a0b5" providerId="ADAL" clId="{7A5F8D00-5920-41AD-A203-2C5AB1B8EB0B}" dt="2023-09-19T15:16:31.060" v="3704" actId="1076"/>
        <pc:sldMkLst>
          <pc:docMk/>
          <pc:sldMk cId="2796972244" sldId="328"/>
        </pc:sldMkLst>
        <pc:spChg chg="mod ord">
          <ac:chgData name="Ashley Johnston" userId="87379e39-8817-4928-b0aa-1f4492b9a0b5" providerId="ADAL" clId="{7A5F8D00-5920-41AD-A203-2C5AB1B8EB0B}" dt="2023-09-18T16:12:13.885" v="3391" actId="20577"/>
          <ac:spMkLst>
            <pc:docMk/>
            <pc:sldMk cId="2796972244" sldId="328"/>
            <ac:spMk id="2" creationId="{2672A9FE-0BD1-4399-8825-713C2F51CCB0}"/>
          </ac:spMkLst>
        </pc:spChg>
        <pc:spChg chg="mod ord">
          <ac:chgData name="Ashley Johnston" userId="87379e39-8817-4928-b0aa-1f4492b9a0b5" providerId="ADAL" clId="{7A5F8D00-5920-41AD-A203-2C5AB1B8EB0B}" dt="2023-09-18T16:12:17.541" v="3392" actId="14100"/>
          <ac:spMkLst>
            <pc:docMk/>
            <pc:sldMk cId="2796972244" sldId="328"/>
            <ac:spMk id="3" creationId="{B102E174-84DE-4927-8085-2CF68D6C78B8}"/>
          </ac:spMkLst>
        </pc:spChg>
        <pc:spChg chg="add del mod ord">
          <ac:chgData name="Ashley Johnston" userId="87379e39-8817-4928-b0aa-1f4492b9a0b5" providerId="ADAL" clId="{7A5F8D00-5920-41AD-A203-2C5AB1B8EB0B}" dt="2023-09-19T14:46:56.235" v="3641" actId="478"/>
          <ac:spMkLst>
            <pc:docMk/>
            <pc:sldMk cId="2796972244" sldId="328"/>
            <ac:spMk id="5" creationId="{513D9E7A-D632-DFE0-DC2D-8B5D2602EBF7}"/>
          </ac:spMkLst>
        </pc:spChg>
        <pc:grpChg chg="add mod">
          <ac:chgData name="Ashley Johnston" userId="87379e39-8817-4928-b0aa-1f4492b9a0b5" providerId="ADAL" clId="{7A5F8D00-5920-41AD-A203-2C5AB1B8EB0B}" dt="2023-09-19T15:00:47.751" v="3690" actId="1036"/>
          <ac:grpSpMkLst>
            <pc:docMk/>
            <pc:sldMk cId="2796972244" sldId="328"/>
            <ac:grpSpMk id="10" creationId="{ECD173BA-B070-AF20-06A1-D8BEE20D8312}"/>
          </ac:grpSpMkLst>
        </pc:grpChg>
        <pc:picChg chg="mod">
          <ac:chgData name="Ashley Johnston" userId="87379e39-8817-4928-b0aa-1f4492b9a0b5" providerId="ADAL" clId="{7A5F8D00-5920-41AD-A203-2C5AB1B8EB0B}" dt="2023-09-19T14:59:42.010" v="3676" actId="164"/>
          <ac:picMkLst>
            <pc:docMk/>
            <pc:sldMk cId="2796972244" sldId="328"/>
            <ac:picMk id="4" creationId="{5EB8A1D6-AB15-4EDD-AEA0-5F1CF5410FA1}"/>
          </ac:picMkLst>
        </pc:picChg>
        <pc:picChg chg="add mod modCrop">
          <ac:chgData name="Ashley Johnston" userId="87379e39-8817-4928-b0aa-1f4492b9a0b5" providerId="ADAL" clId="{7A5F8D00-5920-41AD-A203-2C5AB1B8EB0B}" dt="2023-09-19T14:59:42.010" v="3676" actId="164"/>
          <ac:picMkLst>
            <pc:docMk/>
            <pc:sldMk cId="2796972244" sldId="328"/>
            <ac:picMk id="6" creationId="{8992E2FC-E764-8F56-C814-50360E50AA64}"/>
          </ac:picMkLst>
        </pc:picChg>
        <pc:picChg chg="mod ord modCrop">
          <ac:chgData name="Ashley Johnston" userId="87379e39-8817-4928-b0aa-1f4492b9a0b5" providerId="ADAL" clId="{7A5F8D00-5920-41AD-A203-2C5AB1B8EB0B}" dt="2023-09-19T15:16:31.060" v="3704" actId="1076"/>
          <ac:picMkLst>
            <pc:docMk/>
            <pc:sldMk cId="2796972244" sldId="328"/>
            <ac:picMk id="7" creationId="{33747494-32E3-4AB7-B8AD-637B95359DFC}"/>
          </ac:picMkLst>
        </pc:picChg>
        <pc:picChg chg="mod ord modCrop">
          <ac:chgData name="Ashley Johnston" userId="87379e39-8817-4928-b0aa-1f4492b9a0b5" providerId="ADAL" clId="{7A5F8D00-5920-41AD-A203-2C5AB1B8EB0B}" dt="2023-09-19T15:16:30.611" v="3703" actId="1076"/>
          <ac:picMkLst>
            <pc:docMk/>
            <pc:sldMk cId="2796972244" sldId="328"/>
            <ac:picMk id="8" creationId="{46C524B2-CA7A-4016-8B41-4863BFFEC10C}"/>
          </ac:picMkLst>
        </pc:picChg>
        <pc:picChg chg="mod modCrop">
          <ac:chgData name="Ashley Johnston" userId="87379e39-8817-4928-b0aa-1f4492b9a0b5" providerId="ADAL" clId="{7A5F8D00-5920-41AD-A203-2C5AB1B8EB0B}" dt="2023-09-19T15:01:18.459" v="3694" actId="1076"/>
          <ac:picMkLst>
            <pc:docMk/>
            <pc:sldMk cId="2796972244" sldId="328"/>
            <ac:picMk id="9" creationId="{5C672BDF-8DFD-05CB-99BD-1105366EF7C3}"/>
          </ac:picMkLst>
        </pc:picChg>
      </pc:sldChg>
      <pc:sldChg chg="addSp delSp modSp mod modTransition modClrScheme modAnim chgLayout">
        <pc:chgData name="Ashley Johnston" userId="87379e39-8817-4928-b0aa-1f4492b9a0b5" providerId="ADAL" clId="{7A5F8D00-5920-41AD-A203-2C5AB1B8EB0B}" dt="2023-09-19T14:36:07.861" v="3620" actId="2711"/>
        <pc:sldMkLst>
          <pc:docMk/>
          <pc:sldMk cId="2076299322" sldId="330"/>
        </pc:sldMkLst>
        <pc:spChg chg="mod ord">
          <ac:chgData name="Ashley Johnston" userId="87379e39-8817-4928-b0aa-1f4492b9a0b5" providerId="ADAL" clId="{7A5F8D00-5920-41AD-A203-2C5AB1B8EB0B}" dt="2023-09-19T14:35:42.633" v="3614" actId="20577"/>
          <ac:spMkLst>
            <pc:docMk/>
            <pc:sldMk cId="2076299322" sldId="330"/>
            <ac:spMk id="2" creationId="{A3D75A73-2670-4F5A-8A64-B7E1064BF29B}"/>
          </ac:spMkLst>
        </pc:spChg>
        <pc:spChg chg="mod ord">
          <ac:chgData name="Ashley Johnston" userId="87379e39-8817-4928-b0aa-1f4492b9a0b5" providerId="ADAL" clId="{7A5F8D00-5920-41AD-A203-2C5AB1B8EB0B}" dt="2023-09-19T14:36:07.861" v="3620" actId="2711"/>
          <ac:spMkLst>
            <pc:docMk/>
            <pc:sldMk cId="2076299322" sldId="330"/>
            <ac:spMk id="3" creationId="{DE5625CB-B3E6-4318-A62A-A1DA34FDE94F}"/>
          </ac:spMkLst>
        </pc:spChg>
        <pc:spChg chg="add del mod ord">
          <ac:chgData name="Ashley Johnston" userId="87379e39-8817-4928-b0aa-1f4492b9a0b5" providerId="ADAL" clId="{7A5F8D00-5920-41AD-A203-2C5AB1B8EB0B}" dt="2023-09-19T14:16:35.472" v="3513" actId="478"/>
          <ac:spMkLst>
            <pc:docMk/>
            <pc:sldMk cId="2076299322" sldId="330"/>
            <ac:spMk id="5" creationId="{479B1F1A-D43A-C835-5B60-0DEEA3C1BCC8}"/>
          </ac:spMkLst>
        </pc:spChg>
        <pc:spChg chg="add mod">
          <ac:chgData name="Ashley Johnston" userId="87379e39-8817-4928-b0aa-1f4492b9a0b5" providerId="ADAL" clId="{7A5F8D00-5920-41AD-A203-2C5AB1B8EB0B}" dt="2023-09-19T14:29:07.596" v="3577" actId="164"/>
          <ac:spMkLst>
            <pc:docMk/>
            <pc:sldMk cId="2076299322" sldId="330"/>
            <ac:spMk id="10" creationId="{EDCE3877-44C9-F81C-6AAD-2F431E323390}"/>
          </ac:spMkLst>
        </pc:spChg>
        <pc:grpChg chg="add mod">
          <ac:chgData name="Ashley Johnston" userId="87379e39-8817-4928-b0aa-1f4492b9a0b5" providerId="ADAL" clId="{7A5F8D00-5920-41AD-A203-2C5AB1B8EB0B}" dt="2023-09-19T14:35:14.985" v="3612" actId="1036"/>
          <ac:grpSpMkLst>
            <pc:docMk/>
            <pc:sldMk cId="2076299322" sldId="330"/>
            <ac:grpSpMk id="11" creationId="{748F6EBE-FA5A-5AE7-2B82-9F642F13B6FB}"/>
          </ac:grpSpMkLst>
        </pc:grpChg>
        <pc:picChg chg="mod modCrop">
          <ac:chgData name="Ashley Johnston" userId="87379e39-8817-4928-b0aa-1f4492b9a0b5" providerId="ADAL" clId="{7A5F8D00-5920-41AD-A203-2C5AB1B8EB0B}" dt="2023-09-19T14:30:34.103" v="3586" actId="1076"/>
          <ac:picMkLst>
            <pc:docMk/>
            <pc:sldMk cId="2076299322" sldId="330"/>
            <ac:picMk id="4" creationId="{00542713-2CE0-4142-9D58-46004F027310}"/>
          </ac:picMkLst>
        </pc:picChg>
        <pc:picChg chg="mod modCrop">
          <ac:chgData name="Ashley Johnston" userId="87379e39-8817-4928-b0aa-1f4492b9a0b5" providerId="ADAL" clId="{7A5F8D00-5920-41AD-A203-2C5AB1B8EB0B}" dt="2023-09-19T14:35:00.633" v="3604" actId="1076"/>
          <ac:picMkLst>
            <pc:docMk/>
            <pc:sldMk cId="2076299322" sldId="330"/>
            <ac:picMk id="6" creationId="{57245F46-4660-46F6-86D6-B12D01643EB2}"/>
          </ac:picMkLst>
        </pc:picChg>
        <pc:picChg chg="mod ord modCrop">
          <ac:chgData name="Ashley Johnston" userId="87379e39-8817-4928-b0aa-1f4492b9a0b5" providerId="ADAL" clId="{7A5F8D00-5920-41AD-A203-2C5AB1B8EB0B}" dt="2023-09-19T14:34:55.861" v="3603" actId="1076"/>
          <ac:picMkLst>
            <pc:docMk/>
            <pc:sldMk cId="2076299322" sldId="330"/>
            <ac:picMk id="7" creationId="{40BDB8D0-ADC3-4201-8F13-4957A8E80E8C}"/>
          </ac:picMkLst>
        </pc:picChg>
        <pc:picChg chg="mod ord">
          <ac:chgData name="Ashley Johnston" userId="87379e39-8817-4928-b0aa-1f4492b9a0b5" providerId="ADAL" clId="{7A5F8D00-5920-41AD-A203-2C5AB1B8EB0B}" dt="2023-09-19T14:29:07.596" v="3577" actId="164"/>
          <ac:picMkLst>
            <pc:docMk/>
            <pc:sldMk cId="2076299322" sldId="330"/>
            <ac:picMk id="8" creationId="{8BD458DB-69CF-1E7B-C4D3-002002992191}"/>
          </ac:picMkLst>
        </pc:picChg>
        <pc:picChg chg="mod modCrop">
          <ac:chgData name="Ashley Johnston" userId="87379e39-8817-4928-b0aa-1f4492b9a0b5" providerId="ADAL" clId="{7A5F8D00-5920-41AD-A203-2C5AB1B8EB0B}" dt="2023-09-19T14:35:04.622" v="3605" actId="1076"/>
          <ac:picMkLst>
            <pc:docMk/>
            <pc:sldMk cId="2076299322" sldId="330"/>
            <ac:picMk id="9" creationId="{21427353-5E2A-4073-B85A-A4398E44CC85}"/>
          </ac:picMkLst>
        </pc:picChg>
      </pc:sldChg>
      <pc:sldChg chg="addSp delSp modSp mod modTransition modClrScheme modAnim chgLayout">
        <pc:chgData name="Ashley Johnston" userId="87379e39-8817-4928-b0aa-1f4492b9a0b5" providerId="ADAL" clId="{7A5F8D00-5920-41AD-A203-2C5AB1B8EB0B}" dt="2023-09-19T15:22:02.293" v="3747" actId="1076"/>
        <pc:sldMkLst>
          <pc:docMk/>
          <pc:sldMk cId="2977739056" sldId="331"/>
        </pc:sldMkLst>
        <pc:spChg chg="mod ord">
          <ac:chgData name="Ashley Johnston" userId="87379e39-8817-4928-b0aa-1f4492b9a0b5" providerId="ADAL" clId="{7A5F8D00-5920-41AD-A203-2C5AB1B8EB0B}" dt="2023-09-18T16:12:21.668" v="3398" actId="20577"/>
          <ac:spMkLst>
            <pc:docMk/>
            <pc:sldMk cId="2977739056" sldId="331"/>
            <ac:spMk id="2" creationId="{2672A9FE-0BD1-4399-8825-713C2F51CCB0}"/>
          </ac:spMkLst>
        </pc:spChg>
        <pc:spChg chg="mod ord">
          <ac:chgData name="Ashley Johnston" userId="87379e39-8817-4928-b0aa-1f4492b9a0b5" providerId="ADAL" clId="{7A5F8D00-5920-41AD-A203-2C5AB1B8EB0B}" dt="2023-09-18T16:12:40.851" v="3405" actId="403"/>
          <ac:spMkLst>
            <pc:docMk/>
            <pc:sldMk cId="2977739056" sldId="331"/>
            <ac:spMk id="3" creationId="{B102E174-84DE-4927-8085-2CF68D6C78B8}"/>
          </ac:spMkLst>
        </pc:spChg>
        <pc:spChg chg="add del mod ord">
          <ac:chgData name="Ashley Johnston" userId="87379e39-8817-4928-b0aa-1f4492b9a0b5" providerId="ADAL" clId="{7A5F8D00-5920-41AD-A203-2C5AB1B8EB0B}" dt="2023-09-19T15:19:51.111" v="3719" actId="478"/>
          <ac:spMkLst>
            <pc:docMk/>
            <pc:sldMk cId="2977739056" sldId="331"/>
            <ac:spMk id="5" creationId="{A1BF5737-CB16-3B69-024B-1DF708D403CC}"/>
          </ac:spMkLst>
        </pc:spChg>
        <pc:picChg chg="mod ord modCrop">
          <ac:chgData name="Ashley Johnston" userId="87379e39-8817-4928-b0aa-1f4492b9a0b5" providerId="ADAL" clId="{7A5F8D00-5920-41AD-A203-2C5AB1B8EB0B}" dt="2023-09-19T15:21:56.911" v="3746" actId="1076"/>
          <ac:picMkLst>
            <pc:docMk/>
            <pc:sldMk cId="2977739056" sldId="331"/>
            <ac:picMk id="4" creationId="{EE3731C5-E919-4636-95B8-876498BD9F7C}"/>
          </ac:picMkLst>
        </pc:picChg>
        <pc:picChg chg="mod ord">
          <ac:chgData name="Ashley Johnston" userId="87379e39-8817-4928-b0aa-1f4492b9a0b5" providerId="ADAL" clId="{7A5F8D00-5920-41AD-A203-2C5AB1B8EB0B}" dt="2023-09-19T15:22:02.293" v="3747" actId="1076"/>
          <ac:picMkLst>
            <pc:docMk/>
            <pc:sldMk cId="2977739056" sldId="331"/>
            <ac:picMk id="6" creationId="{EE72638C-965A-44C6-8400-23DC3E6F24F9}"/>
          </ac:picMkLst>
        </pc:picChg>
        <pc:picChg chg="mod">
          <ac:chgData name="Ashley Johnston" userId="87379e39-8817-4928-b0aa-1f4492b9a0b5" providerId="ADAL" clId="{7A5F8D00-5920-41AD-A203-2C5AB1B8EB0B}" dt="2023-08-28T15:56:17.537" v="232" actId="1076"/>
          <ac:picMkLst>
            <pc:docMk/>
            <pc:sldMk cId="2977739056" sldId="331"/>
            <ac:picMk id="7" creationId="{897A0457-9759-4D14-B483-73FC22F7D4FF}"/>
          </ac:picMkLst>
        </pc:picChg>
        <pc:picChg chg="mod modCrop">
          <ac:chgData name="Ashley Johnston" userId="87379e39-8817-4928-b0aa-1f4492b9a0b5" providerId="ADAL" clId="{7A5F8D00-5920-41AD-A203-2C5AB1B8EB0B}" dt="2023-09-19T15:20:34.158" v="3731" actId="1035"/>
          <ac:picMkLst>
            <pc:docMk/>
            <pc:sldMk cId="2977739056" sldId="331"/>
            <ac:picMk id="8" creationId="{6B937AA6-8A5A-3910-6C89-1C6CEAC1858C}"/>
          </ac:picMkLst>
        </pc:picChg>
      </pc:sldChg>
      <pc:sldChg chg="modSp del mod modTransition modClrScheme chgLayout">
        <pc:chgData name="Ashley Johnston" userId="87379e39-8817-4928-b0aa-1f4492b9a0b5" providerId="ADAL" clId="{7A5F8D00-5920-41AD-A203-2C5AB1B8EB0B}" dt="2023-09-18T16:16:49.481" v="3471" actId="47"/>
        <pc:sldMkLst>
          <pc:docMk/>
          <pc:sldMk cId="2349786736" sldId="335"/>
        </pc:sldMkLst>
        <pc:spChg chg="mod ord">
          <ac:chgData name="Ashley Johnston" userId="87379e39-8817-4928-b0aa-1f4492b9a0b5" providerId="ADAL" clId="{7A5F8D00-5920-41AD-A203-2C5AB1B8EB0B}" dt="2023-08-28T15:57:36.028" v="253" actId="700"/>
          <ac:spMkLst>
            <pc:docMk/>
            <pc:sldMk cId="2349786736" sldId="335"/>
            <ac:spMk id="2" creationId="{D0291C00-6598-486B-BC8D-1FE0F5AAE4E5}"/>
          </ac:spMkLst>
        </pc:spChg>
        <pc:spChg chg="mod ord">
          <ac:chgData name="Ashley Johnston" userId="87379e39-8817-4928-b0aa-1f4492b9a0b5" providerId="ADAL" clId="{7A5F8D00-5920-41AD-A203-2C5AB1B8EB0B}" dt="2023-09-15T18:36:15.450" v="2372" actId="20577"/>
          <ac:spMkLst>
            <pc:docMk/>
            <pc:sldMk cId="2349786736" sldId="335"/>
            <ac:spMk id="3" creationId="{B2885054-B301-4C22-862D-2D40E1F0DB06}"/>
          </ac:spMkLst>
        </pc:spChg>
      </pc:sldChg>
      <pc:sldChg chg="del">
        <pc:chgData name="Ashley Johnston" userId="87379e39-8817-4928-b0aa-1f4492b9a0b5" providerId="ADAL" clId="{7A5F8D00-5920-41AD-A203-2C5AB1B8EB0B}" dt="2023-08-28T15:36:41.414" v="4" actId="47"/>
        <pc:sldMkLst>
          <pc:docMk/>
          <pc:sldMk cId="923037024" sldId="337"/>
        </pc:sldMkLst>
      </pc:sldChg>
      <pc:sldChg chg="addSp modSp del mod modClrScheme chgLayout">
        <pc:chgData name="Ashley Johnston" userId="87379e39-8817-4928-b0aa-1f4492b9a0b5" providerId="ADAL" clId="{7A5F8D00-5920-41AD-A203-2C5AB1B8EB0B}" dt="2023-09-18T16:16:02.039" v="3446" actId="47"/>
        <pc:sldMkLst>
          <pc:docMk/>
          <pc:sldMk cId="160168349" sldId="338"/>
        </pc:sldMkLst>
        <pc:spChg chg="mod ord">
          <ac:chgData name="Ashley Johnston" userId="87379e39-8817-4928-b0aa-1f4492b9a0b5" providerId="ADAL" clId="{7A5F8D00-5920-41AD-A203-2C5AB1B8EB0B}" dt="2023-08-28T15:45:33.740" v="91" actId="113"/>
          <ac:spMkLst>
            <pc:docMk/>
            <pc:sldMk cId="160168349" sldId="338"/>
            <ac:spMk id="2" creationId="{0D3089F7-6074-46FC-9544-D27F8A57D413}"/>
          </ac:spMkLst>
        </pc:spChg>
        <pc:spChg chg="mod ord">
          <ac:chgData name="Ashley Johnston" userId="87379e39-8817-4928-b0aa-1f4492b9a0b5" providerId="ADAL" clId="{7A5F8D00-5920-41AD-A203-2C5AB1B8EB0B}" dt="2023-08-28T15:45:30.772" v="90" actId="700"/>
          <ac:spMkLst>
            <pc:docMk/>
            <pc:sldMk cId="160168349" sldId="338"/>
            <ac:spMk id="3" creationId="{030A2365-4CA3-4A04-9F43-BCEAC6906B29}"/>
          </ac:spMkLst>
        </pc:spChg>
        <pc:spChg chg="add mod">
          <ac:chgData name="Ashley Johnston" userId="87379e39-8817-4928-b0aa-1f4492b9a0b5" providerId="ADAL" clId="{7A5F8D00-5920-41AD-A203-2C5AB1B8EB0B}" dt="2023-09-11T15:56:18.537" v="1338" actId="164"/>
          <ac:spMkLst>
            <pc:docMk/>
            <pc:sldMk cId="160168349" sldId="338"/>
            <ac:spMk id="4" creationId="{54E71DB3-BEF3-297A-FE32-E2B0EAC8134D}"/>
          </ac:spMkLst>
        </pc:spChg>
        <pc:spChg chg="add mod">
          <ac:chgData name="Ashley Johnston" userId="87379e39-8817-4928-b0aa-1f4492b9a0b5" providerId="ADAL" clId="{7A5F8D00-5920-41AD-A203-2C5AB1B8EB0B}" dt="2023-09-11T15:56:21.674" v="1339" actId="164"/>
          <ac:spMkLst>
            <pc:docMk/>
            <pc:sldMk cId="160168349" sldId="338"/>
            <ac:spMk id="5" creationId="{5A06F1F4-7A9E-0828-2468-96C085690B7E}"/>
          </ac:spMkLst>
        </pc:spChg>
        <pc:spChg chg="add mod">
          <ac:chgData name="Ashley Johnston" userId="87379e39-8817-4928-b0aa-1f4492b9a0b5" providerId="ADAL" clId="{7A5F8D00-5920-41AD-A203-2C5AB1B8EB0B}" dt="2023-09-11T15:56:23.745" v="1340" actId="164"/>
          <ac:spMkLst>
            <pc:docMk/>
            <pc:sldMk cId="160168349" sldId="338"/>
            <ac:spMk id="6" creationId="{CDF650F6-52EB-0700-C995-2723B56D2AC9}"/>
          </ac:spMkLst>
        </pc:spChg>
        <pc:spChg chg="add mod">
          <ac:chgData name="Ashley Johnston" userId="87379e39-8817-4928-b0aa-1f4492b9a0b5" providerId="ADAL" clId="{7A5F8D00-5920-41AD-A203-2C5AB1B8EB0B}" dt="2023-09-11T15:56:25.995" v="1342" actId="164"/>
          <ac:spMkLst>
            <pc:docMk/>
            <pc:sldMk cId="160168349" sldId="338"/>
            <ac:spMk id="7" creationId="{7AD827C3-2B30-2B6C-84FA-B131662419A1}"/>
          </ac:spMkLst>
        </pc:spChg>
        <pc:spChg chg="add mod">
          <ac:chgData name="Ashley Johnston" userId="87379e39-8817-4928-b0aa-1f4492b9a0b5" providerId="ADAL" clId="{7A5F8D00-5920-41AD-A203-2C5AB1B8EB0B}" dt="2023-09-11T15:56:18.537" v="1338" actId="164"/>
          <ac:spMkLst>
            <pc:docMk/>
            <pc:sldMk cId="160168349" sldId="338"/>
            <ac:spMk id="9" creationId="{9FB76981-405C-B951-5D47-58086257A8AA}"/>
          </ac:spMkLst>
        </pc:spChg>
        <pc:spChg chg="add mod">
          <ac:chgData name="Ashley Johnston" userId="87379e39-8817-4928-b0aa-1f4492b9a0b5" providerId="ADAL" clId="{7A5F8D00-5920-41AD-A203-2C5AB1B8EB0B}" dt="2023-09-11T15:56:21.674" v="1339" actId="164"/>
          <ac:spMkLst>
            <pc:docMk/>
            <pc:sldMk cId="160168349" sldId="338"/>
            <ac:spMk id="11" creationId="{FB4F9D2E-EA66-D07B-01DB-4F3244849C9B}"/>
          </ac:spMkLst>
        </pc:spChg>
        <pc:spChg chg="mod">
          <ac:chgData name="Ashley Johnston" userId="87379e39-8817-4928-b0aa-1f4492b9a0b5" providerId="ADAL" clId="{7A5F8D00-5920-41AD-A203-2C5AB1B8EB0B}" dt="2023-09-11T15:53:20.404" v="1292" actId="12"/>
          <ac:spMkLst>
            <pc:docMk/>
            <pc:sldMk cId="160168349" sldId="338"/>
            <ac:spMk id="12" creationId="{F26E18B2-F8D7-43FD-8100-7CD3B5DDB80A}"/>
          </ac:spMkLst>
        </pc:spChg>
        <pc:spChg chg="add mod">
          <ac:chgData name="Ashley Johnston" userId="87379e39-8817-4928-b0aa-1f4492b9a0b5" providerId="ADAL" clId="{7A5F8D00-5920-41AD-A203-2C5AB1B8EB0B}" dt="2023-09-11T15:56:25.995" v="1342" actId="164"/>
          <ac:spMkLst>
            <pc:docMk/>
            <pc:sldMk cId="160168349" sldId="338"/>
            <ac:spMk id="14" creationId="{99359DBC-7B0C-05FF-D0F9-863ABE68552B}"/>
          </ac:spMkLst>
        </pc:spChg>
        <pc:spChg chg="add mod">
          <ac:chgData name="Ashley Johnston" userId="87379e39-8817-4928-b0aa-1f4492b9a0b5" providerId="ADAL" clId="{7A5F8D00-5920-41AD-A203-2C5AB1B8EB0B}" dt="2023-09-11T15:56:23.745" v="1340" actId="164"/>
          <ac:spMkLst>
            <pc:docMk/>
            <pc:sldMk cId="160168349" sldId="338"/>
            <ac:spMk id="16" creationId="{CD11B0B8-DF3A-960F-6486-1579156011E1}"/>
          </ac:spMkLst>
        </pc:spChg>
        <pc:grpChg chg="add mod">
          <ac:chgData name="Ashley Johnston" userId="87379e39-8817-4928-b0aa-1f4492b9a0b5" providerId="ADAL" clId="{7A5F8D00-5920-41AD-A203-2C5AB1B8EB0B}" dt="2023-09-11T15:56:33.637" v="1345" actId="1076"/>
          <ac:grpSpMkLst>
            <pc:docMk/>
            <pc:sldMk cId="160168349" sldId="338"/>
            <ac:grpSpMk id="17" creationId="{2DB4FCA2-D934-14A7-4982-9BB2E1EDD07B}"/>
          </ac:grpSpMkLst>
        </pc:grpChg>
        <pc:grpChg chg="add mod">
          <ac:chgData name="Ashley Johnston" userId="87379e39-8817-4928-b0aa-1f4492b9a0b5" providerId="ADAL" clId="{7A5F8D00-5920-41AD-A203-2C5AB1B8EB0B}" dt="2023-09-11T15:56:39.616" v="1346" actId="1076"/>
          <ac:grpSpMkLst>
            <pc:docMk/>
            <pc:sldMk cId="160168349" sldId="338"/>
            <ac:grpSpMk id="18" creationId="{94F49A5C-7935-FB95-C147-9F1F469E56F7}"/>
          </ac:grpSpMkLst>
        </pc:grpChg>
        <pc:grpChg chg="add mod">
          <ac:chgData name="Ashley Johnston" userId="87379e39-8817-4928-b0aa-1f4492b9a0b5" providerId="ADAL" clId="{7A5F8D00-5920-41AD-A203-2C5AB1B8EB0B}" dt="2023-09-11T15:56:44.229" v="1347" actId="1076"/>
          <ac:grpSpMkLst>
            <pc:docMk/>
            <pc:sldMk cId="160168349" sldId="338"/>
            <ac:grpSpMk id="19" creationId="{E7E079AA-4C31-9753-070E-28BA0913E84C}"/>
          </ac:grpSpMkLst>
        </pc:grpChg>
        <pc:grpChg chg="add mod">
          <ac:chgData name="Ashley Johnston" userId="87379e39-8817-4928-b0aa-1f4492b9a0b5" providerId="ADAL" clId="{7A5F8D00-5920-41AD-A203-2C5AB1B8EB0B}" dt="2023-09-11T15:56:47.689" v="1348" actId="1076"/>
          <ac:grpSpMkLst>
            <pc:docMk/>
            <pc:sldMk cId="160168349" sldId="338"/>
            <ac:grpSpMk id="20" creationId="{3B38E39B-DBFB-7CCE-207B-BB2EDFF0E43B}"/>
          </ac:grpSpMkLst>
        </pc:grpChg>
      </pc:sldChg>
      <pc:sldChg chg="del">
        <pc:chgData name="Ashley Johnston" userId="87379e39-8817-4928-b0aa-1f4492b9a0b5" providerId="ADAL" clId="{7A5F8D00-5920-41AD-A203-2C5AB1B8EB0B}" dt="2023-08-28T15:41:16.670" v="69" actId="47"/>
        <pc:sldMkLst>
          <pc:docMk/>
          <pc:sldMk cId="55233234" sldId="354"/>
        </pc:sldMkLst>
      </pc:sldChg>
      <pc:sldChg chg="addSp delSp modSp del mod modClrScheme addAnim delAnim chgLayout">
        <pc:chgData name="Ashley Johnston" userId="87379e39-8817-4928-b0aa-1f4492b9a0b5" providerId="ADAL" clId="{7A5F8D00-5920-41AD-A203-2C5AB1B8EB0B}" dt="2023-08-28T15:41:13.533" v="68" actId="47"/>
        <pc:sldMkLst>
          <pc:docMk/>
          <pc:sldMk cId="2054349636" sldId="355"/>
        </pc:sldMkLst>
        <pc:spChg chg="mod ord">
          <ac:chgData name="Ashley Johnston" userId="87379e39-8817-4928-b0aa-1f4492b9a0b5" providerId="ADAL" clId="{7A5F8D00-5920-41AD-A203-2C5AB1B8EB0B}" dt="2023-08-28T15:39:34.401" v="59" actId="113"/>
          <ac:spMkLst>
            <pc:docMk/>
            <pc:sldMk cId="2054349636" sldId="355"/>
            <ac:spMk id="2" creationId="{00000000-0000-0000-0000-000000000000}"/>
          </ac:spMkLst>
        </pc:spChg>
        <pc:spChg chg="add del mod ord">
          <ac:chgData name="Ashley Johnston" userId="87379e39-8817-4928-b0aa-1f4492b9a0b5" providerId="ADAL" clId="{7A5F8D00-5920-41AD-A203-2C5AB1B8EB0B}" dt="2023-08-28T15:39:13.070" v="50" actId="478"/>
          <ac:spMkLst>
            <pc:docMk/>
            <pc:sldMk cId="2054349636" sldId="355"/>
            <ac:spMk id="3" creationId="{77588932-128A-78B4-4A56-4B1743EDDA6E}"/>
          </ac:spMkLst>
        </pc:spChg>
        <pc:spChg chg="mod">
          <ac:chgData name="Ashley Johnston" userId="87379e39-8817-4928-b0aa-1f4492b9a0b5" providerId="ADAL" clId="{7A5F8D00-5920-41AD-A203-2C5AB1B8EB0B}" dt="2023-08-28T15:39:46.327" v="62" actId="14100"/>
          <ac:spMkLst>
            <pc:docMk/>
            <pc:sldMk cId="2054349636" sldId="355"/>
            <ac:spMk id="10" creationId="{92349B6B-88D7-4D7B-99B3-6832E908C94E}"/>
          </ac:spMkLst>
        </pc:spChg>
        <pc:grpChg chg="add del mod">
          <ac:chgData name="Ashley Johnston" userId="87379e39-8817-4928-b0aa-1f4492b9a0b5" providerId="ADAL" clId="{7A5F8D00-5920-41AD-A203-2C5AB1B8EB0B}" dt="2023-08-28T15:39:21.614" v="55" actId="1076"/>
          <ac:grpSpMkLst>
            <pc:docMk/>
            <pc:sldMk cId="2054349636" sldId="355"/>
            <ac:grpSpMk id="9" creationId="{20D5CC86-8978-4897-82BB-F61133D17113}"/>
          </ac:grpSpMkLst>
        </pc:grpChg>
        <pc:picChg chg="add del mod">
          <ac:chgData name="Ashley Johnston" userId="87379e39-8817-4928-b0aa-1f4492b9a0b5" providerId="ADAL" clId="{7A5F8D00-5920-41AD-A203-2C5AB1B8EB0B}" dt="2023-08-28T15:39:21.614" v="55" actId="1076"/>
          <ac:picMkLst>
            <pc:docMk/>
            <pc:sldMk cId="2054349636" sldId="355"/>
            <ac:picMk id="4" creationId="{1953853A-1E84-424C-A54D-415F36B8C2E5}"/>
          </ac:picMkLst>
        </pc:picChg>
      </pc:sldChg>
      <pc:sldChg chg="del">
        <pc:chgData name="Ashley Johnston" userId="87379e39-8817-4928-b0aa-1f4492b9a0b5" providerId="ADAL" clId="{7A5F8D00-5920-41AD-A203-2C5AB1B8EB0B}" dt="2023-08-28T15:37:14.108" v="8" actId="47"/>
        <pc:sldMkLst>
          <pc:docMk/>
          <pc:sldMk cId="3675535887" sldId="356"/>
        </pc:sldMkLst>
      </pc:sldChg>
      <pc:sldChg chg="addSp delSp modSp del mod modClrScheme chgLayout">
        <pc:chgData name="Ashley Johnston" userId="87379e39-8817-4928-b0aa-1f4492b9a0b5" providerId="ADAL" clId="{7A5F8D00-5920-41AD-A203-2C5AB1B8EB0B}" dt="2023-08-28T15:41:13.533" v="68" actId="47"/>
        <pc:sldMkLst>
          <pc:docMk/>
          <pc:sldMk cId="3794616839" sldId="733"/>
        </pc:sldMkLst>
        <pc:spChg chg="mod">
          <ac:chgData name="Ashley Johnston" userId="87379e39-8817-4928-b0aa-1f4492b9a0b5" providerId="ADAL" clId="{7A5F8D00-5920-41AD-A203-2C5AB1B8EB0B}" dt="2023-08-28T15:40:01.027" v="65" actId="1076"/>
          <ac:spMkLst>
            <pc:docMk/>
            <pc:sldMk cId="3794616839" sldId="733"/>
            <ac:spMk id="2" creationId="{0E7424C8-8711-FC4E-8F28-67825AB3F899}"/>
          </ac:spMkLst>
        </pc:spChg>
        <pc:spChg chg="add del mod ord">
          <ac:chgData name="Ashley Johnston" userId="87379e39-8817-4928-b0aa-1f4492b9a0b5" providerId="ADAL" clId="{7A5F8D00-5920-41AD-A203-2C5AB1B8EB0B}" dt="2023-08-28T15:39:51.632" v="63" actId="478"/>
          <ac:spMkLst>
            <pc:docMk/>
            <pc:sldMk cId="3794616839" sldId="733"/>
            <ac:spMk id="5" creationId="{0A703D1E-7C7F-E6CD-A795-9D1145B1EEBB}"/>
          </ac:spMkLst>
        </pc:spChg>
        <pc:spChg chg="mod ord">
          <ac:chgData name="Ashley Johnston" userId="87379e39-8817-4928-b0aa-1f4492b9a0b5" providerId="ADAL" clId="{7A5F8D00-5920-41AD-A203-2C5AB1B8EB0B}" dt="2023-08-28T15:40:07.091" v="67" actId="1076"/>
          <ac:spMkLst>
            <pc:docMk/>
            <pc:sldMk cId="3794616839" sldId="733"/>
            <ac:spMk id="6" creationId="{C33C8FDE-2442-4104-8A9B-7F8290E2124A}"/>
          </ac:spMkLst>
        </pc:spChg>
      </pc:sldChg>
      <pc:sldChg chg="modSp mod modTransition modClrScheme chgLayout">
        <pc:chgData name="Ashley Johnston" userId="87379e39-8817-4928-b0aa-1f4492b9a0b5" providerId="ADAL" clId="{7A5F8D00-5920-41AD-A203-2C5AB1B8EB0B}" dt="2023-09-18T16:15:50.366" v="3445"/>
        <pc:sldMkLst>
          <pc:docMk/>
          <pc:sldMk cId="806514916" sldId="734"/>
        </pc:sldMkLst>
        <pc:spChg chg="mod ord">
          <ac:chgData name="Ashley Johnston" userId="87379e39-8817-4928-b0aa-1f4492b9a0b5" providerId="ADAL" clId="{7A5F8D00-5920-41AD-A203-2C5AB1B8EB0B}" dt="2023-08-28T15:45:11.990" v="88" actId="700"/>
          <ac:spMkLst>
            <pc:docMk/>
            <pc:sldMk cId="806514916" sldId="734"/>
            <ac:spMk id="2" creationId="{7DD81297-A4AF-4998-BFEE-0EC97A2686CB}"/>
          </ac:spMkLst>
        </pc:spChg>
      </pc:sldChg>
      <pc:sldChg chg="modSp mod modTransition modClrScheme chgLayout">
        <pc:chgData name="Ashley Johnston" userId="87379e39-8817-4928-b0aa-1f4492b9a0b5" providerId="ADAL" clId="{7A5F8D00-5920-41AD-A203-2C5AB1B8EB0B}" dt="2023-09-18T16:15:50.366" v="3445"/>
        <pc:sldMkLst>
          <pc:docMk/>
          <pc:sldMk cId="182695552" sldId="735"/>
        </pc:sldMkLst>
        <pc:spChg chg="mod ord">
          <ac:chgData name="Ashley Johnston" userId="87379e39-8817-4928-b0aa-1f4492b9a0b5" providerId="ADAL" clId="{7A5F8D00-5920-41AD-A203-2C5AB1B8EB0B}" dt="2023-08-28T15:48:42.070" v="127" actId="700"/>
          <ac:spMkLst>
            <pc:docMk/>
            <pc:sldMk cId="182695552" sldId="735"/>
            <ac:spMk id="2" creationId="{7DD81297-A4AF-4998-BFEE-0EC97A2686CB}"/>
          </ac:spMkLst>
        </pc:spChg>
      </pc:sldChg>
      <pc:sldChg chg="modSp mod modClrScheme chgLayout">
        <pc:chgData name="Ashley Johnston" userId="87379e39-8817-4928-b0aa-1f4492b9a0b5" providerId="ADAL" clId="{7A5F8D00-5920-41AD-A203-2C5AB1B8EB0B}" dt="2023-08-28T15:50:52.411" v="158" actId="113"/>
        <pc:sldMkLst>
          <pc:docMk/>
          <pc:sldMk cId="1292774343" sldId="736"/>
        </pc:sldMkLst>
        <pc:spChg chg="mod ord">
          <ac:chgData name="Ashley Johnston" userId="87379e39-8817-4928-b0aa-1f4492b9a0b5" providerId="ADAL" clId="{7A5F8D00-5920-41AD-A203-2C5AB1B8EB0B}" dt="2023-08-28T15:50:52.411" v="158" actId="113"/>
          <ac:spMkLst>
            <pc:docMk/>
            <pc:sldMk cId="1292774343" sldId="736"/>
            <ac:spMk id="2" creationId="{7DD81297-A4AF-4998-BFEE-0EC97A2686CB}"/>
          </ac:spMkLst>
        </pc:spChg>
      </pc:sldChg>
      <pc:sldChg chg="modSp mod modClrScheme chgLayout">
        <pc:chgData name="Ashley Johnston" userId="87379e39-8817-4928-b0aa-1f4492b9a0b5" providerId="ADAL" clId="{7A5F8D00-5920-41AD-A203-2C5AB1B8EB0B}" dt="2023-08-28T15:52:20.963" v="189" actId="700"/>
        <pc:sldMkLst>
          <pc:docMk/>
          <pc:sldMk cId="2611451987" sldId="737"/>
        </pc:sldMkLst>
        <pc:spChg chg="mod ord">
          <ac:chgData name="Ashley Johnston" userId="87379e39-8817-4928-b0aa-1f4492b9a0b5" providerId="ADAL" clId="{7A5F8D00-5920-41AD-A203-2C5AB1B8EB0B}" dt="2023-08-28T15:52:20.963" v="189" actId="700"/>
          <ac:spMkLst>
            <pc:docMk/>
            <pc:sldMk cId="2611451987" sldId="737"/>
            <ac:spMk id="2" creationId="{7DD81297-A4AF-4998-BFEE-0EC97A2686CB}"/>
          </ac:spMkLst>
        </pc:spChg>
      </pc:sldChg>
      <pc:sldChg chg="modSp mod modTransition modClrScheme chgLayout">
        <pc:chgData name="Ashley Johnston" userId="87379e39-8817-4928-b0aa-1f4492b9a0b5" providerId="ADAL" clId="{7A5F8D00-5920-41AD-A203-2C5AB1B8EB0B}" dt="2023-09-18T16:15:50.366" v="3445"/>
        <pc:sldMkLst>
          <pc:docMk/>
          <pc:sldMk cId="4101660072" sldId="738"/>
        </pc:sldMkLst>
        <pc:spChg chg="mod ord">
          <ac:chgData name="Ashley Johnston" userId="87379e39-8817-4928-b0aa-1f4492b9a0b5" providerId="ADAL" clId="{7A5F8D00-5920-41AD-A203-2C5AB1B8EB0B}" dt="2023-08-28T15:54:01.017" v="206" actId="700"/>
          <ac:spMkLst>
            <pc:docMk/>
            <pc:sldMk cId="4101660072" sldId="738"/>
            <ac:spMk id="2" creationId="{7DD81297-A4AF-4998-BFEE-0EC97A2686CB}"/>
          </ac:spMkLst>
        </pc:spChg>
      </pc:sldChg>
      <pc:sldChg chg="addSp delSp modSp mod modTransition">
        <pc:chgData name="Ashley Johnston" userId="87379e39-8817-4928-b0aa-1f4492b9a0b5" providerId="ADAL" clId="{7A5F8D00-5920-41AD-A203-2C5AB1B8EB0B}" dt="2023-09-18T16:15:50.366" v="3445"/>
        <pc:sldMkLst>
          <pc:docMk/>
          <pc:sldMk cId="2197270831" sldId="3506"/>
        </pc:sldMkLst>
        <pc:spChg chg="mod">
          <ac:chgData name="Ashley Johnston" userId="87379e39-8817-4928-b0aa-1f4492b9a0b5" providerId="ADAL" clId="{7A5F8D00-5920-41AD-A203-2C5AB1B8EB0B}" dt="2023-09-11T15:49:29.693" v="1241" actId="404"/>
          <ac:spMkLst>
            <pc:docMk/>
            <pc:sldMk cId="2197270831" sldId="3506"/>
            <ac:spMk id="2" creationId="{4024DED1-02FC-4EFA-8764-18022052351D}"/>
          </ac:spMkLst>
        </pc:spChg>
        <pc:spChg chg="add mod">
          <ac:chgData name="Ashley Johnston" userId="87379e39-8817-4928-b0aa-1f4492b9a0b5" providerId="ADAL" clId="{7A5F8D00-5920-41AD-A203-2C5AB1B8EB0B}" dt="2023-09-18T16:00:39.587" v="3104" actId="14100"/>
          <ac:spMkLst>
            <pc:docMk/>
            <pc:sldMk cId="2197270831" sldId="3506"/>
            <ac:spMk id="3" creationId="{D20969E6-C6D3-014E-85A7-D5BC5C80E7F9}"/>
          </ac:spMkLst>
        </pc:spChg>
        <pc:spChg chg="del">
          <ac:chgData name="Ashley Johnston" userId="87379e39-8817-4928-b0aa-1f4492b9a0b5" providerId="ADAL" clId="{7A5F8D00-5920-41AD-A203-2C5AB1B8EB0B}" dt="2023-09-11T15:48:34.543" v="1219" actId="478"/>
          <ac:spMkLst>
            <pc:docMk/>
            <pc:sldMk cId="2197270831" sldId="3506"/>
            <ac:spMk id="5" creationId="{633495D1-83A2-7EE1-6C37-9032933B8612}"/>
          </ac:spMkLst>
        </pc:spChg>
        <pc:spChg chg="mod">
          <ac:chgData name="Ashley Johnston" userId="87379e39-8817-4928-b0aa-1f4492b9a0b5" providerId="ADAL" clId="{7A5F8D00-5920-41AD-A203-2C5AB1B8EB0B}" dt="2023-09-11T15:49:45.754" v="1244" actId="1076"/>
          <ac:spMkLst>
            <pc:docMk/>
            <pc:sldMk cId="2197270831" sldId="3506"/>
            <ac:spMk id="12" creationId="{90B73C67-4847-252D-E520-77270E0B8C0E}"/>
          </ac:spMkLst>
        </pc:spChg>
        <pc:graphicFrameChg chg="mod">
          <ac:chgData name="Ashley Johnston" userId="87379e39-8817-4928-b0aa-1f4492b9a0b5" providerId="ADAL" clId="{7A5F8D00-5920-41AD-A203-2C5AB1B8EB0B}" dt="2023-09-11T15:49:37.112" v="1242" actId="1076"/>
          <ac:graphicFrameMkLst>
            <pc:docMk/>
            <pc:sldMk cId="2197270831" sldId="3506"/>
            <ac:graphicFrameMk id="4" creationId="{FFF16887-1A82-68BB-C01C-621C52B9E58B}"/>
          </ac:graphicFrameMkLst>
        </pc:graphicFrameChg>
      </pc:sldChg>
      <pc:sldChg chg="del">
        <pc:chgData name="Ashley Johnston" userId="87379e39-8817-4928-b0aa-1f4492b9a0b5" providerId="ADAL" clId="{7A5F8D00-5920-41AD-A203-2C5AB1B8EB0B}" dt="2023-09-18T16:16:02.039" v="3446" actId="47"/>
        <pc:sldMkLst>
          <pc:docMk/>
          <pc:sldMk cId="330851855" sldId="3512"/>
        </pc:sldMkLst>
      </pc:sldChg>
      <pc:sldChg chg="modTransition">
        <pc:chgData name="Ashley Johnston" userId="87379e39-8817-4928-b0aa-1f4492b9a0b5" providerId="ADAL" clId="{7A5F8D00-5920-41AD-A203-2C5AB1B8EB0B}" dt="2023-09-18T16:15:50.366" v="3445"/>
        <pc:sldMkLst>
          <pc:docMk/>
          <pc:sldMk cId="1431933809" sldId="3526"/>
        </pc:sldMkLst>
      </pc:sldChg>
      <pc:sldChg chg="del">
        <pc:chgData name="Ashley Johnston" userId="87379e39-8817-4928-b0aa-1f4492b9a0b5" providerId="ADAL" clId="{7A5F8D00-5920-41AD-A203-2C5AB1B8EB0B}" dt="2023-09-18T16:16:02.039" v="3446" actId="47"/>
        <pc:sldMkLst>
          <pc:docMk/>
          <pc:sldMk cId="3122407627" sldId="10187"/>
        </pc:sldMkLst>
      </pc:sldChg>
      <pc:sldChg chg="mod modShow">
        <pc:chgData name="Ashley Johnston" userId="87379e39-8817-4928-b0aa-1f4492b9a0b5" providerId="ADAL" clId="{7A5F8D00-5920-41AD-A203-2C5AB1B8EB0B}" dt="2023-08-28T15:44:20.580" v="84" actId="729"/>
        <pc:sldMkLst>
          <pc:docMk/>
          <pc:sldMk cId="742846850" sldId="10188"/>
        </pc:sldMkLst>
      </pc:sldChg>
      <pc:sldChg chg="del">
        <pc:chgData name="Ashley Johnston" userId="87379e39-8817-4928-b0aa-1f4492b9a0b5" providerId="ADAL" clId="{7A5F8D00-5920-41AD-A203-2C5AB1B8EB0B}" dt="2023-09-18T16:16:02.039" v="3446" actId="47"/>
        <pc:sldMkLst>
          <pc:docMk/>
          <pc:sldMk cId="548167329" sldId="10190"/>
        </pc:sldMkLst>
      </pc:sldChg>
      <pc:sldChg chg="del">
        <pc:chgData name="Ashley Johnston" userId="87379e39-8817-4928-b0aa-1f4492b9a0b5" providerId="ADAL" clId="{7A5F8D00-5920-41AD-A203-2C5AB1B8EB0B}" dt="2023-09-18T16:16:02.039" v="3446" actId="47"/>
        <pc:sldMkLst>
          <pc:docMk/>
          <pc:sldMk cId="834123293" sldId="10191"/>
        </pc:sldMkLst>
      </pc:sldChg>
      <pc:sldChg chg="del">
        <pc:chgData name="Ashley Johnston" userId="87379e39-8817-4928-b0aa-1f4492b9a0b5" providerId="ADAL" clId="{7A5F8D00-5920-41AD-A203-2C5AB1B8EB0B}" dt="2023-09-18T16:16:02.039" v="3446" actId="47"/>
        <pc:sldMkLst>
          <pc:docMk/>
          <pc:sldMk cId="3513438693" sldId="10193"/>
        </pc:sldMkLst>
      </pc:sldChg>
      <pc:sldChg chg="del">
        <pc:chgData name="Ashley Johnston" userId="87379e39-8817-4928-b0aa-1f4492b9a0b5" providerId="ADAL" clId="{7A5F8D00-5920-41AD-A203-2C5AB1B8EB0B}" dt="2023-09-18T16:16:02.039" v="3446" actId="47"/>
        <pc:sldMkLst>
          <pc:docMk/>
          <pc:sldMk cId="2846765688" sldId="10194"/>
        </pc:sldMkLst>
      </pc:sldChg>
      <pc:sldChg chg="del">
        <pc:chgData name="Ashley Johnston" userId="87379e39-8817-4928-b0aa-1f4492b9a0b5" providerId="ADAL" clId="{7A5F8D00-5920-41AD-A203-2C5AB1B8EB0B}" dt="2023-09-18T16:16:02.039" v="3446" actId="47"/>
        <pc:sldMkLst>
          <pc:docMk/>
          <pc:sldMk cId="2257545220" sldId="10199"/>
        </pc:sldMkLst>
      </pc:sldChg>
      <pc:sldChg chg="addSp delSp modSp mod modTransition delAnim modAnim modCm">
        <pc:chgData name="Ashley Johnston" userId="87379e39-8817-4928-b0aa-1f4492b9a0b5" providerId="ADAL" clId="{7A5F8D00-5920-41AD-A203-2C5AB1B8EB0B}" dt="2023-09-18T16:28:06.259" v="3474"/>
        <pc:sldMkLst>
          <pc:docMk/>
          <pc:sldMk cId="4199106365" sldId="10200"/>
        </pc:sldMkLst>
        <pc:spChg chg="add mod">
          <ac:chgData name="Ashley Johnston" userId="87379e39-8817-4928-b0aa-1f4492b9a0b5" providerId="ADAL" clId="{7A5F8D00-5920-41AD-A203-2C5AB1B8EB0B}" dt="2023-09-14T18:39:07.742" v="1556" actId="20577"/>
          <ac:spMkLst>
            <pc:docMk/>
            <pc:sldMk cId="4199106365" sldId="10200"/>
            <ac:spMk id="2" creationId="{4FA86C17-A141-3552-F444-23B94EFB2358}"/>
          </ac:spMkLst>
        </pc:spChg>
        <pc:spChg chg="mod topLvl">
          <ac:chgData name="Ashley Johnston" userId="87379e39-8817-4928-b0aa-1f4492b9a0b5" providerId="ADAL" clId="{7A5F8D00-5920-41AD-A203-2C5AB1B8EB0B}" dt="2023-09-14T18:41:00.130" v="1563" actId="164"/>
          <ac:spMkLst>
            <pc:docMk/>
            <pc:sldMk cId="4199106365" sldId="10200"/>
            <ac:spMk id="4" creationId="{6D3E5480-3A22-4F02-3C62-5F3E48DF1B10}"/>
          </ac:spMkLst>
        </pc:spChg>
        <pc:spChg chg="mod">
          <ac:chgData name="Ashley Johnston" userId="87379e39-8817-4928-b0aa-1f4492b9a0b5" providerId="ADAL" clId="{7A5F8D00-5920-41AD-A203-2C5AB1B8EB0B}" dt="2023-09-11T13:09:09.603" v="450" actId="12788"/>
          <ac:spMkLst>
            <pc:docMk/>
            <pc:sldMk cId="4199106365" sldId="10200"/>
            <ac:spMk id="6" creationId="{7BE0A4B8-EFC5-2DBA-E796-E3BD9AA67A8E}"/>
          </ac:spMkLst>
        </pc:spChg>
        <pc:spChg chg="mod topLvl">
          <ac:chgData name="Ashley Johnston" userId="87379e39-8817-4928-b0aa-1f4492b9a0b5" providerId="ADAL" clId="{7A5F8D00-5920-41AD-A203-2C5AB1B8EB0B}" dt="2023-09-14T18:06:09.860" v="1380" actId="12788"/>
          <ac:spMkLst>
            <pc:docMk/>
            <pc:sldMk cId="4199106365" sldId="10200"/>
            <ac:spMk id="8" creationId="{857F266D-B015-928A-8D8A-A0B62762B10A}"/>
          </ac:spMkLst>
        </pc:spChg>
        <pc:spChg chg="mod">
          <ac:chgData name="Ashley Johnston" userId="87379e39-8817-4928-b0aa-1f4492b9a0b5" providerId="ADAL" clId="{7A5F8D00-5920-41AD-A203-2C5AB1B8EB0B}" dt="2023-09-11T16:01:11.953" v="1365" actId="1076"/>
          <ac:spMkLst>
            <pc:docMk/>
            <pc:sldMk cId="4199106365" sldId="10200"/>
            <ac:spMk id="16" creationId="{98B2C8F2-316A-9A48-B38F-202649D27FE4}"/>
          </ac:spMkLst>
        </pc:spChg>
        <pc:spChg chg="mod topLvl">
          <ac:chgData name="Ashley Johnston" userId="87379e39-8817-4928-b0aa-1f4492b9a0b5" providerId="ADAL" clId="{7A5F8D00-5920-41AD-A203-2C5AB1B8EB0B}" dt="2023-09-14T18:41:41.558" v="1572" actId="1035"/>
          <ac:spMkLst>
            <pc:docMk/>
            <pc:sldMk cId="4199106365" sldId="10200"/>
            <ac:spMk id="20" creationId="{34FCCB95-6611-42D0-C5CC-BDAE5E78F024}"/>
          </ac:spMkLst>
        </pc:spChg>
        <pc:spChg chg="mod topLvl">
          <ac:chgData name="Ashley Johnston" userId="87379e39-8817-4928-b0aa-1f4492b9a0b5" providerId="ADAL" clId="{7A5F8D00-5920-41AD-A203-2C5AB1B8EB0B}" dt="2023-09-14T18:41:33.822" v="1571" actId="1035"/>
          <ac:spMkLst>
            <pc:docMk/>
            <pc:sldMk cId="4199106365" sldId="10200"/>
            <ac:spMk id="21" creationId="{1BA5283C-A358-34C9-67A6-BAEC6A7F38C8}"/>
          </ac:spMkLst>
        </pc:spChg>
        <pc:spChg chg="del mod">
          <ac:chgData name="Ashley Johnston" userId="87379e39-8817-4928-b0aa-1f4492b9a0b5" providerId="ADAL" clId="{7A5F8D00-5920-41AD-A203-2C5AB1B8EB0B}" dt="2023-09-18T16:06:08.739" v="3245" actId="478"/>
          <ac:spMkLst>
            <pc:docMk/>
            <pc:sldMk cId="4199106365" sldId="10200"/>
            <ac:spMk id="24" creationId="{D6C06C17-4703-0C94-F75A-BE2D6C815A8F}"/>
          </ac:spMkLst>
        </pc:spChg>
        <pc:spChg chg="mod">
          <ac:chgData name="Ashley Johnston" userId="87379e39-8817-4928-b0aa-1f4492b9a0b5" providerId="ADAL" clId="{7A5F8D00-5920-41AD-A203-2C5AB1B8EB0B}" dt="2023-09-18T16:06:18.607" v="3251" actId="1076"/>
          <ac:spMkLst>
            <pc:docMk/>
            <pc:sldMk cId="4199106365" sldId="10200"/>
            <ac:spMk id="25" creationId="{8E4BE589-ABDD-0437-8E9D-BF9FC3A42A9A}"/>
          </ac:spMkLst>
        </pc:spChg>
        <pc:grpChg chg="del mod">
          <ac:chgData name="Ashley Johnston" userId="87379e39-8817-4928-b0aa-1f4492b9a0b5" providerId="ADAL" clId="{7A5F8D00-5920-41AD-A203-2C5AB1B8EB0B}" dt="2023-09-14T18:40:54.130" v="1561" actId="165"/>
          <ac:grpSpMkLst>
            <pc:docMk/>
            <pc:sldMk cId="4199106365" sldId="10200"/>
            <ac:grpSpMk id="3" creationId="{E1478282-AC91-1E0B-C67D-28C940715FCC}"/>
          </ac:grpSpMkLst>
        </pc:grpChg>
        <pc:grpChg chg="add mod">
          <ac:chgData name="Ashley Johnston" userId="87379e39-8817-4928-b0aa-1f4492b9a0b5" providerId="ADAL" clId="{7A5F8D00-5920-41AD-A203-2C5AB1B8EB0B}" dt="2023-09-18T16:06:35.098" v="3253" actId="408"/>
          <ac:grpSpMkLst>
            <pc:docMk/>
            <pc:sldMk cId="4199106365" sldId="10200"/>
            <ac:grpSpMk id="8" creationId="{8327089D-05EA-C871-3540-0BE1990471C2}"/>
          </ac:grpSpMkLst>
        </pc:grpChg>
        <pc:grpChg chg="mod">
          <ac:chgData name="Ashley Johnston" userId="87379e39-8817-4928-b0aa-1f4492b9a0b5" providerId="ADAL" clId="{7A5F8D00-5920-41AD-A203-2C5AB1B8EB0B}" dt="2023-09-18T16:06:44.012" v="3254" actId="1076"/>
          <ac:grpSpMkLst>
            <pc:docMk/>
            <pc:sldMk cId="4199106365" sldId="10200"/>
            <ac:grpSpMk id="12" creationId="{CADBC279-F554-5C21-9EBD-C23A7FCE5528}"/>
          </ac:grpSpMkLst>
        </pc:grpChg>
        <pc:grpChg chg="add mod">
          <ac:chgData name="Ashley Johnston" userId="87379e39-8817-4928-b0aa-1f4492b9a0b5" providerId="ADAL" clId="{7A5F8D00-5920-41AD-A203-2C5AB1B8EB0B}" dt="2023-09-18T16:06:47.403" v="3255" actId="1076"/>
          <ac:grpSpMkLst>
            <pc:docMk/>
            <pc:sldMk cId="4199106365" sldId="10200"/>
            <ac:grpSpMk id="14" creationId="{EC92CA5D-C80D-5C79-1CB9-005FB7DFA561}"/>
          </ac:grpSpMkLst>
        </pc:grpChg>
        <pc:grpChg chg="del mod">
          <ac:chgData name="Ashley Johnston" userId="87379e39-8817-4928-b0aa-1f4492b9a0b5" providerId="ADAL" clId="{7A5F8D00-5920-41AD-A203-2C5AB1B8EB0B}" dt="2023-09-11T13:08:26.146" v="440" actId="478"/>
          <ac:grpSpMkLst>
            <pc:docMk/>
            <pc:sldMk cId="4199106365" sldId="10200"/>
            <ac:grpSpMk id="14" creationId="{F6BACF6B-6679-EECC-3C1A-6518BE2D1BF4}"/>
          </ac:grpSpMkLst>
        </pc:grpChg>
        <pc:grpChg chg="add del mod">
          <ac:chgData name="Ashley Johnston" userId="87379e39-8817-4928-b0aa-1f4492b9a0b5" providerId="ADAL" clId="{7A5F8D00-5920-41AD-A203-2C5AB1B8EB0B}" dt="2023-09-18T16:06:06.769" v="3244" actId="478"/>
          <ac:grpSpMkLst>
            <pc:docMk/>
            <pc:sldMk cId="4199106365" sldId="10200"/>
            <ac:grpSpMk id="17" creationId="{806C12A6-242F-43AE-5B92-CE07EDCDD46E}"/>
          </ac:grpSpMkLst>
        </pc:grpChg>
        <pc:grpChg chg="add mod">
          <ac:chgData name="Ashley Johnston" userId="87379e39-8817-4928-b0aa-1f4492b9a0b5" providerId="ADAL" clId="{7A5F8D00-5920-41AD-A203-2C5AB1B8EB0B}" dt="2023-09-11T13:12:37.794" v="463" actId="555"/>
          <ac:grpSpMkLst>
            <pc:docMk/>
            <pc:sldMk cId="4199106365" sldId="10200"/>
            <ac:grpSpMk id="18" creationId="{0DE27CB5-2B99-8268-96B6-FC85C3D95367}"/>
          </ac:grpSpMkLst>
        </pc:grpChg>
        <pc:grpChg chg="del mod">
          <ac:chgData name="Ashley Johnston" userId="87379e39-8817-4928-b0aa-1f4492b9a0b5" providerId="ADAL" clId="{7A5F8D00-5920-41AD-A203-2C5AB1B8EB0B}" dt="2023-09-11T13:11:53.978" v="456" actId="478"/>
          <ac:grpSpMkLst>
            <pc:docMk/>
            <pc:sldMk cId="4199106365" sldId="10200"/>
            <ac:grpSpMk id="19" creationId="{A3A7911B-8C78-A423-CF89-43C693AD1243}"/>
          </ac:grpSpMkLst>
        </pc:grpChg>
        <pc:grpChg chg="del">
          <ac:chgData name="Ashley Johnston" userId="87379e39-8817-4928-b0aa-1f4492b9a0b5" providerId="ADAL" clId="{7A5F8D00-5920-41AD-A203-2C5AB1B8EB0B}" dt="2023-09-14T18:05:38.582" v="1375" actId="478"/>
          <ac:grpSpMkLst>
            <pc:docMk/>
            <pc:sldMk cId="4199106365" sldId="10200"/>
            <ac:grpSpMk id="19" creationId="{BA201238-82C3-D3F1-1B08-BDF0CA607F9D}"/>
          </ac:grpSpMkLst>
        </pc:grpChg>
        <pc:picChg chg="add mod">
          <ac:chgData name="Ashley Johnston" userId="87379e39-8817-4928-b0aa-1f4492b9a0b5" providerId="ADAL" clId="{7A5F8D00-5920-41AD-A203-2C5AB1B8EB0B}" dt="2023-09-14T18:06:09.860" v="1380" actId="12788"/>
          <ac:picMkLst>
            <pc:docMk/>
            <pc:sldMk cId="4199106365" sldId="10200"/>
            <ac:picMk id="5" creationId="{546F8049-0A3A-B273-5859-F0DE37C6F9F7}"/>
          </ac:picMkLst>
        </pc:picChg>
        <pc:picChg chg="add mod">
          <ac:chgData name="Ashley Johnston" userId="87379e39-8817-4928-b0aa-1f4492b9a0b5" providerId="ADAL" clId="{7A5F8D00-5920-41AD-A203-2C5AB1B8EB0B}" dt="2023-09-14T18:42:00.299" v="1574" actId="1076"/>
          <ac:picMkLst>
            <pc:docMk/>
            <pc:sldMk cId="4199106365" sldId="10200"/>
            <ac:picMk id="5" creationId="{56F67363-8184-2466-A092-5E2F70CF0CAC}"/>
          </ac:picMkLst>
        </pc:picChg>
        <pc:picChg chg="mod topLvl">
          <ac:chgData name="Ashley Johnston" userId="87379e39-8817-4928-b0aa-1f4492b9a0b5" providerId="ADAL" clId="{7A5F8D00-5920-41AD-A203-2C5AB1B8EB0B}" dt="2023-09-14T18:41:00.130" v="1563" actId="164"/>
          <ac:picMkLst>
            <pc:docMk/>
            <pc:sldMk cId="4199106365" sldId="10200"/>
            <ac:picMk id="7" creationId="{880BF85B-D9DB-C61D-36FC-1D72C46E24B9}"/>
          </ac:picMkLst>
        </pc:picChg>
        <pc:picChg chg="add mod">
          <ac:chgData name="Ashley Johnston" userId="87379e39-8817-4928-b0aa-1f4492b9a0b5" providerId="ADAL" clId="{7A5F8D00-5920-41AD-A203-2C5AB1B8EB0B}" dt="2023-09-14T18:41:27.170" v="1567" actId="1076"/>
          <ac:picMkLst>
            <pc:docMk/>
            <pc:sldMk cId="4199106365" sldId="10200"/>
            <ac:picMk id="10" creationId="{2EB16AFC-9ABE-8510-0554-B21DB0162EA7}"/>
          </ac:picMkLst>
        </pc:picChg>
        <pc:picChg chg="add mod">
          <ac:chgData name="Ashley Johnston" userId="87379e39-8817-4928-b0aa-1f4492b9a0b5" providerId="ADAL" clId="{7A5F8D00-5920-41AD-A203-2C5AB1B8EB0B}" dt="2023-09-14T18:38:39.263" v="1537" actId="1037"/>
          <ac:picMkLst>
            <pc:docMk/>
            <pc:sldMk cId="4199106365" sldId="10200"/>
            <ac:picMk id="11" creationId="{1038AE17-AFDF-C34A-78F0-BFDE81F8CCF0}"/>
          </ac:picMkLst>
        </pc:picChg>
        <pc:picChg chg="mod">
          <ac:chgData name="Ashley Johnston" userId="87379e39-8817-4928-b0aa-1f4492b9a0b5" providerId="ADAL" clId="{7A5F8D00-5920-41AD-A203-2C5AB1B8EB0B}" dt="2023-09-14T18:40:35.715" v="1558" actId="1076"/>
          <ac:picMkLst>
            <pc:docMk/>
            <pc:sldMk cId="4199106365" sldId="10200"/>
            <ac:picMk id="13" creationId="{45A4DBA5-2585-6A5A-DC02-DC32F4038F00}"/>
          </ac:picMkLst>
        </pc:picChg>
        <pc:picChg chg="del topLvl">
          <ac:chgData name="Ashley Johnston" userId="87379e39-8817-4928-b0aa-1f4492b9a0b5" providerId="ADAL" clId="{7A5F8D00-5920-41AD-A203-2C5AB1B8EB0B}" dt="2023-09-11T13:08:26.146" v="440" actId="478"/>
          <ac:picMkLst>
            <pc:docMk/>
            <pc:sldMk cId="4199106365" sldId="10200"/>
            <ac:picMk id="15" creationId="{3E2FA860-0472-3B1A-609C-4513A5BA3417}"/>
          </ac:picMkLst>
        </pc:picChg>
        <pc:picChg chg="del mod topLvl">
          <ac:chgData name="Ashley Johnston" userId="87379e39-8817-4928-b0aa-1f4492b9a0b5" providerId="ADAL" clId="{7A5F8D00-5920-41AD-A203-2C5AB1B8EB0B}" dt="2023-09-11T13:11:53.978" v="456" actId="478"/>
          <ac:picMkLst>
            <pc:docMk/>
            <pc:sldMk cId="4199106365" sldId="10200"/>
            <ac:picMk id="21" creationId="{AED63238-33ED-5EA5-7FBE-A567307C2DFE}"/>
          </ac:picMkLst>
        </pc:picChg>
        <pc:picChg chg="del topLvl">
          <ac:chgData name="Ashley Johnston" userId="87379e39-8817-4928-b0aa-1f4492b9a0b5" providerId="ADAL" clId="{7A5F8D00-5920-41AD-A203-2C5AB1B8EB0B}" dt="2023-09-14T18:05:38.582" v="1375" actId="478"/>
          <ac:picMkLst>
            <pc:docMk/>
            <pc:sldMk cId="4199106365" sldId="10200"/>
            <ac:picMk id="22" creationId="{697A7900-3BE3-5D57-9230-06D5C0A85837}"/>
          </ac:picMkLst>
        </pc:picChg>
        <pc:extLst>
          <p:ext xmlns:p="http://schemas.openxmlformats.org/presentationml/2006/main" uri="{D6D511B9-2390-475A-947B-AFAB55BFBCF1}">
            <pc226:cmChg xmlns:pc226="http://schemas.microsoft.com/office/powerpoint/2022/06/main/command" chg="mod modRxn">
              <pc226:chgData name="Ashley Johnston" userId="87379e39-8817-4928-b0aa-1f4492b9a0b5" providerId="ADAL" clId="{7A5F8D00-5920-41AD-A203-2C5AB1B8EB0B}" dt="2023-09-11T13:12:44.837" v="465"/>
              <pc2:cmMkLst xmlns:pc2="http://schemas.microsoft.com/office/powerpoint/2019/9/main/command">
                <pc:docMk/>
                <pc:sldMk cId="4199106365" sldId="10200"/>
                <pc2:cmMk id="{45A1F441-4144-4C2F-AC12-889E7EDC6D32}"/>
              </pc2:cmMkLst>
            </pc226:cmChg>
            <pc226:cmChg xmlns:pc226="http://schemas.microsoft.com/office/powerpoint/2022/06/main/command" chg="mod modRxn">
              <pc226:chgData name="Ashley Johnston" userId="87379e39-8817-4928-b0aa-1f4492b9a0b5" providerId="ADAL" clId="{7A5F8D00-5920-41AD-A203-2C5AB1B8EB0B}" dt="2023-09-11T16:03:42.777" v="1371"/>
              <pc2:cmMkLst xmlns:pc2="http://schemas.microsoft.com/office/powerpoint/2019/9/main/command">
                <pc:docMk/>
                <pc:sldMk cId="4199106365" sldId="10200"/>
                <pc2:cmMk id="{1DF1FB49-E392-47D2-96AE-726C45695FD4}"/>
              </pc2:cmMkLst>
              <pc226:cmRplyChg chg="add">
                <pc226:chgData name="Ashley Johnston" userId="87379e39-8817-4928-b0aa-1f4492b9a0b5" providerId="ADAL" clId="{7A5F8D00-5920-41AD-A203-2C5AB1B8EB0B}" dt="2023-09-11T16:03:42.777" v="1371"/>
                <pc2:cmRplyMkLst xmlns:pc2="http://schemas.microsoft.com/office/powerpoint/2019/9/main/command">
                  <pc:docMk/>
                  <pc:sldMk cId="4199106365" sldId="10200"/>
                  <pc2:cmMk id="{1DF1FB49-E392-47D2-96AE-726C45695FD4}"/>
                  <pc2:cmRplyMk id="{49B29063-1BB8-47E6-BA8C-75F73237081A}"/>
                </pc2:cmRplyMkLst>
              </pc226:cmRplyChg>
            </pc226:cmChg>
          </p:ext>
        </pc:extLst>
      </pc:sldChg>
      <pc:sldChg chg="delSp modSp mod modTransition delAnim">
        <pc:chgData name="Ashley Johnston" userId="87379e39-8817-4928-b0aa-1f4492b9a0b5" providerId="ADAL" clId="{7A5F8D00-5920-41AD-A203-2C5AB1B8EB0B}" dt="2023-09-18T16:15:50.366" v="3445"/>
        <pc:sldMkLst>
          <pc:docMk/>
          <pc:sldMk cId="2836336018" sldId="10201"/>
        </pc:sldMkLst>
        <pc:spChg chg="mod">
          <ac:chgData name="Ashley Johnston" userId="87379e39-8817-4928-b0aa-1f4492b9a0b5" providerId="ADAL" clId="{7A5F8D00-5920-41AD-A203-2C5AB1B8EB0B}" dt="2023-09-18T15:59:03.350" v="3048" actId="20577"/>
          <ac:spMkLst>
            <pc:docMk/>
            <pc:sldMk cId="2836336018" sldId="10201"/>
            <ac:spMk id="2" creationId="{3D392AA0-AB81-069B-AB0D-E33014C957FE}"/>
          </ac:spMkLst>
        </pc:spChg>
        <pc:spChg chg="mod">
          <ac:chgData name="Ashley Johnston" userId="87379e39-8817-4928-b0aa-1f4492b9a0b5" providerId="ADAL" clId="{7A5F8D00-5920-41AD-A203-2C5AB1B8EB0B}" dt="2023-09-14T18:33:37.173" v="1496" actId="1076"/>
          <ac:spMkLst>
            <pc:docMk/>
            <pc:sldMk cId="2836336018" sldId="10201"/>
            <ac:spMk id="37" creationId="{62B8ECDC-EC67-9874-CC4F-231D696DFE75}"/>
          </ac:spMkLst>
        </pc:spChg>
        <pc:grpChg chg="del">
          <ac:chgData name="Ashley Johnston" userId="87379e39-8817-4928-b0aa-1f4492b9a0b5" providerId="ADAL" clId="{7A5F8D00-5920-41AD-A203-2C5AB1B8EB0B}" dt="2023-09-14T19:15:34.885" v="1612" actId="478"/>
          <ac:grpSpMkLst>
            <pc:docMk/>
            <pc:sldMk cId="2836336018" sldId="10201"/>
            <ac:grpSpMk id="9" creationId="{3734DFB4-2D2F-4C36-367C-C38695C31B94}"/>
          </ac:grpSpMkLst>
        </pc:grpChg>
      </pc:sldChg>
      <pc:sldChg chg="modSp mod modTransition">
        <pc:chgData name="Ashley Johnston" userId="87379e39-8817-4928-b0aa-1f4492b9a0b5" providerId="ADAL" clId="{7A5F8D00-5920-41AD-A203-2C5AB1B8EB0B}" dt="2023-09-18T16:15:50.366" v="3445"/>
        <pc:sldMkLst>
          <pc:docMk/>
          <pc:sldMk cId="1443055496" sldId="10202"/>
        </pc:sldMkLst>
        <pc:spChg chg="mod ord">
          <ac:chgData name="Ashley Johnston" userId="87379e39-8817-4928-b0aa-1f4492b9a0b5" providerId="ADAL" clId="{7A5F8D00-5920-41AD-A203-2C5AB1B8EB0B}" dt="2023-09-18T16:07:48.549" v="3283" actId="1035"/>
          <ac:spMkLst>
            <pc:docMk/>
            <pc:sldMk cId="1443055496" sldId="10202"/>
            <ac:spMk id="2" creationId="{3D392AA0-AB81-069B-AB0D-E33014C957FE}"/>
          </ac:spMkLst>
        </pc:spChg>
      </pc:sldChg>
      <pc:sldChg chg="addSp delSp modSp mod modTransition delAnim">
        <pc:chgData name="Ashley Johnston" userId="87379e39-8817-4928-b0aa-1f4492b9a0b5" providerId="ADAL" clId="{7A5F8D00-5920-41AD-A203-2C5AB1B8EB0B}" dt="2023-09-18T16:15:50.366" v="3445"/>
        <pc:sldMkLst>
          <pc:docMk/>
          <pc:sldMk cId="4122215673" sldId="10204"/>
        </pc:sldMkLst>
        <pc:spChg chg="mod">
          <ac:chgData name="Ashley Johnston" userId="87379e39-8817-4928-b0aa-1f4492b9a0b5" providerId="ADAL" clId="{7A5F8D00-5920-41AD-A203-2C5AB1B8EB0B}" dt="2023-09-18T15:58:58.326" v="3046" actId="20577"/>
          <ac:spMkLst>
            <pc:docMk/>
            <pc:sldMk cId="4122215673" sldId="10204"/>
            <ac:spMk id="2" creationId="{3D392AA0-AB81-069B-AB0D-E33014C957FE}"/>
          </ac:spMkLst>
        </pc:spChg>
        <pc:spChg chg="del">
          <ac:chgData name="Ashley Johnston" userId="87379e39-8817-4928-b0aa-1f4492b9a0b5" providerId="ADAL" clId="{7A5F8D00-5920-41AD-A203-2C5AB1B8EB0B}" dt="2023-09-14T19:18:44.508" v="1617" actId="478"/>
          <ac:spMkLst>
            <pc:docMk/>
            <pc:sldMk cId="4122215673" sldId="10204"/>
            <ac:spMk id="3" creationId="{17DD2F54-C808-C1DF-B0CF-F93C02933C2D}"/>
          </ac:spMkLst>
        </pc:spChg>
        <pc:spChg chg="mod">
          <ac:chgData name="Ashley Johnston" userId="87379e39-8817-4928-b0aa-1f4492b9a0b5" providerId="ADAL" clId="{7A5F8D00-5920-41AD-A203-2C5AB1B8EB0B}" dt="2023-09-14T18:36:41.118" v="1520" actId="207"/>
          <ac:spMkLst>
            <pc:docMk/>
            <pc:sldMk cId="4122215673" sldId="10204"/>
            <ac:spMk id="4" creationId="{3E159D88-657C-53F7-69C2-6BDCE8F4FCA8}"/>
          </ac:spMkLst>
        </pc:spChg>
        <pc:spChg chg="mod">
          <ac:chgData name="Ashley Johnston" userId="87379e39-8817-4928-b0aa-1f4492b9a0b5" providerId="ADAL" clId="{7A5F8D00-5920-41AD-A203-2C5AB1B8EB0B}" dt="2023-09-14T18:36:27.664" v="1518" actId="14100"/>
          <ac:spMkLst>
            <pc:docMk/>
            <pc:sldMk cId="4122215673" sldId="10204"/>
            <ac:spMk id="5" creationId="{FD617B62-1E71-90E9-B9CB-57518525141C}"/>
          </ac:spMkLst>
        </pc:spChg>
        <pc:spChg chg="del">
          <ac:chgData name="Ashley Johnston" userId="87379e39-8817-4928-b0aa-1f4492b9a0b5" providerId="ADAL" clId="{7A5F8D00-5920-41AD-A203-2C5AB1B8EB0B}" dt="2023-09-14T18:32:32.838" v="1481" actId="478"/>
          <ac:spMkLst>
            <pc:docMk/>
            <pc:sldMk cId="4122215673" sldId="10204"/>
            <ac:spMk id="9" creationId="{DFD7058B-0E20-E944-F17F-EF964F548DE7}"/>
          </ac:spMkLst>
        </pc:spChg>
        <pc:spChg chg="mod">
          <ac:chgData name="Ashley Johnston" userId="87379e39-8817-4928-b0aa-1f4492b9a0b5" providerId="ADAL" clId="{7A5F8D00-5920-41AD-A203-2C5AB1B8EB0B}" dt="2023-09-14T18:37:05.932" v="1526" actId="207"/>
          <ac:spMkLst>
            <pc:docMk/>
            <pc:sldMk cId="4122215673" sldId="10204"/>
            <ac:spMk id="10" creationId="{E98B5DF5-A908-5AF6-885C-9431BB4A4DDA}"/>
          </ac:spMkLst>
        </pc:spChg>
        <pc:spChg chg="mod">
          <ac:chgData name="Ashley Johnston" userId="87379e39-8817-4928-b0aa-1f4492b9a0b5" providerId="ADAL" clId="{7A5F8D00-5920-41AD-A203-2C5AB1B8EB0B}" dt="2023-09-14T18:34:56.480" v="1508" actId="554"/>
          <ac:spMkLst>
            <pc:docMk/>
            <pc:sldMk cId="4122215673" sldId="10204"/>
            <ac:spMk id="11" creationId="{20B728FD-8017-E3E2-0F6C-B5B3C88C460D}"/>
          </ac:spMkLst>
        </pc:spChg>
        <pc:spChg chg="mod">
          <ac:chgData name="Ashley Johnston" userId="87379e39-8817-4928-b0aa-1f4492b9a0b5" providerId="ADAL" clId="{7A5F8D00-5920-41AD-A203-2C5AB1B8EB0B}" dt="2023-09-14T18:36:58.704" v="1523" actId="207"/>
          <ac:spMkLst>
            <pc:docMk/>
            <pc:sldMk cId="4122215673" sldId="10204"/>
            <ac:spMk id="14" creationId="{ADD9EF5B-D0AB-6ADC-5E2E-7B90F54253C2}"/>
          </ac:spMkLst>
        </pc:spChg>
        <pc:spChg chg="mod">
          <ac:chgData name="Ashley Johnston" userId="87379e39-8817-4928-b0aa-1f4492b9a0b5" providerId="ADAL" clId="{7A5F8D00-5920-41AD-A203-2C5AB1B8EB0B}" dt="2023-09-14T18:34:56.480" v="1508" actId="554"/>
          <ac:spMkLst>
            <pc:docMk/>
            <pc:sldMk cId="4122215673" sldId="10204"/>
            <ac:spMk id="15" creationId="{B47680AD-D940-01BB-325F-61CBC9F4D8F8}"/>
          </ac:spMkLst>
        </pc:spChg>
        <pc:spChg chg="add mod">
          <ac:chgData name="Ashley Johnston" userId="87379e39-8817-4928-b0aa-1f4492b9a0b5" providerId="ADAL" clId="{7A5F8D00-5920-41AD-A203-2C5AB1B8EB0B}" dt="2023-09-14T18:33:07.250" v="1492" actId="1076"/>
          <ac:spMkLst>
            <pc:docMk/>
            <pc:sldMk cId="4122215673" sldId="10204"/>
            <ac:spMk id="39" creationId="{41179073-B9D5-DF46-3B21-A507592A6D5A}"/>
          </ac:spMkLst>
        </pc:spChg>
        <pc:grpChg chg="del">
          <ac:chgData name="Ashley Johnston" userId="87379e39-8817-4928-b0aa-1f4492b9a0b5" providerId="ADAL" clId="{7A5F8D00-5920-41AD-A203-2C5AB1B8EB0B}" dt="2023-09-14T18:33:43.955" v="1497" actId="478"/>
          <ac:grpSpMkLst>
            <pc:docMk/>
            <pc:sldMk cId="4122215673" sldId="10204"/>
            <ac:grpSpMk id="13" creationId="{72468EDD-E15D-56B4-EBA5-D50ECE1CBC3D}"/>
          </ac:grpSpMkLst>
        </pc:grpChg>
        <pc:graphicFrameChg chg="mod">
          <ac:chgData name="Ashley Johnston" userId="87379e39-8817-4928-b0aa-1f4492b9a0b5" providerId="ADAL" clId="{7A5F8D00-5920-41AD-A203-2C5AB1B8EB0B}" dt="2023-09-14T18:36:17.580" v="1516" actId="207"/>
          <ac:graphicFrameMkLst>
            <pc:docMk/>
            <pc:sldMk cId="4122215673" sldId="10204"/>
            <ac:graphicFrameMk id="8" creationId="{4A60FB8A-315B-FE88-7823-7B1D2F09503C}"/>
          </ac:graphicFrameMkLst>
        </pc:graphicFrameChg>
        <pc:graphicFrameChg chg="mod">
          <ac:chgData name="Ashley Johnston" userId="87379e39-8817-4928-b0aa-1f4492b9a0b5" providerId="ADAL" clId="{7A5F8D00-5920-41AD-A203-2C5AB1B8EB0B}" dt="2023-09-14T18:36:37.577" v="1519" actId="207"/>
          <ac:graphicFrameMkLst>
            <pc:docMk/>
            <pc:sldMk cId="4122215673" sldId="10204"/>
            <ac:graphicFrameMk id="12" creationId="{1363873D-ABDD-6C0E-AC69-F99CA3847B5A}"/>
          </ac:graphicFrameMkLst>
        </pc:graphicFrameChg>
      </pc:sldChg>
      <pc:sldChg chg="del">
        <pc:chgData name="Ashley Johnston" userId="87379e39-8817-4928-b0aa-1f4492b9a0b5" providerId="ADAL" clId="{7A5F8D00-5920-41AD-A203-2C5AB1B8EB0B}" dt="2023-09-18T16:16:02.039" v="3446" actId="47"/>
        <pc:sldMkLst>
          <pc:docMk/>
          <pc:sldMk cId="2925401233" sldId="10206"/>
        </pc:sldMkLst>
      </pc:sldChg>
      <pc:sldChg chg="del">
        <pc:chgData name="Ashley Johnston" userId="87379e39-8817-4928-b0aa-1f4492b9a0b5" providerId="ADAL" clId="{7A5F8D00-5920-41AD-A203-2C5AB1B8EB0B}" dt="2023-09-18T16:16:02.039" v="3446" actId="47"/>
        <pc:sldMkLst>
          <pc:docMk/>
          <pc:sldMk cId="1740228576" sldId="10208"/>
        </pc:sldMkLst>
      </pc:sldChg>
      <pc:sldChg chg="delSp modSp mod modTransition">
        <pc:chgData name="Ashley Johnston" userId="87379e39-8817-4928-b0aa-1f4492b9a0b5" providerId="ADAL" clId="{7A5F8D00-5920-41AD-A203-2C5AB1B8EB0B}" dt="2023-09-18T16:15:50.366" v="3445"/>
        <pc:sldMkLst>
          <pc:docMk/>
          <pc:sldMk cId="1454193849" sldId="10227"/>
        </pc:sldMkLst>
        <pc:spChg chg="mod">
          <ac:chgData name="Ashley Johnston" userId="87379e39-8817-4928-b0aa-1f4492b9a0b5" providerId="ADAL" clId="{7A5F8D00-5920-41AD-A203-2C5AB1B8EB0B}" dt="2023-09-18T16:04:49.251" v="3212" actId="1076"/>
          <ac:spMkLst>
            <pc:docMk/>
            <pc:sldMk cId="1454193849" sldId="10227"/>
            <ac:spMk id="4" creationId="{E9072F6A-32EC-F20C-2374-BE651693284B}"/>
          </ac:spMkLst>
        </pc:spChg>
        <pc:spChg chg="mod">
          <ac:chgData name="Ashley Johnston" userId="87379e39-8817-4928-b0aa-1f4492b9a0b5" providerId="ADAL" clId="{7A5F8D00-5920-41AD-A203-2C5AB1B8EB0B}" dt="2023-09-18T16:04:30.735" v="3209" actId="1076"/>
          <ac:spMkLst>
            <pc:docMk/>
            <pc:sldMk cId="1454193849" sldId="10227"/>
            <ac:spMk id="9" creationId="{C3DFC6C7-0B3C-EAAC-CACF-3AE200959C5C}"/>
          </ac:spMkLst>
        </pc:spChg>
        <pc:spChg chg="del">
          <ac:chgData name="Ashley Johnston" userId="87379e39-8817-4928-b0aa-1f4492b9a0b5" providerId="ADAL" clId="{7A5F8D00-5920-41AD-A203-2C5AB1B8EB0B}" dt="2023-09-18T16:04:17.686" v="3180" actId="478"/>
          <ac:spMkLst>
            <pc:docMk/>
            <pc:sldMk cId="1454193849" sldId="10227"/>
            <ac:spMk id="10" creationId="{5C000D49-F65D-E5C1-175E-D9465925B12D}"/>
          </ac:spMkLst>
        </pc:spChg>
      </pc:sldChg>
      <pc:sldChg chg="delSp modSp mod ord">
        <pc:chgData name="Ashley Johnston" userId="87379e39-8817-4928-b0aa-1f4492b9a0b5" providerId="ADAL" clId="{7A5F8D00-5920-41AD-A203-2C5AB1B8EB0B}" dt="2023-09-18T16:16:46.121" v="3470"/>
        <pc:sldMkLst>
          <pc:docMk/>
          <pc:sldMk cId="4149090915" sldId="10232"/>
        </pc:sldMkLst>
        <pc:spChg chg="mod">
          <ac:chgData name="Ashley Johnston" userId="87379e39-8817-4928-b0aa-1f4492b9a0b5" providerId="ADAL" clId="{7A5F8D00-5920-41AD-A203-2C5AB1B8EB0B}" dt="2023-09-18T16:16:18.954" v="3463" actId="20577"/>
          <ac:spMkLst>
            <pc:docMk/>
            <pc:sldMk cId="4149090915" sldId="10232"/>
            <ac:spMk id="4" creationId="{BE0CBDA6-A0C7-DA66-B2B2-26E795E7F50E}"/>
          </ac:spMkLst>
        </pc:spChg>
        <pc:spChg chg="mod">
          <ac:chgData name="Ashley Johnston" userId="87379e39-8817-4928-b0aa-1f4492b9a0b5" providerId="ADAL" clId="{7A5F8D00-5920-41AD-A203-2C5AB1B8EB0B}" dt="2023-09-18T16:16:38.300" v="3468" actId="404"/>
          <ac:spMkLst>
            <pc:docMk/>
            <pc:sldMk cId="4149090915" sldId="10232"/>
            <ac:spMk id="6" creationId="{B758BFC6-44DC-E069-A9FD-2285060ABBD2}"/>
          </ac:spMkLst>
        </pc:spChg>
        <pc:spChg chg="del">
          <ac:chgData name="Ashley Johnston" userId="87379e39-8817-4928-b0aa-1f4492b9a0b5" providerId="ADAL" clId="{7A5F8D00-5920-41AD-A203-2C5AB1B8EB0B}" dt="2023-09-18T16:16:25.332" v="3464" actId="478"/>
          <ac:spMkLst>
            <pc:docMk/>
            <pc:sldMk cId="4149090915" sldId="10232"/>
            <ac:spMk id="7" creationId="{E363E038-4384-89B7-D6AD-7675C88F5A3A}"/>
          </ac:spMkLst>
        </pc:spChg>
      </pc:sldChg>
      <pc:sldChg chg="del">
        <pc:chgData name="Ashley Johnston" userId="87379e39-8817-4928-b0aa-1f4492b9a0b5" providerId="ADAL" clId="{7A5F8D00-5920-41AD-A203-2C5AB1B8EB0B}" dt="2023-08-28T15:36:43.540" v="5" actId="47"/>
        <pc:sldMkLst>
          <pc:docMk/>
          <pc:sldMk cId="0" sldId="10249"/>
        </pc:sldMkLst>
      </pc:sldChg>
      <pc:sldChg chg="del">
        <pc:chgData name="Ashley Johnston" userId="87379e39-8817-4928-b0aa-1f4492b9a0b5" providerId="ADAL" clId="{7A5F8D00-5920-41AD-A203-2C5AB1B8EB0B}" dt="2023-09-18T16:16:02.039" v="3446" actId="47"/>
        <pc:sldMkLst>
          <pc:docMk/>
          <pc:sldMk cId="3918614798" sldId="10250"/>
        </pc:sldMkLst>
      </pc:sldChg>
      <pc:sldChg chg="del">
        <pc:chgData name="Ashley Johnston" userId="87379e39-8817-4928-b0aa-1f4492b9a0b5" providerId="ADAL" clId="{7A5F8D00-5920-41AD-A203-2C5AB1B8EB0B}" dt="2023-09-18T16:16:02.039" v="3446" actId="47"/>
        <pc:sldMkLst>
          <pc:docMk/>
          <pc:sldMk cId="1975866493" sldId="10251"/>
        </pc:sldMkLst>
      </pc:sldChg>
      <pc:sldChg chg="modSp mod modClrScheme chgLayout">
        <pc:chgData name="Ashley Johnston" userId="87379e39-8817-4928-b0aa-1f4492b9a0b5" providerId="ADAL" clId="{7A5F8D00-5920-41AD-A203-2C5AB1B8EB0B}" dt="2023-08-28T15:49:41.986" v="139" actId="404"/>
        <pc:sldMkLst>
          <pc:docMk/>
          <pc:sldMk cId="1093081837" sldId="10252"/>
        </pc:sldMkLst>
        <pc:spChg chg="mod ord">
          <ac:chgData name="Ashley Johnston" userId="87379e39-8817-4928-b0aa-1f4492b9a0b5" providerId="ADAL" clId="{7A5F8D00-5920-41AD-A203-2C5AB1B8EB0B}" dt="2023-08-28T15:49:34.036" v="136" actId="113"/>
          <ac:spMkLst>
            <pc:docMk/>
            <pc:sldMk cId="1093081837" sldId="10252"/>
            <ac:spMk id="2" creationId="{A829F212-506C-4F19-946D-D947CEB1BE17}"/>
          </ac:spMkLst>
        </pc:spChg>
        <pc:spChg chg="mod ord">
          <ac:chgData name="Ashley Johnston" userId="87379e39-8817-4928-b0aa-1f4492b9a0b5" providerId="ADAL" clId="{7A5F8D00-5920-41AD-A203-2C5AB1B8EB0B}" dt="2023-08-28T15:49:41.986" v="139" actId="404"/>
          <ac:spMkLst>
            <pc:docMk/>
            <pc:sldMk cId="1093081837" sldId="10252"/>
            <ac:spMk id="3" creationId="{468D0FC8-6BB1-4C85-A55B-4D60C46FE291}"/>
          </ac:spMkLst>
        </pc:spChg>
      </pc:sldChg>
      <pc:sldChg chg="addSp delSp modSp add del mod setBg modClrScheme chgLayout">
        <pc:chgData name="Ashley Johnston" userId="87379e39-8817-4928-b0aa-1f4492b9a0b5" providerId="ADAL" clId="{7A5F8D00-5920-41AD-A203-2C5AB1B8EB0B}" dt="2023-08-28T15:44:04.564" v="82" actId="47"/>
        <pc:sldMkLst>
          <pc:docMk/>
          <pc:sldMk cId="116097134" sldId="10260"/>
        </pc:sldMkLst>
        <pc:spChg chg="mod ord">
          <ac:chgData name="Ashley Johnston" userId="87379e39-8817-4928-b0aa-1f4492b9a0b5" providerId="ADAL" clId="{7A5F8D00-5920-41AD-A203-2C5AB1B8EB0B}" dt="2023-08-28T15:43:46.944" v="80" actId="700"/>
          <ac:spMkLst>
            <pc:docMk/>
            <pc:sldMk cId="116097134" sldId="10260"/>
            <ac:spMk id="2" creationId="{D9CC8D95-E988-6FBA-CA69-607ECF632633}"/>
          </ac:spMkLst>
        </pc:spChg>
        <pc:spChg chg="add del mod ord">
          <ac:chgData name="Ashley Johnston" userId="87379e39-8817-4928-b0aa-1f4492b9a0b5" providerId="ADAL" clId="{7A5F8D00-5920-41AD-A203-2C5AB1B8EB0B}" dt="2023-08-28T15:43:46.944" v="80" actId="700"/>
          <ac:spMkLst>
            <pc:docMk/>
            <pc:sldMk cId="116097134" sldId="10260"/>
            <ac:spMk id="29" creationId="{8F8D8A08-98C8-FAD4-988F-53967DE3099D}"/>
          </ac:spMkLst>
        </pc:spChg>
      </pc:sldChg>
      <pc:sldChg chg="del mod modShow addCm">
        <pc:chgData name="Ashley Johnston" userId="87379e39-8817-4928-b0aa-1f4492b9a0b5" providerId="ADAL" clId="{7A5F8D00-5920-41AD-A203-2C5AB1B8EB0B}" dt="2023-09-18T16:16:02.039" v="3446" actId="47"/>
        <pc:sldMkLst>
          <pc:docMk/>
          <pc:sldMk cId="4031275350" sldId="10261"/>
        </pc:sldMkLst>
        <pc:extLst>
          <p:ext xmlns:p="http://schemas.openxmlformats.org/presentationml/2006/main" uri="{D6D511B9-2390-475A-947B-AFAB55BFBCF1}">
            <pc226:cmChg xmlns:pc226="http://schemas.microsoft.com/office/powerpoint/2022/06/main/command" chg="add">
              <pc226:chgData name="Ashley Johnston" userId="87379e39-8817-4928-b0aa-1f4492b9a0b5" providerId="ADAL" clId="{7A5F8D00-5920-41AD-A203-2C5AB1B8EB0B}" dt="2023-09-11T15:59:53.593" v="1360"/>
              <pc2:cmMkLst xmlns:pc2="http://schemas.microsoft.com/office/powerpoint/2019/9/main/command">
                <pc:docMk/>
                <pc:sldMk cId="4031275350" sldId="10261"/>
                <pc2:cmMk id="{BDC5DD88-9F2A-4F03-87F1-61816F9F8270}"/>
              </pc2:cmMkLst>
            </pc226:cmChg>
          </p:ext>
        </pc:extLst>
      </pc:sldChg>
      <pc:sldChg chg="modTransition">
        <pc:chgData name="Ashley Johnston" userId="87379e39-8817-4928-b0aa-1f4492b9a0b5" providerId="ADAL" clId="{7A5F8D00-5920-41AD-A203-2C5AB1B8EB0B}" dt="2023-09-18T16:15:29.551" v="3444"/>
        <pc:sldMkLst>
          <pc:docMk/>
          <pc:sldMk cId="1830874410" sldId="10262"/>
        </pc:sldMkLst>
      </pc:sldChg>
      <pc:sldChg chg="add del setBg">
        <pc:chgData name="Ashley Johnston" userId="87379e39-8817-4928-b0aa-1f4492b9a0b5" providerId="ADAL" clId="{7A5F8D00-5920-41AD-A203-2C5AB1B8EB0B}" dt="2023-08-28T15:44:14.197" v="83" actId="47"/>
        <pc:sldMkLst>
          <pc:docMk/>
          <pc:sldMk cId="3155319209" sldId="10263"/>
        </pc:sldMkLst>
      </pc:sldChg>
      <pc:sldChg chg="del addCm">
        <pc:chgData name="Ashley Johnston" userId="87379e39-8817-4928-b0aa-1f4492b9a0b5" providerId="ADAL" clId="{7A5F8D00-5920-41AD-A203-2C5AB1B8EB0B}" dt="2023-09-18T16:16:02.039" v="3446" actId="47"/>
        <pc:sldMkLst>
          <pc:docMk/>
          <pc:sldMk cId="1738525699" sldId="10264"/>
        </pc:sldMkLst>
        <pc:extLst>
          <p:ext xmlns:p="http://schemas.openxmlformats.org/presentationml/2006/main" uri="{D6D511B9-2390-475A-947B-AFAB55BFBCF1}">
            <pc226:cmChg xmlns:pc226="http://schemas.microsoft.com/office/powerpoint/2022/06/main/command" chg="add">
              <pc226:chgData name="Ashley Johnston" userId="87379e39-8817-4928-b0aa-1f4492b9a0b5" providerId="ADAL" clId="{7A5F8D00-5920-41AD-A203-2C5AB1B8EB0B}" dt="2023-09-11T12:58:52.091" v="424"/>
              <pc2:cmMkLst xmlns:pc2="http://schemas.microsoft.com/office/powerpoint/2019/9/main/command">
                <pc:docMk/>
                <pc:sldMk cId="1738525699" sldId="10264"/>
                <pc2:cmMk id="{508B3D16-0938-4744-9699-AAA90799EAFF}"/>
              </pc2:cmMkLst>
            </pc226:cmChg>
          </p:ext>
        </pc:extLst>
      </pc:sldChg>
      <pc:sldChg chg="modSp mod modTransition">
        <pc:chgData name="Ashley Johnston" userId="87379e39-8817-4928-b0aa-1f4492b9a0b5" providerId="ADAL" clId="{7A5F8D00-5920-41AD-A203-2C5AB1B8EB0B}" dt="2023-09-18T16:15:50.366" v="3445"/>
        <pc:sldMkLst>
          <pc:docMk/>
          <pc:sldMk cId="3683912255" sldId="10267"/>
        </pc:sldMkLst>
        <pc:spChg chg="mod">
          <ac:chgData name="Ashley Johnston" userId="87379e39-8817-4928-b0aa-1f4492b9a0b5" providerId="ADAL" clId="{7A5F8D00-5920-41AD-A203-2C5AB1B8EB0B}" dt="2023-09-18T16:00:16.765" v="3099" actId="1036"/>
          <ac:spMkLst>
            <pc:docMk/>
            <pc:sldMk cId="3683912255" sldId="10267"/>
            <ac:spMk id="2" creationId="{68652ABE-73B3-4D76-A938-4D431AFFDFE3}"/>
          </ac:spMkLst>
        </pc:spChg>
        <pc:spChg chg="mod">
          <ac:chgData name="Ashley Johnston" userId="87379e39-8817-4928-b0aa-1f4492b9a0b5" providerId="ADAL" clId="{7A5F8D00-5920-41AD-A203-2C5AB1B8EB0B}" dt="2023-09-18T16:00:22.630" v="3100" actId="207"/>
          <ac:spMkLst>
            <pc:docMk/>
            <pc:sldMk cId="3683912255" sldId="10267"/>
            <ac:spMk id="6" creationId="{DC6C7775-C5DC-ACEF-B40E-2D42364DE88A}"/>
          </ac:spMkLst>
        </pc:spChg>
        <pc:spChg chg="mod">
          <ac:chgData name="Ashley Johnston" userId="87379e39-8817-4928-b0aa-1f4492b9a0b5" providerId="ADAL" clId="{7A5F8D00-5920-41AD-A203-2C5AB1B8EB0B}" dt="2023-09-18T16:00:16.765" v="3099" actId="1036"/>
          <ac:spMkLst>
            <pc:docMk/>
            <pc:sldMk cId="3683912255" sldId="10267"/>
            <ac:spMk id="16" creationId="{E832C1D4-E1D2-4C14-B309-83E21F97E1B4}"/>
          </ac:spMkLst>
        </pc:spChg>
        <pc:spChg chg="mod">
          <ac:chgData name="Ashley Johnston" userId="87379e39-8817-4928-b0aa-1f4492b9a0b5" providerId="ADAL" clId="{7A5F8D00-5920-41AD-A203-2C5AB1B8EB0B}" dt="2023-09-18T16:00:16.765" v="3099" actId="1036"/>
          <ac:spMkLst>
            <pc:docMk/>
            <pc:sldMk cId="3683912255" sldId="10267"/>
            <ac:spMk id="17" creationId="{925F7C6C-B684-48BE-BB5B-7D1AE3D7BCAB}"/>
          </ac:spMkLst>
        </pc:spChg>
        <pc:graphicFrameChg chg="mod">
          <ac:chgData name="Ashley Johnston" userId="87379e39-8817-4928-b0aa-1f4492b9a0b5" providerId="ADAL" clId="{7A5F8D00-5920-41AD-A203-2C5AB1B8EB0B}" dt="2023-09-18T16:00:16.765" v="3099" actId="1036"/>
          <ac:graphicFrameMkLst>
            <pc:docMk/>
            <pc:sldMk cId="3683912255" sldId="10267"/>
            <ac:graphicFrameMk id="3" creationId="{06D37DEA-617F-4442-9408-89E6240AB219}"/>
          </ac:graphicFrameMkLst>
        </pc:graphicFrameChg>
      </pc:sldChg>
      <pc:sldChg chg="del">
        <pc:chgData name="Ashley Johnston" userId="87379e39-8817-4928-b0aa-1f4492b9a0b5" providerId="ADAL" clId="{7A5F8D00-5920-41AD-A203-2C5AB1B8EB0B}" dt="2023-09-18T16:16:02.039" v="3446" actId="47"/>
        <pc:sldMkLst>
          <pc:docMk/>
          <pc:sldMk cId="999303099" sldId="10268"/>
        </pc:sldMkLst>
      </pc:sldChg>
      <pc:sldChg chg="modSp mod modTransition">
        <pc:chgData name="Ashley Johnston" userId="87379e39-8817-4928-b0aa-1f4492b9a0b5" providerId="ADAL" clId="{7A5F8D00-5920-41AD-A203-2C5AB1B8EB0B}" dt="2023-09-18T16:15:50.366" v="3445"/>
        <pc:sldMkLst>
          <pc:docMk/>
          <pc:sldMk cId="2762730142" sldId="10269"/>
        </pc:sldMkLst>
        <pc:spChg chg="mod">
          <ac:chgData name="Ashley Johnston" userId="87379e39-8817-4928-b0aa-1f4492b9a0b5" providerId="ADAL" clId="{7A5F8D00-5920-41AD-A203-2C5AB1B8EB0B}" dt="2023-09-18T16:02:01.189" v="3117" actId="20577"/>
          <ac:spMkLst>
            <pc:docMk/>
            <pc:sldMk cId="2762730142" sldId="10269"/>
            <ac:spMk id="2" creationId="{A829F212-506C-4F19-946D-D947CEB1BE17}"/>
          </ac:spMkLst>
        </pc:spChg>
      </pc:sldChg>
      <pc:sldChg chg="modTransition">
        <pc:chgData name="Ashley Johnston" userId="87379e39-8817-4928-b0aa-1f4492b9a0b5" providerId="ADAL" clId="{7A5F8D00-5920-41AD-A203-2C5AB1B8EB0B}" dt="2023-09-18T16:15:50.366" v="3445"/>
        <pc:sldMkLst>
          <pc:docMk/>
          <pc:sldMk cId="3180950410" sldId="10270"/>
        </pc:sldMkLst>
      </pc:sldChg>
      <pc:sldChg chg="modTransition">
        <pc:chgData name="Ashley Johnston" userId="87379e39-8817-4928-b0aa-1f4492b9a0b5" providerId="ADAL" clId="{7A5F8D00-5920-41AD-A203-2C5AB1B8EB0B}" dt="2023-09-18T16:15:50.366" v="3445"/>
        <pc:sldMkLst>
          <pc:docMk/>
          <pc:sldMk cId="3315197640" sldId="10271"/>
        </pc:sldMkLst>
      </pc:sldChg>
      <pc:sldChg chg="modSp modTransition modAnim">
        <pc:chgData name="Ashley Johnston" userId="87379e39-8817-4928-b0aa-1f4492b9a0b5" providerId="ADAL" clId="{7A5F8D00-5920-41AD-A203-2C5AB1B8EB0B}" dt="2023-09-18T16:15:50.366" v="3445"/>
        <pc:sldMkLst>
          <pc:docMk/>
          <pc:sldMk cId="2080206845" sldId="10272"/>
        </pc:sldMkLst>
        <pc:spChg chg="mod">
          <ac:chgData name="Ashley Johnston" userId="87379e39-8817-4928-b0aa-1f4492b9a0b5" providerId="ADAL" clId="{7A5F8D00-5920-41AD-A203-2C5AB1B8EB0B}" dt="2023-09-11T15:58:01.054" v="1359" actId="2711"/>
          <ac:spMkLst>
            <pc:docMk/>
            <pc:sldMk cId="2080206845" sldId="10272"/>
            <ac:spMk id="3" creationId="{B102E174-84DE-4927-8085-2CF68D6C78B8}"/>
          </ac:spMkLst>
        </pc:spChg>
      </pc:sldChg>
      <pc:sldChg chg="addSp delSp modSp mod modTransition delAnim">
        <pc:chgData name="Ashley Johnston" userId="87379e39-8817-4928-b0aa-1f4492b9a0b5" providerId="ADAL" clId="{7A5F8D00-5920-41AD-A203-2C5AB1B8EB0B}" dt="2023-09-18T16:15:50.366" v="3445"/>
        <pc:sldMkLst>
          <pc:docMk/>
          <pc:sldMk cId="2439033626" sldId="10273"/>
        </pc:sldMkLst>
        <pc:spChg chg="mod">
          <ac:chgData name="Ashley Johnston" userId="87379e39-8817-4928-b0aa-1f4492b9a0b5" providerId="ADAL" clId="{7A5F8D00-5920-41AD-A203-2C5AB1B8EB0B}" dt="2023-09-18T15:58:52.726" v="3044" actId="20577"/>
          <ac:spMkLst>
            <pc:docMk/>
            <pc:sldMk cId="2439033626" sldId="10273"/>
            <ac:spMk id="2" creationId="{11B8BB1F-D20F-7133-E973-A1C27CB2CA6E}"/>
          </ac:spMkLst>
        </pc:spChg>
        <pc:spChg chg="add del mod ord">
          <ac:chgData name="Ashley Johnston" userId="87379e39-8817-4928-b0aa-1f4492b9a0b5" providerId="ADAL" clId="{7A5F8D00-5920-41AD-A203-2C5AB1B8EB0B}" dt="2023-09-14T19:18:48.091" v="1618" actId="478"/>
          <ac:spMkLst>
            <pc:docMk/>
            <pc:sldMk cId="2439033626" sldId="10273"/>
            <ac:spMk id="6" creationId="{D86A043B-2A11-0FA0-3512-B2D32959833E}"/>
          </ac:spMkLst>
        </pc:spChg>
        <pc:spChg chg="add mod ord">
          <ac:chgData name="Ashley Johnston" userId="87379e39-8817-4928-b0aa-1f4492b9a0b5" providerId="ADAL" clId="{7A5F8D00-5920-41AD-A203-2C5AB1B8EB0B}" dt="2023-09-14T18:27:04.150" v="1385" actId="167"/>
          <ac:spMkLst>
            <pc:docMk/>
            <pc:sldMk cId="2439033626" sldId="10273"/>
            <ac:spMk id="7" creationId="{7C3A664D-BDDA-3527-8060-5995C3560FB7}"/>
          </ac:spMkLst>
        </pc:spChg>
        <pc:spChg chg="add mod ord">
          <ac:chgData name="Ashley Johnston" userId="87379e39-8817-4928-b0aa-1f4492b9a0b5" providerId="ADAL" clId="{7A5F8D00-5920-41AD-A203-2C5AB1B8EB0B}" dt="2023-09-14T18:29:37.341" v="1419" actId="14100"/>
          <ac:spMkLst>
            <pc:docMk/>
            <pc:sldMk cId="2439033626" sldId="10273"/>
            <ac:spMk id="8" creationId="{FC990F5C-F1BF-A6FE-7868-F1E1F632C3A9}"/>
          </ac:spMkLst>
        </pc:spChg>
        <pc:spChg chg="del mod">
          <ac:chgData name="Ashley Johnston" userId="87379e39-8817-4928-b0aa-1f4492b9a0b5" providerId="ADAL" clId="{7A5F8D00-5920-41AD-A203-2C5AB1B8EB0B}" dt="2023-09-14T18:30:29.265" v="1429" actId="478"/>
          <ac:spMkLst>
            <pc:docMk/>
            <pc:sldMk cId="2439033626" sldId="10273"/>
            <ac:spMk id="9" creationId="{BB377F30-B7B9-63B7-1D5B-E5CA66639E2F}"/>
          </ac:spMkLst>
        </pc:spChg>
        <pc:spChg chg="mod">
          <ac:chgData name="Ashley Johnston" userId="87379e39-8817-4928-b0aa-1f4492b9a0b5" providerId="ADAL" clId="{7A5F8D00-5920-41AD-A203-2C5AB1B8EB0B}" dt="2023-09-14T18:33:25.151" v="1494" actId="404"/>
          <ac:spMkLst>
            <pc:docMk/>
            <pc:sldMk cId="2439033626" sldId="10273"/>
            <ac:spMk id="10" creationId="{20F21FEB-0BB1-538F-E863-689CA5424F98}"/>
          </ac:spMkLst>
        </pc:spChg>
        <pc:spChg chg="add mod ord">
          <ac:chgData name="Ashley Johnston" userId="87379e39-8817-4928-b0aa-1f4492b9a0b5" providerId="ADAL" clId="{7A5F8D00-5920-41AD-A203-2C5AB1B8EB0B}" dt="2023-09-14T18:27:04.150" v="1385" actId="167"/>
          <ac:spMkLst>
            <pc:docMk/>
            <pc:sldMk cId="2439033626" sldId="10273"/>
            <ac:spMk id="11" creationId="{ACEAEA85-E714-AA9B-1F88-00777DE5391D}"/>
          </ac:spMkLst>
        </pc:spChg>
        <pc:spChg chg="add mod ord">
          <ac:chgData name="Ashley Johnston" userId="87379e39-8817-4928-b0aa-1f4492b9a0b5" providerId="ADAL" clId="{7A5F8D00-5920-41AD-A203-2C5AB1B8EB0B}" dt="2023-09-14T18:27:04.150" v="1385" actId="167"/>
          <ac:spMkLst>
            <pc:docMk/>
            <pc:sldMk cId="2439033626" sldId="10273"/>
            <ac:spMk id="12" creationId="{1FFD306A-B3FA-8844-9580-098FF38FC673}"/>
          </ac:spMkLst>
        </pc:spChg>
        <pc:spChg chg="add mod ord">
          <ac:chgData name="Ashley Johnston" userId="87379e39-8817-4928-b0aa-1f4492b9a0b5" providerId="ADAL" clId="{7A5F8D00-5920-41AD-A203-2C5AB1B8EB0B}" dt="2023-09-14T19:38:38.346" v="1637" actId="20577"/>
          <ac:spMkLst>
            <pc:docMk/>
            <pc:sldMk cId="2439033626" sldId="10273"/>
            <ac:spMk id="14" creationId="{09FD7428-60B0-CC8D-A204-77AFE985B978}"/>
          </ac:spMkLst>
        </pc:spChg>
        <pc:spChg chg="add mod ord">
          <ac:chgData name="Ashley Johnston" userId="87379e39-8817-4928-b0aa-1f4492b9a0b5" providerId="ADAL" clId="{7A5F8D00-5920-41AD-A203-2C5AB1B8EB0B}" dt="2023-09-14T18:30:22.276" v="1426" actId="554"/>
          <ac:spMkLst>
            <pc:docMk/>
            <pc:sldMk cId="2439033626" sldId="10273"/>
            <ac:spMk id="15" creationId="{D0B4AA42-5F24-7FA3-7AEC-3330452167B4}"/>
          </ac:spMkLst>
        </pc:spChg>
        <pc:spChg chg="add mod ord">
          <ac:chgData name="Ashley Johnston" userId="87379e39-8817-4928-b0aa-1f4492b9a0b5" providerId="ADAL" clId="{7A5F8D00-5920-41AD-A203-2C5AB1B8EB0B}" dt="2023-09-14T18:30:15.601" v="1425" actId="12789"/>
          <ac:spMkLst>
            <pc:docMk/>
            <pc:sldMk cId="2439033626" sldId="10273"/>
            <ac:spMk id="17" creationId="{2CE58422-F125-7A78-ADF4-7418E02C3D99}"/>
          </ac:spMkLst>
        </pc:spChg>
        <pc:spChg chg="add mod ord">
          <ac:chgData name="Ashley Johnston" userId="87379e39-8817-4928-b0aa-1f4492b9a0b5" providerId="ADAL" clId="{7A5F8D00-5920-41AD-A203-2C5AB1B8EB0B}" dt="2023-09-14T18:30:26.143" v="1428" actId="20577"/>
          <ac:spMkLst>
            <pc:docMk/>
            <pc:sldMk cId="2439033626" sldId="10273"/>
            <ac:spMk id="18" creationId="{0714D8E2-8AE1-BFEB-2C98-782612A1525C}"/>
          </ac:spMkLst>
        </pc:spChg>
        <pc:spChg chg="mod">
          <ac:chgData name="Ashley Johnston" userId="87379e39-8817-4928-b0aa-1f4492b9a0b5" providerId="ADAL" clId="{7A5F8D00-5920-41AD-A203-2C5AB1B8EB0B}" dt="2023-09-14T18:26:49.807" v="1384"/>
          <ac:spMkLst>
            <pc:docMk/>
            <pc:sldMk cId="2439033626" sldId="10273"/>
            <ac:spMk id="20" creationId="{BDBF94D4-5CFC-D048-A738-6EC03306A864}"/>
          </ac:spMkLst>
        </pc:spChg>
        <pc:spChg chg="mod">
          <ac:chgData name="Ashley Johnston" userId="87379e39-8817-4928-b0aa-1f4492b9a0b5" providerId="ADAL" clId="{7A5F8D00-5920-41AD-A203-2C5AB1B8EB0B}" dt="2023-09-14T18:26:49.807" v="1384"/>
          <ac:spMkLst>
            <pc:docMk/>
            <pc:sldMk cId="2439033626" sldId="10273"/>
            <ac:spMk id="21" creationId="{3C09571D-1090-DFB9-0E13-B0FBE66A4116}"/>
          </ac:spMkLst>
        </pc:spChg>
        <pc:spChg chg="mod">
          <ac:chgData name="Ashley Johnston" userId="87379e39-8817-4928-b0aa-1f4492b9a0b5" providerId="ADAL" clId="{7A5F8D00-5920-41AD-A203-2C5AB1B8EB0B}" dt="2023-09-14T18:26:49.807" v="1384"/>
          <ac:spMkLst>
            <pc:docMk/>
            <pc:sldMk cId="2439033626" sldId="10273"/>
            <ac:spMk id="22" creationId="{6A8FE88B-F3D1-2C52-7B26-57E003AA7E9D}"/>
          </ac:spMkLst>
        </pc:spChg>
        <pc:spChg chg="mod">
          <ac:chgData name="Ashley Johnston" userId="87379e39-8817-4928-b0aa-1f4492b9a0b5" providerId="ADAL" clId="{7A5F8D00-5920-41AD-A203-2C5AB1B8EB0B}" dt="2023-09-14T18:26:49.807" v="1384"/>
          <ac:spMkLst>
            <pc:docMk/>
            <pc:sldMk cId="2439033626" sldId="10273"/>
            <ac:spMk id="23" creationId="{D50E0E66-82A0-E7CA-EA7A-FF178F9192A8}"/>
          </ac:spMkLst>
        </pc:spChg>
        <pc:spChg chg="mod">
          <ac:chgData name="Ashley Johnston" userId="87379e39-8817-4928-b0aa-1f4492b9a0b5" providerId="ADAL" clId="{7A5F8D00-5920-41AD-A203-2C5AB1B8EB0B}" dt="2023-09-14T18:26:49.807" v="1384"/>
          <ac:spMkLst>
            <pc:docMk/>
            <pc:sldMk cId="2439033626" sldId="10273"/>
            <ac:spMk id="24" creationId="{8BC0768D-3623-D33C-C1BC-E5E3286E361A}"/>
          </ac:spMkLst>
        </pc:spChg>
        <pc:spChg chg="mod">
          <ac:chgData name="Ashley Johnston" userId="87379e39-8817-4928-b0aa-1f4492b9a0b5" providerId="ADAL" clId="{7A5F8D00-5920-41AD-A203-2C5AB1B8EB0B}" dt="2023-09-14T18:26:49.807" v="1384"/>
          <ac:spMkLst>
            <pc:docMk/>
            <pc:sldMk cId="2439033626" sldId="10273"/>
            <ac:spMk id="25" creationId="{2718AF65-E5A9-FAB0-4E37-5A2E1A2498DE}"/>
          </ac:spMkLst>
        </pc:spChg>
        <pc:spChg chg="mod">
          <ac:chgData name="Ashley Johnston" userId="87379e39-8817-4928-b0aa-1f4492b9a0b5" providerId="ADAL" clId="{7A5F8D00-5920-41AD-A203-2C5AB1B8EB0B}" dt="2023-09-14T18:26:49.807" v="1384"/>
          <ac:spMkLst>
            <pc:docMk/>
            <pc:sldMk cId="2439033626" sldId="10273"/>
            <ac:spMk id="26" creationId="{27E034A4-6226-21A7-8833-7F2BBFCF424A}"/>
          </ac:spMkLst>
        </pc:spChg>
        <pc:spChg chg="mod">
          <ac:chgData name="Ashley Johnston" userId="87379e39-8817-4928-b0aa-1f4492b9a0b5" providerId="ADAL" clId="{7A5F8D00-5920-41AD-A203-2C5AB1B8EB0B}" dt="2023-09-14T18:26:49.807" v="1384"/>
          <ac:spMkLst>
            <pc:docMk/>
            <pc:sldMk cId="2439033626" sldId="10273"/>
            <ac:spMk id="27" creationId="{53EF8394-98FD-7508-05EE-4D633DF61898}"/>
          </ac:spMkLst>
        </pc:spChg>
        <pc:spChg chg="mod">
          <ac:chgData name="Ashley Johnston" userId="87379e39-8817-4928-b0aa-1f4492b9a0b5" providerId="ADAL" clId="{7A5F8D00-5920-41AD-A203-2C5AB1B8EB0B}" dt="2023-09-14T18:26:49.807" v="1384"/>
          <ac:spMkLst>
            <pc:docMk/>
            <pc:sldMk cId="2439033626" sldId="10273"/>
            <ac:spMk id="28" creationId="{7266067E-79E4-A23D-EE8C-2B2266653D1E}"/>
          </ac:spMkLst>
        </pc:spChg>
        <pc:spChg chg="mod">
          <ac:chgData name="Ashley Johnston" userId="87379e39-8817-4928-b0aa-1f4492b9a0b5" providerId="ADAL" clId="{7A5F8D00-5920-41AD-A203-2C5AB1B8EB0B}" dt="2023-09-14T18:26:49.807" v="1384"/>
          <ac:spMkLst>
            <pc:docMk/>
            <pc:sldMk cId="2439033626" sldId="10273"/>
            <ac:spMk id="29" creationId="{0ACF3516-3220-9A89-9178-B2F787FA3105}"/>
          </ac:spMkLst>
        </pc:spChg>
        <pc:spChg chg="mod">
          <ac:chgData name="Ashley Johnston" userId="87379e39-8817-4928-b0aa-1f4492b9a0b5" providerId="ADAL" clId="{7A5F8D00-5920-41AD-A203-2C5AB1B8EB0B}" dt="2023-09-14T18:26:49.807" v="1384"/>
          <ac:spMkLst>
            <pc:docMk/>
            <pc:sldMk cId="2439033626" sldId="10273"/>
            <ac:spMk id="30" creationId="{4671E45E-7EC8-1FAC-CA93-1128BA76E8B9}"/>
          </ac:spMkLst>
        </pc:spChg>
        <pc:spChg chg="mod">
          <ac:chgData name="Ashley Johnston" userId="87379e39-8817-4928-b0aa-1f4492b9a0b5" providerId="ADAL" clId="{7A5F8D00-5920-41AD-A203-2C5AB1B8EB0B}" dt="2023-09-14T18:26:49.807" v="1384"/>
          <ac:spMkLst>
            <pc:docMk/>
            <pc:sldMk cId="2439033626" sldId="10273"/>
            <ac:spMk id="31" creationId="{1C3EA86A-1B72-B8B5-0BDA-D5463398F9E6}"/>
          </ac:spMkLst>
        </pc:spChg>
        <pc:spChg chg="mod">
          <ac:chgData name="Ashley Johnston" userId="87379e39-8817-4928-b0aa-1f4492b9a0b5" providerId="ADAL" clId="{7A5F8D00-5920-41AD-A203-2C5AB1B8EB0B}" dt="2023-09-14T18:26:49.807" v="1384"/>
          <ac:spMkLst>
            <pc:docMk/>
            <pc:sldMk cId="2439033626" sldId="10273"/>
            <ac:spMk id="32" creationId="{BF28A8FD-F681-C46B-BAE4-005B1ABE2690}"/>
          </ac:spMkLst>
        </pc:spChg>
        <pc:spChg chg="mod">
          <ac:chgData name="Ashley Johnston" userId="87379e39-8817-4928-b0aa-1f4492b9a0b5" providerId="ADAL" clId="{7A5F8D00-5920-41AD-A203-2C5AB1B8EB0B}" dt="2023-09-14T18:26:49.807" v="1384"/>
          <ac:spMkLst>
            <pc:docMk/>
            <pc:sldMk cId="2439033626" sldId="10273"/>
            <ac:spMk id="33" creationId="{9AD4D75E-6975-1201-F198-9A3478BE24DD}"/>
          </ac:spMkLst>
        </pc:spChg>
        <pc:spChg chg="mod">
          <ac:chgData name="Ashley Johnston" userId="87379e39-8817-4928-b0aa-1f4492b9a0b5" providerId="ADAL" clId="{7A5F8D00-5920-41AD-A203-2C5AB1B8EB0B}" dt="2023-09-14T18:26:49.807" v="1384"/>
          <ac:spMkLst>
            <pc:docMk/>
            <pc:sldMk cId="2439033626" sldId="10273"/>
            <ac:spMk id="34" creationId="{ADD48FCF-2449-0B9C-EA6D-4A8B199D6E1A}"/>
          </ac:spMkLst>
        </pc:spChg>
        <pc:spChg chg="mod">
          <ac:chgData name="Ashley Johnston" userId="87379e39-8817-4928-b0aa-1f4492b9a0b5" providerId="ADAL" clId="{7A5F8D00-5920-41AD-A203-2C5AB1B8EB0B}" dt="2023-09-14T18:26:49.807" v="1384"/>
          <ac:spMkLst>
            <pc:docMk/>
            <pc:sldMk cId="2439033626" sldId="10273"/>
            <ac:spMk id="35" creationId="{04F4F1E2-264D-7F26-B089-DA78E58E3104}"/>
          </ac:spMkLst>
        </pc:spChg>
        <pc:spChg chg="mod">
          <ac:chgData name="Ashley Johnston" userId="87379e39-8817-4928-b0aa-1f4492b9a0b5" providerId="ADAL" clId="{7A5F8D00-5920-41AD-A203-2C5AB1B8EB0B}" dt="2023-09-14T18:26:49.807" v="1384"/>
          <ac:spMkLst>
            <pc:docMk/>
            <pc:sldMk cId="2439033626" sldId="10273"/>
            <ac:spMk id="36" creationId="{D711B2C6-045F-33C9-59E7-CA480C684C9D}"/>
          </ac:spMkLst>
        </pc:spChg>
        <pc:spChg chg="mod">
          <ac:chgData name="Ashley Johnston" userId="87379e39-8817-4928-b0aa-1f4492b9a0b5" providerId="ADAL" clId="{7A5F8D00-5920-41AD-A203-2C5AB1B8EB0B}" dt="2023-09-14T18:26:49.807" v="1384"/>
          <ac:spMkLst>
            <pc:docMk/>
            <pc:sldMk cId="2439033626" sldId="10273"/>
            <ac:spMk id="37" creationId="{D46AF472-4317-6B6D-3CAD-2DC3656DED51}"/>
          </ac:spMkLst>
        </pc:spChg>
        <pc:spChg chg="mod">
          <ac:chgData name="Ashley Johnston" userId="87379e39-8817-4928-b0aa-1f4492b9a0b5" providerId="ADAL" clId="{7A5F8D00-5920-41AD-A203-2C5AB1B8EB0B}" dt="2023-09-14T18:26:49.807" v="1384"/>
          <ac:spMkLst>
            <pc:docMk/>
            <pc:sldMk cId="2439033626" sldId="10273"/>
            <ac:spMk id="38" creationId="{603BC920-C0BC-3C2D-16BA-700129FC5DF9}"/>
          </ac:spMkLst>
        </pc:spChg>
        <pc:spChg chg="mod">
          <ac:chgData name="Ashley Johnston" userId="87379e39-8817-4928-b0aa-1f4492b9a0b5" providerId="ADAL" clId="{7A5F8D00-5920-41AD-A203-2C5AB1B8EB0B}" dt="2023-09-14T18:26:49.807" v="1384"/>
          <ac:spMkLst>
            <pc:docMk/>
            <pc:sldMk cId="2439033626" sldId="10273"/>
            <ac:spMk id="39" creationId="{79F1D785-3B94-8B34-C9FF-D15FC7863F80}"/>
          </ac:spMkLst>
        </pc:spChg>
        <pc:grpChg chg="del">
          <ac:chgData name="Ashley Johnston" userId="87379e39-8817-4928-b0aa-1f4492b9a0b5" providerId="ADAL" clId="{7A5F8D00-5920-41AD-A203-2C5AB1B8EB0B}" dt="2023-09-14T18:30:31.628" v="1430" actId="478"/>
          <ac:grpSpMkLst>
            <pc:docMk/>
            <pc:sldMk cId="2439033626" sldId="10273"/>
            <ac:grpSpMk id="3" creationId="{7E4D0D6C-B4C0-3F63-EA59-92A291B552C3}"/>
          </ac:grpSpMkLst>
        </pc:grpChg>
        <pc:grpChg chg="add mod ord">
          <ac:chgData name="Ashley Johnston" userId="87379e39-8817-4928-b0aa-1f4492b9a0b5" providerId="ADAL" clId="{7A5F8D00-5920-41AD-A203-2C5AB1B8EB0B}" dt="2023-09-14T18:27:04.150" v="1385" actId="167"/>
          <ac:grpSpMkLst>
            <pc:docMk/>
            <pc:sldMk cId="2439033626" sldId="10273"/>
            <ac:grpSpMk id="19" creationId="{CB1B52AB-E731-820D-C93B-C3D5BDEAE678}"/>
          </ac:grpSpMkLst>
        </pc:grpChg>
        <pc:graphicFrameChg chg="add mod ord">
          <ac:chgData name="Ashley Johnston" userId="87379e39-8817-4928-b0aa-1f4492b9a0b5" providerId="ADAL" clId="{7A5F8D00-5920-41AD-A203-2C5AB1B8EB0B}" dt="2023-09-14T18:27:04.150" v="1385" actId="167"/>
          <ac:graphicFrameMkLst>
            <pc:docMk/>
            <pc:sldMk cId="2439033626" sldId="10273"/>
            <ac:graphicFrameMk id="13" creationId="{42E76A76-D955-2FD3-CE7B-7B9BCD72F25A}"/>
          </ac:graphicFrameMkLst>
        </pc:graphicFrameChg>
        <pc:graphicFrameChg chg="add mod ord">
          <ac:chgData name="Ashley Johnston" userId="87379e39-8817-4928-b0aa-1f4492b9a0b5" providerId="ADAL" clId="{7A5F8D00-5920-41AD-A203-2C5AB1B8EB0B}" dt="2023-09-14T18:27:04.150" v="1385" actId="167"/>
          <ac:graphicFrameMkLst>
            <pc:docMk/>
            <pc:sldMk cId="2439033626" sldId="10273"/>
            <ac:graphicFrameMk id="16" creationId="{C95CF1D5-0001-5814-8916-930362A5550E}"/>
          </ac:graphicFrameMkLst>
        </pc:graphicFrameChg>
      </pc:sldChg>
      <pc:sldChg chg="modSp mod modTransition">
        <pc:chgData name="Ashley Johnston" userId="87379e39-8817-4928-b0aa-1f4492b9a0b5" providerId="ADAL" clId="{7A5F8D00-5920-41AD-A203-2C5AB1B8EB0B}" dt="2023-09-18T16:29:59.581" v="3478" actId="20577"/>
        <pc:sldMkLst>
          <pc:docMk/>
          <pc:sldMk cId="73309419" sldId="10274"/>
        </pc:sldMkLst>
        <pc:spChg chg="mod">
          <ac:chgData name="Ashley Johnston" userId="87379e39-8817-4928-b0aa-1f4492b9a0b5" providerId="ADAL" clId="{7A5F8D00-5920-41AD-A203-2C5AB1B8EB0B}" dt="2023-09-18T16:00:59.255" v="3111" actId="20577"/>
          <ac:spMkLst>
            <pc:docMk/>
            <pc:sldMk cId="73309419" sldId="10274"/>
            <ac:spMk id="2" creationId="{0F8251C1-78B0-4F06-9414-A3D8CA45542F}"/>
          </ac:spMkLst>
        </pc:spChg>
        <pc:spChg chg="mod">
          <ac:chgData name="Ashley Johnston" userId="87379e39-8817-4928-b0aa-1f4492b9a0b5" providerId="ADAL" clId="{7A5F8D00-5920-41AD-A203-2C5AB1B8EB0B}" dt="2023-09-18T16:29:59.581" v="3478" actId="20577"/>
          <ac:spMkLst>
            <pc:docMk/>
            <pc:sldMk cId="73309419" sldId="10274"/>
            <ac:spMk id="3" creationId="{E4B2081E-6BBD-49CA-A79C-21988F661CAF}"/>
          </ac:spMkLst>
        </pc:spChg>
      </pc:sldChg>
      <pc:sldChg chg="addSp delSp modSp mod modTransition addAnim delAnim modAnim modCm modNotesTx">
        <pc:chgData name="Ashley Johnston" userId="87379e39-8817-4928-b0aa-1f4492b9a0b5" providerId="ADAL" clId="{7A5F8D00-5920-41AD-A203-2C5AB1B8EB0B}" dt="2023-09-18T16:15:50.366" v="3445"/>
        <pc:sldMkLst>
          <pc:docMk/>
          <pc:sldMk cId="51408026" sldId="10275"/>
        </pc:sldMkLst>
        <pc:spChg chg="mod">
          <ac:chgData name="Ashley Johnston" userId="87379e39-8817-4928-b0aa-1f4492b9a0b5" providerId="ADAL" clId="{7A5F8D00-5920-41AD-A203-2C5AB1B8EB0B}" dt="2023-09-18T16:02:05.414" v="3119" actId="20577"/>
          <ac:spMkLst>
            <pc:docMk/>
            <pc:sldMk cId="51408026" sldId="10275"/>
            <ac:spMk id="2" creationId="{A829F212-506C-4F19-946D-D947CEB1BE17}"/>
          </ac:spMkLst>
        </pc:spChg>
        <pc:spChg chg="add del mod">
          <ac:chgData name="Ashley Johnston" userId="87379e39-8817-4928-b0aa-1f4492b9a0b5" providerId="ADAL" clId="{7A5F8D00-5920-41AD-A203-2C5AB1B8EB0B}" dt="2023-09-15T15:05:54.961" v="1667"/>
          <ac:spMkLst>
            <pc:docMk/>
            <pc:sldMk cId="51408026" sldId="10275"/>
            <ac:spMk id="6" creationId="{A20C3841-F1EC-3B37-F587-6FDA6A7EA901}"/>
          </ac:spMkLst>
        </pc:spChg>
        <pc:spChg chg="mod">
          <ac:chgData name="Ashley Johnston" userId="87379e39-8817-4928-b0aa-1f4492b9a0b5" providerId="ADAL" clId="{7A5F8D00-5920-41AD-A203-2C5AB1B8EB0B}" dt="2023-09-15T18:15:19.604" v="1752" actId="1035"/>
          <ac:spMkLst>
            <pc:docMk/>
            <pc:sldMk cId="51408026" sldId="10275"/>
            <ac:spMk id="7" creationId="{BE5723B7-8539-1AEA-D850-BD7CF30B8B0F}"/>
          </ac:spMkLst>
        </pc:spChg>
        <pc:spChg chg="mod">
          <ac:chgData name="Ashley Johnston" userId="87379e39-8817-4928-b0aa-1f4492b9a0b5" providerId="ADAL" clId="{7A5F8D00-5920-41AD-A203-2C5AB1B8EB0B}" dt="2023-09-15T18:22:30.380" v="1991" actId="14100"/>
          <ac:spMkLst>
            <pc:docMk/>
            <pc:sldMk cId="51408026" sldId="10275"/>
            <ac:spMk id="8" creationId="{341211B1-8F4E-2CBF-DDD1-CA0A074A1B3F}"/>
          </ac:spMkLst>
        </pc:spChg>
        <pc:spChg chg="add del mod">
          <ac:chgData name="Ashley Johnston" userId="87379e39-8817-4928-b0aa-1f4492b9a0b5" providerId="ADAL" clId="{7A5F8D00-5920-41AD-A203-2C5AB1B8EB0B}" dt="2023-09-15T18:15:27.419" v="1761" actId="1035"/>
          <ac:spMkLst>
            <pc:docMk/>
            <pc:sldMk cId="51408026" sldId="10275"/>
            <ac:spMk id="9" creationId="{A5545E4F-E5DA-D345-D76F-6E17A9684724}"/>
          </ac:spMkLst>
        </pc:spChg>
        <pc:spChg chg="mod">
          <ac:chgData name="Ashley Johnston" userId="87379e39-8817-4928-b0aa-1f4492b9a0b5" providerId="ADAL" clId="{7A5F8D00-5920-41AD-A203-2C5AB1B8EB0B}" dt="2023-09-15T18:19:53.652" v="1878" actId="20577"/>
          <ac:spMkLst>
            <pc:docMk/>
            <pc:sldMk cId="51408026" sldId="10275"/>
            <ac:spMk id="10" creationId="{4CB6C99E-4365-E7F7-9EC8-C539383AC737}"/>
          </ac:spMkLst>
        </pc:spChg>
        <pc:spChg chg="mod">
          <ac:chgData name="Ashley Johnston" userId="87379e39-8817-4928-b0aa-1f4492b9a0b5" providerId="ADAL" clId="{7A5F8D00-5920-41AD-A203-2C5AB1B8EB0B}" dt="2023-09-15T18:24:30.595" v="2037" actId="20577"/>
          <ac:spMkLst>
            <pc:docMk/>
            <pc:sldMk cId="51408026" sldId="10275"/>
            <ac:spMk id="11" creationId="{25137611-8E0E-61CF-F101-B7B053BB39AF}"/>
          </ac:spMkLst>
        </pc:spChg>
        <pc:spChg chg="mod">
          <ac:chgData name="Ashley Johnston" userId="87379e39-8817-4928-b0aa-1f4492b9a0b5" providerId="ADAL" clId="{7A5F8D00-5920-41AD-A203-2C5AB1B8EB0B}" dt="2023-09-15T18:15:32.262" v="1766" actId="1035"/>
          <ac:spMkLst>
            <pc:docMk/>
            <pc:sldMk cId="51408026" sldId="10275"/>
            <ac:spMk id="12" creationId="{4DCB8B6E-5DCA-45A5-7EE3-9F1CDE104057}"/>
          </ac:spMkLst>
        </pc:spChg>
        <pc:spChg chg="mod">
          <ac:chgData name="Ashley Johnston" userId="87379e39-8817-4928-b0aa-1f4492b9a0b5" providerId="ADAL" clId="{7A5F8D00-5920-41AD-A203-2C5AB1B8EB0B}" dt="2023-09-15T18:21:13.027" v="1965" actId="20577"/>
          <ac:spMkLst>
            <pc:docMk/>
            <pc:sldMk cId="51408026" sldId="10275"/>
            <ac:spMk id="13" creationId="{2BB0CCFB-FED8-0328-20F6-AFA42A187B45}"/>
          </ac:spMkLst>
        </pc:spChg>
        <pc:spChg chg="mod">
          <ac:chgData name="Ashley Johnston" userId="87379e39-8817-4928-b0aa-1f4492b9a0b5" providerId="ADAL" clId="{7A5F8D00-5920-41AD-A203-2C5AB1B8EB0B}" dt="2023-09-15T18:19:56.336" v="1879" actId="20577"/>
          <ac:spMkLst>
            <pc:docMk/>
            <pc:sldMk cId="51408026" sldId="10275"/>
            <ac:spMk id="17" creationId="{BFF925E2-E67B-9071-070F-C3CC250EFFB5}"/>
          </ac:spMkLst>
        </pc:spChg>
        <pc:spChg chg="mod">
          <ac:chgData name="Ashley Johnston" userId="87379e39-8817-4928-b0aa-1f4492b9a0b5" providerId="ADAL" clId="{7A5F8D00-5920-41AD-A203-2C5AB1B8EB0B}" dt="2023-09-15T18:20:51.266" v="1931" actId="313"/>
          <ac:spMkLst>
            <pc:docMk/>
            <pc:sldMk cId="51408026" sldId="10275"/>
            <ac:spMk id="18" creationId="{3582C050-67FD-2AC6-A2B4-9B1992921F7D}"/>
          </ac:spMkLst>
        </pc:spChg>
        <pc:extLst>
          <p:ext xmlns:p="http://schemas.openxmlformats.org/presentationml/2006/main" uri="{D6D511B9-2390-475A-947B-AFAB55BFBCF1}">
            <pc226:cmChg xmlns:pc226="http://schemas.microsoft.com/office/powerpoint/2022/06/main/command" chg="mod">
              <pc226:chgData name="Ashley Johnston" userId="87379e39-8817-4928-b0aa-1f4492b9a0b5" providerId="ADAL" clId="{7A5F8D00-5920-41AD-A203-2C5AB1B8EB0B}" dt="2023-09-15T18:18:07.405" v="1855"/>
              <pc2:cmMkLst xmlns:pc2="http://schemas.microsoft.com/office/powerpoint/2019/9/main/command">
                <pc:docMk/>
                <pc:sldMk cId="51408026" sldId="10275"/>
                <pc2:cmMk id="{193038B7-2101-4CB1-89EF-C4E93DBBCE79}"/>
              </pc2:cmMkLst>
              <pc226:cmRplyChg chg="add">
                <pc226:chgData name="Ashley Johnston" userId="87379e39-8817-4928-b0aa-1f4492b9a0b5" providerId="ADAL" clId="{7A5F8D00-5920-41AD-A203-2C5AB1B8EB0B}" dt="2023-09-15T18:18:07.405" v="1855"/>
                <pc2:cmRplyMkLst xmlns:pc2="http://schemas.microsoft.com/office/powerpoint/2019/9/main/command">
                  <pc:docMk/>
                  <pc:sldMk cId="51408026" sldId="10275"/>
                  <pc2:cmMk id="{193038B7-2101-4CB1-89EF-C4E93DBBCE79}"/>
                  <pc2:cmRplyMk id="{1D457DEF-BECC-40C6-B7C4-052A1C6A2C3D}"/>
                </pc2:cmRplyMkLst>
              </pc226:cmRplyChg>
            </pc226:cmChg>
          </p:ext>
        </pc:extLst>
      </pc:sldChg>
      <pc:sldChg chg="modSp add mod ord modTransition modNotesTx">
        <pc:chgData name="Ashley Johnston" userId="87379e39-8817-4928-b0aa-1f4492b9a0b5" providerId="ADAL" clId="{7A5F8D00-5920-41AD-A203-2C5AB1B8EB0B}" dt="2023-09-18T16:15:50.366" v="3445"/>
        <pc:sldMkLst>
          <pc:docMk/>
          <pc:sldMk cId="4103706306" sldId="10276"/>
        </pc:sldMkLst>
        <pc:spChg chg="mod">
          <ac:chgData name="Ashley Johnston" userId="87379e39-8817-4928-b0aa-1f4492b9a0b5" providerId="ADAL" clId="{7A5F8D00-5920-41AD-A203-2C5AB1B8EB0B}" dt="2023-09-18T15:59:08.181" v="3050" actId="20577"/>
          <ac:spMkLst>
            <pc:docMk/>
            <pc:sldMk cId="4103706306" sldId="10276"/>
            <ac:spMk id="2" creationId="{11B8BB1F-D20F-7133-E973-A1C27CB2CA6E}"/>
          </ac:spMkLst>
        </pc:spChg>
        <pc:spChg chg="mod">
          <ac:chgData name="Ashley Johnston" userId="87379e39-8817-4928-b0aa-1f4492b9a0b5" providerId="ADAL" clId="{7A5F8D00-5920-41AD-A203-2C5AB1B8EB0B}" dt="2023-09-14T19:38:43.761" v="1639" actId="20577"/>
          <ac:spMkLst>
            <pc:docMk/>
            <pc:sldMk cId="4103706306" sldId="10276"/>
            <ac:spMk id="14" creationId="{09FD7428-60B0-CC8D-A204-77AFE985B978}"/>
          </ac:spMkLst>
        </pc:spChg>
        <pc:spChg chg="mod">
          <ac:chgData name="Ashley Johnston" userId="87379e39-8817-4928-b0aa-1f4492b9a0b5" providerId="ADAL" clId="{7A5F8D00-5920-41AD-A203-2C5AB1B8EB0B}" dt="2023-09-14T19:39:20.413" v="1641" actId="113"/>
          <ac:spMkLst>
            <pc:docMk/>
            <pc:sldMk cId="4103706306" sldId="10276"/>
            <ac:spMk id="15" creationId="{D0B4AA42-5F24-7FA3-7AEC-3330452167B4}"/>
          </ac:spMkLst>
        </pc:spChg>
        <pc:spChg chg="mod">
          <ac:chgData name="Ashley Johnston" userId="87379e39-8817-4928-b0aa-1f4492b9a0b5" providerId="ADAL" clId="{7A5F8D00-5920-41AD-A203-2C5AB1B8EB0B}" dt="2023-09-14T19:42:00.547" v="1646" actId="1076"/>
          <ac:spMkLst>
            <pc:docMk/>
            <pc:sldMk cId="4103706306" sldId="10276"/>
            <ac:spMk id="17" creationId="{2CE58422-F125-7A78-ADF4-7418E02C3D99}"/>
          </ac:spMkLst>
        </pc:spChg>
        <pc:spChg chg="mod">
          <ac:chgData name="Ashley Johnston" userId="87379e39-8817-4928-b0aa-1f4492b9a0b5" providerId="ADAL" clId="{7A5F8D00-5920-41AD-A203-2C5AB1B8EB0B}" dt="2023-09-14T19:41:49.363" v="1645"/>
          <ac:spMkLst>
            <pc:docMk/>
            <pc:sldMk cId="4103706306" sldId="10276"/>
            <ac:spMk id="18" creationId="{0714D8E2-8AE1-BFEB-2C98-782612A1525C}"/>
          </ac:spMkLst>
        </pc:spChg>
      </pc:sldChg>
      <pc:sldChg chg="modSp add mod modTransition modNotesTx">
        <pc:chgData name="Ashley Johnston" userId="87379e39-8817-4928-b0aa-1f4492b9a0b5" providerId="ADAL" clId="{7A5F8D00-5920-41AD-A203-2C5AB1B8EB0B}" dt="2023-09-18T16:15:50.366" v="3445"/>
        <pc:sldMkLst>
          <pc:docMk/>
          <pc:sldMk cId="2993606287" sldId="10277"/>
        </pc:sldMkLst>
        <pc:spChg chg="mod">
          <ac:chgData name="Ashley Johnston" userId="87379e39-8817-4928-b0aa-1f4492b9a0b5" providerId="ADAL" clId="{7A5F8D00-5920-41AD-A203-2C5AB1B8EB0B}" dt="2023-09-18T16:02:13.958" v="3123" actId="20577"/>
          <ac:spMkLst>
            <pc:docMk/>
            <pc:sldMk cId="2993606287" sldId="10277"/>
            <ac:spMk id="2" creationId="{A829F212-506C-4F19-946D-D947CEB1BE17}"/>
          </ac:spMkLst>
        </pc:spChg>
        <pc:spChg chg="mod">
          <ac:chgData name="Ashley Johnston" userId="87379e39-8817-4928-b0aa-1f4492b9a0b5" providerId="ADAL" clId="{7A5F8D00-5920-41AD-A203-2C5AB1B8EB0B}" dt="2023-09-15T18:15:53.794" v="1792" actId="1035"/>
          <ac:spMkLst>
            <pc:docMk/>
            <pc:sldMk cId="2993606287" sldId="10277"/>
            <ac:spMk id="7" creationId="{BE5723B7-8539-1AEA-D850-BD7CF30B8B0F}"/>
          </ac:spMkLst>
        </pc:spChg>
        <pc:spChg chg="mod">
          <ac:chgData name="Ashley Johnston" userId="87379e39-8817-4928-b0aa-1f4492b9a0b5" providerId="ADAL" clId="{7A5F8D00-5920-41AD-A203-2C5AB1B8EB0B}" dt="2023-09-15T18:17:40.565" v="1842" actId="14100"/>
          <ac:spMkLst>
            <pc:docMk/>
            <pc:sldMk cId="2993606287" sldId="10277"/>
            <ac:spMk id="8" creationId="{341211B1-8F4E-2CBF-DDD1-CA0A074A1B3F}"/>
          </ac:spMkLst>
        </pc:spChg>
        <pc:spChg chg="mod">
          <ac:chgData name="Ashley Johnston" userId="87379e39-8817-4928-b0aa-1f4492b9a0b5" providerId="ADAL" clId="{7A5F8D00-5920-41AD-A203-2C5AB1B8EB0B}" dt="2023-09-15T18:15:53.794" v="1792" actId="1035"/>
          <ac:spMkLst>
            <pc:docMk/>
            <pc:sldMk cId="2993606287" sldId="10277"/>
            <ac:spMk id="9" creationId="{A5545E4F-E5DA-D345-D76F-6E17A9684724}"/>
          </ac:spMkLst>
        </pc:spChg>
        <pc:spChg chg="mod">
          <ac:chgData name="Ashley Johnston" userId="87379e39-8817-4928-b0aa-1f4492b9a0b5" providerId="ADAL" clId="{7A5F8D00-5920-41AD-A203-2C5AB1B8EB0B}" dt="2023-09-15T18:13:41.673" v="1688"/>
          <ac:spMkLst>
            <pc:docMk/>
            <pc:sldMk cId="2993606287" sldId="10277"/>
            <ac:spMk id="10" creationId="{4CB6C99E-4365-E7F7-9EC8-C539383AC737}"/>
          </ac:spMkLst>
        </pc:spChg>
        <pc:spChg chg="mod">
          <ac:chgData name="Ashley Johnston" userId="87379e39-8817-4928-b0aa-1f4492b9a0b5" providerId="ADAL" clId="{7A5F8D00-5920-41AD-A203-2C5AB1B8EB0B}" dt="2023-09-15T18:17:22.860" v="1823" actId="20577"/>
          <ac:spMkLst>
            <pc:docMk/>
            <pc:sldMk cId="2993606287" sldId="10277"/>
            <ac:spMk id="11" creationId="{25137611-8E0E-61CF-F101-B7B053BB39AF}"/>
          </ac:spMkLst>
        </pc:spChg>
        <pc:spChg chg="mod">
          <ac:chgData name="Ashley Johnston" userId="87379e39-8817-4928-b0aa-1f4492b9a0b5" providerId="ADAL" clId="{7A5F8D00-5920-41AD-A203-2C5AB1B8EB0B}" dt="2023-09-15T18:15:53.794" v="1792" actId="1035"/>
          <ac:spMkLst>
            <pc:docMk/>
            <pc:sldMk cId="2993606287" sldId="10277"/>
            <ac:spMk id="12" creationId="{4DCB8B6E-5DCA-45A5-7EE3-9F1CDE104057}"/>
          </ac:spMkLst>
        </pc:spChg>
        <pc:spChg chg="mod">
          <ac:chgData name="Ashley Johnston" userId="87379e39-8817-4928-b0aa-1f4492b9a0b5" providerId="ADAL" clId="{7A5F8D00-5920-41AD-A203-2C5AB1B8EB0B}" dt="2023-09-15T18:17:45.912" v="1853" actId="14100"/>
          <ac:spMkLst>
            <pc:docMk/>
            <pc:sldMk cId="2993606287" sldId="10277"/>
            <ac:spMk id="13" creationId="{2BB0CCFB-FED8-0328-20F6-AFA42A187B45}"/>
          </ac:spMkLst>
        </pc:spChg>
        <pc:spChg chg="mod">
          <ac:chgData name="Ashley Johnston" userId="87379e39-8817-4928-b0aa-1f4492b9a0b5" providerId="ADAL" clId="{7A5F8D00-5920-41AD-A203-2C5AB1B8EB0B}" dt="2023-09-15T18:13:27.134" v="1687"/>
          <ac:spMkLst>
            <pc:docMk/>
            <pc:sldMk cId="2993606287" sldId="10277"/>
            <ac:spMk id="17" creationId="{BFF925E2-E67B-9071-070F-C3CC250EFFB5}"/>
          </ac:spMkLst>
        </pc:spChg>
        <pc:spChg chg="mod">
          <ac:chgData name="Ashley Johnston" userId="87379e39-8817-4928-b0aa-1f4492b9a0b5" providerId="ADAL" clId="{7A5F8D00-5920-41AD-A203-2C5AB1B8EB0B}" dt="2023-09-15T18:13:51.419" v="1689"/>
          <ac:spMkLst>
            <pc:docMk/>
            <pc:sldMk cId="2993606287" sldId="10277"/>
            <ac:spMk id="18" creationId="{3582C050-67FD-2AC6-A2B4-9B1992921F7D}"/>
          </ac:spMkLst>
        </pc:spChg>
      </pc:sldChg>
      <pc:sldChg chg="modSp add mod modTransition">
        <pc:chgData name="Ashley Johnston" userId="87379e39-8817-4928-b0aa-1f4492b9a0b5" providerId="ADAL" clId="{7A5F8D00-5920-41AD-A203-2C5AB1B8EB0B}" dt="2023-09-18T16:15:50.366" v="3445"/>
        <pc:sldMkLst>
          <pc:docMk/>
          <pc:sldMk cId="3336653049" sldId="10278"/>
        </pc:sldMkLst>
        <pc:spChg chg="mod">
          <ac:chgData name="Ashley Johnston" userId="87379e39-8817-4928-b0aa-1f4492b9a0b5" providerId="ADAL" clId="{7A5F8D00-5920-41AD-A203-2C5AB1B8EB0B}" dt="2023-09-18T16:02:09.701" v="3121" actId="20577"/>
          <ac:spMkLst>
            <pc:docMk/>
            <pc:sldMk cId="3336653049" sldId="10278"/>
            <ac:spMk id="2" creationId="{A829F212-506C-4F19-946D-D947CEB1BE17}"/>
          </ac:spMkLst>
        </pc:spChg>
      </pc:sldChg>
      <pc:sldChg chg="addSp delSp modSp add mod modTransition addAnim delAnim modAnim">
        <pc:chgData name="Ashley Johnston" userId="87379e39-8817-4928-b0aa-1f4492b9a0b5" providerId="ADAL" clId="{7A5F8D00-5920-41AD-A203-2C5AB1B8EB0B}" dt="2023-09-18T16:15:50.366" v="3445"/>
        <pc:sldMkLst>
          <pc:docMk/>
          <pc:sldMk cId="2958399660" sldId="10279"/>
        </pc:sldMkLst>
        <pc:spChg chg="add mod">
          <ac:chgData name="Ashley Johnston" userId="87379e39-8817-4928-b0aa-1f4492b9a0b5" providerId="ADAL" clId="{7A5F8D00-5920-41AD-A203-2C5AB1B8EB0B}" dt="2023-09-15T18:37:37.065" v="2378"/>
          <ac:spMkLst>
            <pc:docMk/>
            <pc:sldMk cId="2958399660" sldId="10279"/>
            <ac:spMk id="8" creationId="{3A2AE4F1-C018-94B0-85BA-9E96352155AC}"/>
          </ac:spMkLst>
        </pc:spChg>
        <pc:spChg chg="add mod">
          <ac:chgData name="Ashley Johnston" userId="87379e39-8817-4928-b0aa-1f4492b9a0b5" providerId="ADAL" clId="{7A5F8D00-5920-41AD-A203-2C5AB1B8EB0B}" dt="2023-09-15T18:40:24.697" v="2544" actId="164"/>
          <ac:spMkLst>
            <pc:docMk/>
            <pc:sldMk cId="2958399660" sldId="10279"/>
            <ac:spMk id="10" creationId="{18226634-C755-AF6A-13EE-079B28FA3FBB}"/>
          </ac:spMkLst>
        </pc:spChg>
        <pc:spChg chg="mod">
          <ac:chgData name="Ashley Johnston" userId="87379e39-8817-4928-b0aa-1f4492b9a0b5" providerId="ADAL" clId="{7A5F8D00-5920-41AD-A203-2C5AB1B8EB0B}" dt="2023-09-15T18:38:04.376" v="2383" actId="1076"/>
          <ac:spMkLst>
            <pc:docMk/>
            <pc:sldMk cId="2958399660" sldId="10279"/>
            <ac:spMk id="12" creationId="{F26E18B2-F8D7-43FD-8100-7CD3B5DDB80A}"/>
          </ac:spMkLst>
        </pc:spChg>
        <pc:spChg chg="add mod">
          <ac:chgData name="Ashley Johnston" userId="87379e39-8817-4928-b0aa-1f4492b9a0b5" providerId="ADAL" clId="{7A5F8D00-5920-41AD-A203-2C5AB1B8EB0B}" dt="2023-09-15T18:40:24.697" v="2544" actId="164"/>
          <ac:spMkLst>
            <pc:docMk/>
            <pc:sldMk cId="2958399660" sldId="10279"/>
            <ac:spMk id="13" creationId="{E0C1A30E-F2A7-0E95-7CBD-9AE8FEAE3517}"/>
          </ac:spMkLst>
        </pc:spChg>
        <pc:spChg chg="add mod">
          <ac:chgData name="Ashley Johnston" userId="87379e39-8817-4928-b0aa-1f4492b9a0b5" providerId="ADAL" clId="{7A5F8D00-5920-41AD-A203-2C5AB1B8EB0B}" dt="2023-09-15T18:37:37.065" v="2378"/>
          <ac:spMkLst>
            <pc:docMk/>
            <pc:sldMk cId="2958399660" sldId="10279"/>
            <ac:spMk id="15" creationId="{9E56D558-9E11-404F-E309-F0D095B58C48}"/>
          </ac:spMkLst>
        </pc:spChg>
        <pc:spChg chg="add del mod">
          <ac:chgData name="Ashley Johnston" userId="87379e39-8817-4928-b0aa-1f4492b9a0b5" providerId="ADAL" clId="{7A5F8D00-5920-41AD-A203-2C5AB1B8EB0B}" dt="2023-09-15T18:39:08.675" v="2479" actId="478"/>
          <ac:spMkLst>
            <pc:docMk/>
            <pc:sldMk cId="2958399660" sldId="10279"/>
            <ac:spMk id="21" creationId="{40BEAB64-A971-73A2-5913-00069A9C05BD}"/>
          </ac:spMkLst>
        </pc:spChg>
        <pc:spChg chg="add mod">
          <ac:chgData name="Ashley Johnston" userId="87379e39-8817-4928-b0aa-1f4492b9a0b5" providerId="ADAL" clId="{7A5F8D00-5920-41AD-A203-2C5AB1B8EB0B}" dt="2023-09-15T18:39:11.365" v="2480" actId="14100"/>
          <ac:spMkLst>
            <pc:docMk/>
            <pc:sldMk cId="2958399660" sldId="10279"/>
            <ac:spMk id="22" creationId="{3E278D9A-62CA-E7F5-9D8C-A2681CBE020A}"/>
          </ac:spMkLst>
        </pc:spChg>
        <pc:spChg chg="add mod">
          <ac:chgData name="Ashley Johnston" userId="87379e39-8817-4928-b0aa-1f4492b9a0b5" providerId="ADAL" clId="{7A5F8D00-5920-41AD-A203-2C5AB1B8EB0B}" dt="2023-09-15T18:38:35.682" v="2423" actId="1035"/>
          <ac:spMkLst>
            <pc:docMk/>
            <pc:sldMk cId="2958399660" sldId="10279"/>
            <ac:spMk id="23" creationId="{3FBB375E-6B13-CFB9-FC35-FDEA2F322AB6}"/>
          </ac:spMkLst>
        </pc:spChg>
        <pc:spChg chg="add mod">
          <ac:chgData name="Ashley Johnston" userId="87379e39-8817-4928-b0aa-1f4492b9a0b5" providerId="ADAL" clId="{7A5F8D00-5920-41AD-A203-2C5AB1B8EB0B}" dt="2023-09-15T18:39:23.410" v="2490" actId="20577"/>
          <ac:spMkLst>
            <pc:docMk/>
            <pc:sldMk cId="2958399660" sldId="10279"/>
            <ac:spMk id="24" creationId="{0BD2BC85-6150-CA0F-229E-8EC11B416969}"/>
          </ac:spMkLst>
        </pc:spChg>
        <pc:spChg chg="add mod">
          <ac:chgData name="Ashley Johnston" userId="87379e39-8817-4928-b0aa-1f4492b9a0b5" providerId="ADAL" clId="{7A5F8D00-5920-41AD-A203-2C5AB1B8EB0B}" dt="2023-09-15T18:38:41.722" v="2432" actId="1035"/>
          <ac:spMkLst>
            <pc:docMk/>
            <pc:sldMk cId="2958399660" sldId="10279"/>
            <ac:spMk id="25" creationId="{F6D9E0F6-BCFF-0BE0-B566-9D521D92CB17}"/>
          </ac:spMkLst>
        </pc:spChg>
        <pc:spChg chg="add del mod">
          <ac:chgData name="Ashley Johnston" userId="87379e39-8817-4928-b0aa-1f4492b9a0b5" providerId="ADAL" clId="{7A5F8D00-5920-41AD-A203-2C5AB1B8EB0B}" dt="2023-09-15T18:39:58.717" v="2538" actId="478"/>
          <ac:spMkLst>
            <pc:docMk/>
            <pc:sldMk cId="2958399660" sldId="10279"/>
            <ac:spMk id="26" creationId="{89A22C28-1990-661F-871E-B3B33BEFDC3D}"/>
          </ac:spMkLst>
        </pc:spChg>
        <pc:spChg chg="add del mod">
          <ac:chgData name="Ashley Johnston" userId="87379e39-8817-4928-b0aa-1f4492b9a0b5" providerId="ADAL" clId="{7A5F8D00-5920-41AD-A203-2C5AB1B8EB0B}" dt="2023-09-15T18:40:06.577" v="2543" actId="20577"/>
          <ac:spMkLst>
            <pc:docMk/>
            <pc:sldMk cId="2958399660" sldId="10279"/>
            <ac:spMk id="27" creationId="{0AC5C957-73E5-4230-A8E2-BACB1880B442}"/>
          </ac:spMkLst>
        </pc:spChg>
        <pc:spChg chg="add del mod">
          <ac:chgData name="Ashley Johnston" userId="87379e39-8817-4928-b0aa-1f4492b9a0b5" providerId="ADAL" clId="{7A5F8D00-5920-41AD-A203-2C5AB1B8EB0B}" dt="2023-09-15T18:38:20.589" v="2401" actId="478"/>
          <ac:spMkLst>
            <pc:docMk/>
            <pc:sldMk cId="2958399660" sldId="10279"/>
            <ac:spMk id="28" creationId="{A7142BC3-8EF3-F226-49B0-774ED8869C26}"/>
          </ac:spMkLst>
        </pc:spChg>
        <pc:spChg chg="add del mod">
          <ac:chgData name="Ashley Johnston" userId="87379e39-8817-4928-b0aa-1f4492b9a0b5" providerId="ADAL" clId="{7A5F8D00-5920-41AD-A203-2C5AB1B8EB0B}" dt="2023-09-15T18:39:26.661" v="2491" actId="478"/>
          <ac:spMkLst>
            <pc:docMk/>
            <pc:sldMk cId="2958399660" sldId="10279"/>
            <ac:spMk id="29" creationId="{1E2D4431-7F50-1042-9D64-513A5BEF6421}"/>
          </ac:spMkLst>
        </pc:spChg>
        <pc:grpChg chg="del">
          <ac:chgData name="Ashley Johnston" userId="87379e39-8817-4928-b0aa-1f4492b9a0b5" providerId="ADAL" clId="{7A5F8D00-5920-41AD-A203-2C5AB1B8EB0B}" dt="2023-09-15T18:37:27.506" v="2374" actId="478"/>
          <ac:grpSpMkLst>
            <pc:docMk/>
            <pc:sldMk cId="2958399660" sldId="10279"/>
            <ac:grpSpMk id="17" creationId="{2DB4FCA2-D934-14A7-4982-9BB2E1EDD07B}"/>
          </ac:grpSpMkLst>
        </pc:grpChg>
        <pc:grpChg chg="del">
          <ac:chgData name="Ashley Johnston" userId="87379e39-8817-4928-b0aa-1f4492b9a0b5" providerId="ADAL" clId="{7A5F8D00-5920-41AD-A203-2C5AB1B8EB0B}" dt="2023-09-15T18:37:29.385" v="2375" actId="478"/>
          <ac:grpSpMkLst>
            <pc:docMk/>
            <pc:sldMk cId="2958399660" sldId="10279"/>
            <ac:grpSpMk id="18" creationId="{94F49A5C-7935-FB95-C147-9F1F469E56F7}"/>
          </ac:grpSpMkLst>
        </pc:grpChg>
        <pc:grpChg chg="del">
          <ac:chgData name="Ashley Johnston" userId="87379e39-8817-4928-b0aa-1f4492b9a0b5" providerId="ADAL" clId="{7A5F8D00-5920-41AD-A203-2C5AB1B8EB0B}" dt="2023-09-15T18:37:34.850" v="2377" actId="478"/>
          <ac:grpSpMkLst>
            <pc:docMk/>
            <pc:sldMk cId="2958399660" sldId="10279"/>
            <ac:grpSpMk id="19" creationId="{E7E079AA-4C31-9753-070E-28BA0913E84C}"/>
          </ac:grpSpMkLst>
        </pc:grpChg>
        <pc:grpChg chg="del">
          <ac:chgData name="Ashley Johnston" userId="87379e39-8817-4928-b0aa-1f4492b9a0b5" providerId="ADAL" clId="{7A5F8D00-5920-41AD-A203-2C5AB1B8EB0B}" dt="2023-09-15T18:37:31.178" v="2376" actId="478"/>
          <ac:grpSpMkLst>
            <pc:docMk/>
            <pc:sldMk cId="2958399660" sldId="10279"/>
            <ac:grpSpMk id="20" creationId="{3B38E39B-DBFB-7CCE-207B-BB2EDFF0E43B}"/>
          </ac:grpSpMkLst>
        </pc:grpChg>
        <pc:grpChg chg="add mod">
          <ac:chgData name="Ashley Johnston" userId="87379e39-8817-4928-b0aa-1f4492b9a0b5" providerId="ADAL" clId="{7A5F8D00-5920-41AD-A203-2C5AB1B8EB0B}" dt="2023-09-15T18:40:24.697" v="2544" actId="164"/>
          <ac:grpSpMkLst>
            <pc:docMk/>
            <pc:sldMk cId="2958399660" sldId="10279"/>
            <ac:grpSpMk id="30" creationId="{4B42D2AE-EC4E-CCC2-AFB1-7068422DE465}"/>
          </ac:grpSpMkLst>
        </pc:grpChg>
      </pc:sldChg>
      <pc:sldChg chg="modTransition">
        <pc:chgData name="Ashley Johnston" userId="87379e39-8817-4928-b0aa-1f4492b9a0b5" providerId="ADAL" clId="{7A5F8D00-5920-41AD-A203-2C5AB1B8EB0B}" dt="2023-09-18T16:15:50.366" v="3445"/>
        <pc:sldMkLst>
          <pc:docMk/>
          <pc:sldMk cId="2139896793" sldId="10280"/>
        </pc:sldMkLst>
      </pc:sldChg>
      <pc:sldChg chg="del">
        <pc:chgData name="Ashley Johnston" userId="87379e39-8817-4928-b0aa-1f4492b9a0b5" providerId="ADAL" clId="{7A5F8D00-5920-41AD-A203-2C5AB1B8EB0B}" dt="2023-09-18T16:16:02.039" v="3446" actId="47"/>
        <pc:sldMkLst>
          <pc:docMk/>
          <pc:sldMk cId="2665250065" sldId="10281"/>
        </pc:sldMkLst>
      </pc:sldChg>
      <pc:sldChg chg="addSp delSp modSp mod modTransition modAnim">
        <pc:chgData name="Ashley Johnston" userId="87379e39-8817-4928-b0aa-1f4492b9a0b5" providerId="ADAL" clId="{7A5F8D00-5920-41AD-A203-2C5AB1B8EB0B}" dt="2023-09-18T16:32:11.409" v="3507"/>
        <pc:sldMkLst>
          <pc:docMk/>
          <pc:sldMk cId="4063168425" sldId="10282"/>
        </pc:sldMkLst>
        <pc:spChg chg="mod">
          <ac:chgData name="Ashley Johnston" userId="87379e39-8817-4928-b0aa-1f4492b9a0b5" providerId="ADAL" clId="{7A5F8D00-5920-41AD-A203-2C5AB1B8EB0B}" dt="2023-09-18T16:09:17.949" v="3303" actId="20577"/>
          <ac:spMkLst>
            <pc:docMk/>
            <pc:sldMk cId="4063168425" sldId="10282"/>
            <ac:spMk id="2" creationId="{A829F212-506C-4F19-946D-D947CEB1BE17}"/>
          </ac:spMkLst>
        </pc:spChg>
        <pc:spChg chg="add del">
          <ac:chgData name="Ashley Johnston" userId="87379e39-8817-4928-b0aa-1f4492b9a0b5" providerId="ADAL" clId="{7A5F8D00-5920-41AD-A203-2C5AB1B8EB0B}" dt="2023-09-18T15:25:59.895" v="2552" actId="478"/>
          <ac:spMkLst>
            <pc:docMk/>
            <pc:sldMk cId="4063168425" sldId="10282"/>
            <ac:spMk id="3" creationId="{6DD06439-0B8D-F0D2-31FB-B6BAA5FC1D3C}"/>
          </ac:spMkLst>
        </pc:spChg>
        <pc:spChg chg="add del">
          <ac:chgData name="Ashley Johnston" userId="87379e39-8817-4928-b0aa-1f4492b9a0b5" providerId="ADAL" clId="{7A5F8D00-5920-41AD-A203-2C5AB1B8EB0B}" dt="2023-09-18T15:27:27.693" v="2564" actId="11529"/>
          <ac:spMkLst>
            <pc:docMk/>
            <pc:sldMk cId="4063168425" sldId="10282"/>
            <ac:spMk id="4" creationId="{1F5F241B-4F86-B611-5EF1-2286DBD0CEBA}"/>
          </ac:spMkLst>
        </pc:spChg>
        <pc:spChg chg="add mod">
          <ac:chgData name="Ashley Johnston" userId="87379e39-8817-4928-b0aa-1f4492b9a0b5" providerId="ADAL" clId="{7A5F8D00-5920-41AD-A203-2C5AB1B8EB0B}" dt="2023-09-18T15:39:05.568" v="2791" actId="14100"/>
          <ac:spMkLst>
            <pc:docMk/>
            <pc:sldMk cId="4063168425" sldId="10282"/>
            <ac:spMk id="5" creationId="{FBE02075-6569-5722-2DB5-169CB5A239C2}"/>
          </ac:spMkLst>
        </pc:spChg>
        <pc:spChg chg="del mod">
          <ac:chgData name="Ashley Johnston" userId="87379e39-8817-4928-b0aa-1f4492b9a0b5" providerId="ADAL" clId="{7A5F8D00-5920-41AD-A203-2C5AB1B8EB0B}" dt="2023-09-18T15:28:15.911" v="2574" actId="478"/>
          <ac:spMkLst>
            <pc:docMk/>
            <pc:sldMk cId="4063168425" sldId="10282"/>
            <ac:spMk id="6" creationId="{A20C3841-F1EC-3B37-F587-6FDA6A7EA901}"/>
          </ac:spMkLst>
        </pc:spChg>
        <pc:spChg chg="mod">
          <ac:chgData name="Ashley Johnston" userId="87379e39-8817-4928-b0aa-1f4492b9a0b5" providerId="ADAL" clId="{7A5F8D00-5920-41AD-A203-2C5AB1B8EB0B}" dt="2023-09-18T15:39:19.618" v="2796" actId="14100"/>
          <ac:spMkLst>
            <pc:docMk/>
            <pc:sldMk cId="4063168425" sldId="10282"/>
            <ac:spMk id="7" creationId="{BE5723B7-8539-1AEA-D850-BD7CF30B8B0F}"/>
          </ac:spMkLst>
        </pc:spChg>
        <pc:spChg chg="mod">
          <ac:chgData name="Ashley Johnston" userId="87379e39-8817-4928-b0aa-1f4492b9a0b5" providerId="ADAL" clId="{7A5F8D00-5920-41AD-A203-2C5AB1B8EB0B}" dt="2023-09-18T15:36:25.992" v="2755" actId="1076"/>
          <ac:spMkLst>
            <pc:docMk/>
            <pc:sldMk cId="4063168425" sldId="10282"/>
            <ac:spMk id="8" creationId="{341211B1-8F4E-2CBF-DDD1-CA0A074A1B3F}"/>
          </ac:spMkLst>
        </pc:spChg>
        <pc:spChg chg="mod">
          <ac:chgData name="Ashley Johnston" userId="87379e39-8817-4928-b0aa-1f4492b9a0b5" providerId="ADAL" clId="{7A5F8D00-5920-41AD-A203-2C5AB1B8EB0B}" dt="2023-09-18T15:41:58.270" v="2843" actId="1035"/>
          <ac:spMkLst>
            <pc:docMk/>
            <pc:sldMk cId="4063168425" sldId="10282"/>
            <ac:spMk id="9" creationId="{A5545E4F-E5DA-D345-D76F-6E17A9684724}"/>
          </ac:spMkLst>
        </pc:spChg>
        <pc:spChg chg="mod">
          <ac:chgData name="Ashley Johnston" userId="87379e39-8817-4928-b0aa-1f4492b9a0b5" providerId="ADAL" clId="{7A5F8D00-5920-41AD-A203-2C5AB1B8EB0B}" dt="2023-09-18T15:43:08.865" v="2850" actId="1036"/>
          <ac:spMkLst>
            <pc:docMk/>
            <pc:sldMk cId="4063168425" sldId="10282"/>
            <ac:spMk id="10" creationId="{4CB6C99E-4365-E7F7-9EC8-C539383AC737}"/>
          </ac:spMkLst>
        </pc:spChg>
        <pc:spChg chg="mod">
          <ac:chgData name="Ashley Johnston" userId="87379e39-8817-4928-b0aa-1f4492b9a0b5" providerId="ADAL" clId="{7A5F8D00-5920-41AD-A203-2C5AB1B8EB0B}" dt="2023-09-18T15:41:58.270" v="2843" actId="1035"/>
          <ac:spMkLst>
            <pc:docMk/>
            <pc:sldMk cId="4063168425" sldId="10282"/>
            <ac:spMk id="11" creationId="{25137611-8E0E-61CF-F101-B7B053BB39AF}"/>
          </ac:spMkLst>
        </pc:spChg>
        <pc:spChg chg="mod">
          <ac:chgData name="Ashley Johnston" userId="87379e39-8817-4928-b0aa-1f4492b9a0b5" providerId="ADAL" clId="{7A5F8D00-5920-41AD-A203-2C5AB1B8EB0B}" dt="2023-09-18T15:39:16.689" v="2795" actId="14100"/>
          <ac:spMkLst>
            <pc:docMk/>
            <pc:sldMk cId="4063168425" sldId="10282"/>
            <ac:spMk id="12" creationId="{4DCB8B6E-5DCA-45A5-7EE3-9F1CDE104057}"/>
          </ac:spMkLst>
        </pc:spChg>
        <pc:spChg chg="mod">
          <ac:chgData name="Ashley Johnston" userId="87379e39-8817-4928-b0aa-1f4492b9a0b5" providerId="ADAL" clId="{7A5F8D00-5920-41AD-A203-2C5AB1B8EB0B}" dt="2023-09-18T15:36:08.254" v="2752" actId="1076"/>
          <ac:spMkLst>
            <pc:docMk/>
            <pc:sldMk cId="4063168425" sldId="10282"/>
            <ac:spMk id="13" creationId="{2BB0CCFB-FED8-0328-20F6-AFA42A187B45}"/>
          </ac:spMkLst>
        </pc:spChg>
        <pc:spChg chg="mod">
          <ac:chgData name="Ashley Johnston" userId="87379e39-8817-4928-b0aa-1f4492b9a0b5" providerId="ADAL" clId="{7A5F8D00-5920-41AD-A203-2C5AB1B8EB0B}" dt="2023-09-18T15:41:58.270" v="2843" actId="1035"/>
          <ac:spMkLst>
            <pc:docMk/>
            <pc:sldMk cId="4063168425" sldId="10282"/>
            <ac:spMk id="14" creationId="{E25942FC-A574-AB57-95C5-FB35A2471F35}"/>
          </ac:spMkLst>
        </pc:spChg>
        <pc:spChg chg="mod">
          <ac:chgData name="Ashley Johnston" userId="87379e39-8817-4928-b0aa-1f4492b9a0b5" providerId="ADAL" clId="{7A5F8D00-5920-41AD-A203-2C5AB1B8EB0B}" dt="2023-09-18T15:43:08.865" v="2850" actId="1036"/>
          <ac:spMkLst>
            <pc:docMk/>
            <pc:sldMk cId="4063168425" sldId="10282"/>
            <ac:spMk id="15" creationId="{423C8D01-D251-A8DA-74AC-D0E70F1024F7}"/>
          </ac:spMkLst>
        </pc:spChg>
        <pc:spChg chg="mod">
          <ac:chgData name="Ashley Johnston" userId="87379e39-8817-4928-b0aa-1f4492b9a0b5" providerId="ADAL" clId="{7A5F8D00-5920-41AD-A203-2C5AB1B8EB0B}" dt="2023-09-18T15:41:58.270" v="2843" actId="1035"/>
          <ac:spMkLst>
            <pc:docMk/>
            <pc:sldMk cId="4063168425" sldId="10282"/>
            <ac:spMk id="16" creationId="{D85E0764-B350-AE93-44BC-14A7C98D9375}"/>
          </ac:spMkLst>
        </pc:spChg>
        <pc:spChg chg="mod">
          <ac:chgData name="Ashley Johnston" userId="87379e39-8817-4928-b0aa-1f4492b9a0b5" providerId="ADAL" clId="{7A5F8D00-5920-41AD-A203-2C5AB1B8EB0B}" dt="2023-09-18T15:43:08.865" v="2850" actId="1036"/>
          <ac:spMkLst>
            <pc:docMk/>
            <pc:sldMk cId="4063168425" sldId="10282"/>
            <ac:spMk id="17" creationId="{BFF925E2-E67B-9071-070F-C3CC250EFFB5}"/>
          </ac:spMkLst>
        </pc:spChg>
        <pc:spChg chg="mod">
          <ac:chgData name="Ashley Johnston" userId="87379e39-8817-4928-b0aa-1f4492b9a0b5" providerId="ADAL" clId="{7A5F8D00-5920-41AD-A203-2C5AB1B8EB0B}" dt="2023-09-18T15:43:08.865" v="2850" actId="1036"/>
          <ac:spMkLst>
            <pc:docMk/>
            <pc:sldMk cId="4063168425" sldId="10282"/>
            <ac:spMk id="18" creationId="{3582C050-67FD-2AC6-A2B4-9B1992921F7D}"/>
          </ac:spMkLst>
        </pc:spChg>
        <pc:spChg chg="add mod">
          <ac:chgData name="Ashley Johnston" userId="87379e39-8817-4928-b0aa-1f4492b9a0b5" providerId="ADAL" clId="{7A5F8D00-5920-41AD-A203-2C5AB1B8EB0B}" dt="2023-09-18T15:36:54.126" v="2763" actId="20577"/>
          <ac:spMkLst>
            <pc:docMk/>
            <pc:sldMk cId="4063168425" sldId="10282"/>
            <ac:spMk id="19" creationId="{1D97C7F9-E348-206C-2A7B-64487FA4934B}"/>
          </ac:spMkLst>
        </pc:spChg>
        <pc:spChg chg="add mod">
          <ac:chgData name="Ashley Johnston" userId="87379e39-8817-4928-b0aa-1f4492b9a0b5" providerId="ADAL" clId="{7A5F8D00-5920-41AD-A203-2C5AB1B8EB0B}" dt="2023-09-18T15:41:58.270" v="2843" actId="1035"/>
          <ac:spMkLst>
            <pc:docMk/>
            <pc:sldMk cId="4063168425" sldId="10282"/>
            <ac:spMk id="20" creationId="{B3682FF2-4D84-1567-7CD8-3CED78DB38B8}"/>
          </ac:spMkLst>
        </pc:spChg>
        <pc:spChg chg="add mod">
          <ac:chgData name="Ashley Johnston" userId="87379e39-8817-4928-b0aa-1f4492b9a0b5" providerId="ADAL" clId="{7A5F8D00-5920-41AD-A203-2C5AB1B8EB0B}" dt="2023-09-18T15:43:08.865" v="2850" actId="1036"/>
          <ac:spMkLst>
            <pc:docMk/>
            <pc:sldMk cId="4063168425" sldId="10282"/>
            <ac:spMk id="21" creationId="{BC42BBE2-0B67-02FC-7B60-235524069484}"/>
          </ac:spMkLst>
        </pc:spChg>
        <pc:spChg chg="add mod">
          <ac:chgData name="Ashley Johnston" userId="87379e39-8817-4928-b0aa-1f4492b9a0b5" providerId="ADAL" clId="{7A5F8D00-5920-41AD-A203-2C5AB1B8EB0B}" dt="2023-09-18T15:41:58.270" v="2843" actId="1035"/>
          <ac:spMkLst>
            <pc:docMk/>
            <pc:sldMk cId="4063168425" sldId="10282"/>
            <ac:spMk id="22" creationId="{382A3813-9DB4-4631-8C12-21ADACAF06BE}"/>
          </ac:spMkLst>
        </pc:spChg>
        <pc:spChg chg="add mod">
          <ac:chgData name="Ashley Johnston" userId="87379e39-8817-4928-b0aa-1f4492b9a0b5" providerId="ADAL" clId="{7A5F8D00-5920-41AD-A203-2C5AB1B8EB0B}" dt="2023-09-18T15:37:29.774" v="2777" actId="14100"/>
          <ac:spMkLst>
            <pc:docMk/>
            <pc:sldMk cId="4063168425" sldId="10282"/>
            <ac:spMk id="23" creationId="{B1FCDB78-1576-B21B-E122-989DF2AFCE1B}"/>
          </ac:spMkLst>
        </pc:spChg>
        <pc:spChg chg="add mod">
          <ac:chgData name="Ashley Johnston" userId="87379e39-8817-4928-b0aa-1f4492b9a0b5" providerId="ADAL" clId="{7A5F8D00-5920-41AD-A203-2C5AB1B8EB0B}" dt="2023-09-18T15:39:03.152" v="2790" actId="14100"/>
          <ac:spMkLst>
            <pc:docMk/>
            <pc:sldMk cId="4063168425" sldId="10282"/>
            <ac:spMk id="24" creationId="{3880DFB8-A062-157A-86C0-621C885627C7}"/>
          </ac:spMkLst>
        </pc:spChg>
        <pc:spChg chg="add mod">
          <ac:chgData name="Ashley Johnston" userId="87379e39-8817-4928-b0aa-1f4492b9a0b5" providerId="ADAL" clId="{7A5F8D00-5920-41AD-A203-2C5AB1B8EB0B}" dt="2023-09-18T15:39:59.054" v="2804" actId="20577"/>
          <ac:spMkLst>
            <pc:docMk/>
            <pc:sldMk cId="4063168425" sldId="10282"/>
            <ac:spMk id="25" creationId="{FC2E5069-5819-DAC8-61B5-66C50E4A90E8}"/>
          </ac:spMkLst>
        </pc:spChg>
        <pc:spChg chg="add mod">
          <ac:chgData name="Ashley Johnston" userId="87379e39-8817-4928-b0aa-1f4492b9a0b5" providerId="ADAL" clId="{7A5F8D00-5920-41AD-A203-2C5AB1B8EB0B}" dt="2023-09-18T15:41:58.270" v="2843" actId="1035"/>
          <ac:spMkLst>
            <pc:docMk/>
            <pc:sldMk cId="4063168425" sldId="10282"/>
            <ac:spMk id="26" creationId="{3D6CB039-D3BF-CBE6-7163-4E4A9133333D}"/>
          </ac:spMkLst>
        </pc:spChg>
        <pc:spChg chg="add mod">
          <ac:chgData name="Ashley Johnston" userId="87379e39-8817-4928-b0aa-1f4492b9a0b5" providerId="ADAL" clId="{7A5F8D00-5920-41AD-A203-2C5AB1B8EB0B}" dt="2023-09-18T15:43:08.865" v="2850" actId="1036"/>
          <ac:spMkLst>
            <pc:docMk/>
            <pc:sldMk cId="4063168425" sldId="10282"/>
            <ac:spMk id="27" creationId="{5487BCED-6983-D502-B102-EB7120EDFF9D}"/>
          </ac:spMkLst>
        </pc:spChg>
        <pc:spChg chg="add mod">
          <ac:chgData name="Ashley Johnston" userId="87379e39-8817-4928-b0aa-1f4492b9a0b5" providerId="ADAL" clId="{7A5F8D00-5920-41AD-A203-2C5AB1B8EB0B}" dt="2023-09-18T15:50:48.470" v="2910" actId="20577"/>
          <ac:spMkLst>
            <pc:docMk/>
            <pc:sldMk cId="4063168425" sldId="10282"/>
            <ac:spMk id="28" creationId="{8558B608-2734-DFBE-46BA-87C997E6A354}"/>
          </ac:spMkLst>
        </pc:spChg>
        <pc:spChg chg="add mod">
          <ac:chgData name="Ashley Johnston" userId="87379e39-8817-4928-b0aa-1f4492b9a0b5" providerId="ADAL" clId="{7A5F8D00-5920-41AD-A203-2C5AB1B8EB0B}" dt="2023-09-18T15:43:08.865" v="2850" actId="1036"/>
          <ac:spMkLst>
            <pc:docMk/>
            <pc:sldMk cId="4063168425" sldId="10282"/>
            <ac:spMk id="29" creationId="{2B6C95FA-0CA7-211D-E3A5-A868BBEE7FE8}"/>
          </ac:spMkLst>
        </pc:spChg>
        <pc:spChg chg="add del mod">
          <ac:chgData name="Ashley Johnston" userId="87379e39-8817-4928-b0aa-1f4492b9a0b5" providerId="ADAL" clId="{7A5F8D00-5920-41AD-A203-2C5AB1B8EB0B}" dt="2023-09-18T15:44:23.263" v="2855" actId="478"/>
          <ac:spMkLst>
            <pc:docMk/>
            <pc:sldMk cId="4063168425" sldId="10282"/>
            <ac:spMk id="30" creationId="{D069E1E0-33DA-AABA-79C7-B130D3B92B03}"/>
          </ac:spMkLst>
        </pc:spChg>
        <pc:spChg chg="add del">
          <ac:chgData name="Ashley Johnston" userId="87379e39-8817-4928-b0aa-1f4492b9a0b5" providerId="ADAL" clId="{7A5F8D00-5920-41AD-A203-2C5AB1B8EB0B}" dt="2023-09-18T15:45:35.113" v="2857" actId="11529"/>
          <ac:spMkLst>
            <pc:docMk/>
            <pc:sldMk cId="4063168425" sldId="10282"/>
            <ac:spMk id="31" creationId="{E82F7272-2C44-4E9B-6F9A-ADA4C2179D3B}"/>
          </ac:spMkLst>
        </pc:spChg>
        <pc:spChg chg="add mod">
          <ac:chgData name="Ashley Johnston" userId="87379e39-8817-4928-b0aa-1f4492b9a0b5" providerId="ADAL" clId="{7A5F8D00-5920-41AD-A203-2C5AB1B8EB0B}" dt="2023-09-18T15:50:18.286" v="2900" actId="206"/>
          <ac:spMkLst>
            <pc:docMk/>
            <pc:sldMk cId="4063168425" sldId="10282"/>
            <ac:spMk id="32" creationId="{BA6E4E37-8FF0-F801-5060-5FE80B4F0F2E}"/>
          </ac:spMkLst>
        </pc:spChg>
      </pc:sldChg>
      <pc:sldChg chg="addSp modSp add mod ord modNotesTx">
        <pc:chgData name="Ashley Johnston" userId="87379e39-8817-4928-b0aa-1f4492b9a0b5" providerId="ADAL" clId="{7A5F8D00-5920-41AD-A203-2C5AB1B8EB0B}" dt="2023-09-19T20:38:39.449" v="4333" actId="1076"/>
        <pc:sldMkLst>
          <pc:docMk/>
          <pc:sldMk cId="3614887504" sldId="10288"/>
        </pc:sldMkLst>
        <pc:spChg chg="mod">
          <ac:chgData name="Ashley Johnston" userId="87379e39-8817-4928-b0aa-1f4492b9a0b5" providerId="ADAL" clId="{7A5F8D00-5920-41AD-A203-2C5AB1B8EB0B}" dt="2023-09-19T20:34:07.568" v="4197" actId="20577"/>
          <ac:spMkLst>
            <pc:docMk/>
            <pc:sldMk cId="3614887504" sldId="10288"/>
            <ac:spMk id="2" creationId="{3D392AA0-AB81-069B-AB0D-E33014C957FE}"/>
          </ac:spMkLst>
        </pc:spChg>
        <pc:spChg chg="mod">
          <ac:chgData name="Ashley Johnston" userId="87379e39-8817-4928-b0aa-1f4492b9a0b5" providerId="ADAL" clId="{7A5F8D00-5920-41AD-A203-2C5AB1B8EB0B}" dt="2023-09-19T20:37:12.607" v="4294" actId="1037"/>
          <ac:spMkLst>
            <pc:docMk/>
            <pc:sldMk cId="3614887504" sldId="10288"/>
            <ac:spMk id="5" creationId="{FD617B62-1E71-90E9-B9CB-57518525141C}"/>
          </ac:spMkLst>
        </pc:spChg>
        <pc:spChg chg="add mod">
          <ac:chgData name="Ashley Johnston" userId="87379e39-8817-4928-b0aa-1f4492b9a0b5" providerId="ADAL" clId="{7A5F8D00-5920-41AD-A203-2C5AB1B8EB0B}" dt="2023-09-19T20:36:41.870" v="4288" actId="1076"/>
          <ac:spMkLst>
            <pc:docMk/>
            <pc:sldMk cId="3614887504" sldId="10288"/>
            <ac:spMk id="9" creationId="{03EA20B9-5128-B2B4-2686-0245D643C686}"/>
          </ac:spMkLst>
        </pc:spChg>
        <pc:spChg chg="mod">
          <ac:chgData name="Ashley Johnston" userId="87379e39-8817-4928-b0aa-1f4492b9a0b5" providerId="ADAL" clId="{7A5F8D00-5920-41AD-A203-2C5AB1B8EB0B}" dt="2023-09-19T20:36:38.722" v="4287" actId="1076"/>
          <ac:spMkLst>
            <pc:docMk/>
            <pc:sldMk cId="3614887504" sldId="10288"/>
            <ac:spMk id="10" creationId="{E98B5DF5-A908-5AF6-885C-9431BB4A4DDA}"/>
          </ac:spMkLst>
        </pc:spChg>
        <pc:spChg chg="mod">
          <ac:chgData name="Ashley Johnston" userId="87379e39-8817-4928-b0aa-1f4492b9a0b5" providerId="ADAL" clId="{7A5F8D00-5920-41AD-A203-2C5AB1B8EB0B}" dt="2023-09-19T20:36:11.342" v="4256" actId="20577"/>
          <ac:spMkLst>
            <pc:docMk/>
            <pc:sldMk cId="3614887504" sldId="10288"/>
            <ac:spMk id="11" creationId="{20B728FD-8017-E3E2-0F6C-B5B3C88C460D}"/>
          </ac:spMkLst>
        </pc:spChg>
        <pc:spChg chg="mod">
          <ac:chgData name="Ashley Johnston" userId="87379e39-8817-4928-b0aa-1f4492b9a0b5" providerId="ADAL" clId="{7A5F8D00-5920-41AD-A203-2C5AB1B8EB0B}" dt="2023-09-19T20:38:35.734" v="4332" actId="1076"/>
          <ac:spMkLst>
            <pc:docMk/>
            <pc:sldMk cId="3614887504" sldId="10288"/>
            <ac:spMk id="14" creationId="{ADD9EF5B-D0AB-6ADC-5E2E-7B90F54253C2}"/>
          </ac:spMkLst>
        </pc:spChg>
        <pc:spChg chg="mod">
          <ac:chgData name="Ashley Johnston" userId="87379e39-8817-4928-b0aa-1f4492b9a0b5" providerId="ADAL" clId="{7A5F8D00-5920-41AD-A203-2C5AB1B8EB0B}" dt="2023-09-19T20:38:39.449" v="4333" actId="1076"/>
          <ac:spMkLst>
            <pc:docMk/>
            <pc:sldMk cId="3614887504" sldId="10288"/>
            <ac:spMk id="15" creationId="{B47680AD-D940-01BB-325F-61CBC9F4D8F8}"/>
          </ac:spMkLst>
        </pc:spChg>
      </pc:sldChg>
      <pc:sldChg chg="delSp modSp add mod modTransition delAnim modAnim modNotesTx">
        <pc:chgData name="Ashley Johnston" userId="87379e39-8817-4928-b0aa-1f4492b9a0b5" providerId="ADAL" clId="{7A5F8D00-5920-41AD-A203-2C5AB1B8EB0B}" dt="2023-09-19T20:52:57.803" v="4630" actId="20577"/>
        <pc:sldMkLst>
          <pc:docMk/>
          <pc:sldMk cId="1356724065" sldId="10289"/>
        </pc:sldMkLst>
        <pc:spChg chg="mod">
          <ac:chgData name="Ashley Johnston" userId="87379e39-8817-4928-b0aa-1f4492b9a0b5" providerId="ADAL" clId="{7A5F8D00-5920-41AD-A203-2C5AB1B8EB0B}" dt="2023-09-19T20:49:28.852" v="4608" actId="948"/>
          <ac:spMkLst>
            <pc:docMk/>
            <pc:sldMk cId="1356724065" sldId="10289"/>
            <ac:spMk id="6" creationId="{07D34F5E-5E56-C9BE-2942-0969888B9644}"/>
          </ac:spMkLst>
        </pc:spChg>
        <pc:spChg chg="mod">
          <ac:chgData name="Ashley Johnston" userId="87379e39-8817-4928-b0aa-1f4492b9a0b5" providerId="ADAL" clId="{7A5F8D00-5920-41AD-A203-2C5AB1B8EB0B}" dt="2023-09-19T20:49:56.686" v="4619" actId="404"/>
          <ac:spMkLst>
            <pc:docMk/>
            <pc:sldMk cId="1356724065" sldId="10289"/>
            <ac:spMk id="7" creationId="{943D9643-9FA1-7E75-44C0-CFCBD8DD7FE1}"/>
          </ac:spMkLst>
        </pc:spChg>
        <pc:spChg chg="mod">
          <ac:chgData name="Ashley Johnston" userId="87379e39-8817-4928-b0aa-1f4492b9a0b5" providerId="ADAL" clId="{7A5F8D00-5920-41AD-A203-2C5AB1B8EB0B}" dt="2023-09-19T20:49:19.560" v="4607" actId="948"/>
          <ac:spMkLst>
            <pc:docMk/>
            <pc:sldMk cId="1356724065" sldId="10289"/>
            <ac:spMk id="9" creationId="{4ED1E457-68D6-FAE0-7D97-B43EEB28E595}"/>
          </ac:spMkLst>
        </pc:spChg>
        <pc:spChg chg="mod">
          <ac:chgData name="Ashley Johnston" userId="87379e39-8817-4928-b0aa-1f4492b9a0b5" providerId="ADAL" clId="{7A5F8D00-5920-41AD-A203-2C5AB1B8EB0B}" dt="2023-09-19T20:49:51.663" v="4615" actId="404"/>
          <ac:spMkLst>
            <pc:docMk/>
            <pc:sldMk cId="1356724065" sldId="10289"/>
            <ac:spMk id="10" creationId="{1F413CDF-0B7B-77AC-AC55-56797D6309AF}"/>
          </ac:spMkLst>
        </pc:spChg>
        <pc:spChg chg="mod">
          <ac:chgData name="Ashley Johnston" userId="87379e39-8817-4928-b0aa-1f4492b9a0b5" providerId="ADAL" clId="{7A5F8D00-5920-41AD-A203-2C5AB1B8EB0B}" dt="2023-09-19T20:47:16.300" v="4535" actId="20577"/>
          <ac:spMkLst>
            <pc:docMk/>
            <pc:sldMk cId="1356724065" sldId="10289"/>
            <ac:spMk id="15" creationId="{1B951827-B470-E555-001B-FA46D0BA3B9B}"/>
          </ac:spMkLst>
        </pc:spChg>
        <pc:grpChg chg="mod">
          <ac:chgData name="Ashley Johnston" userId="87379e39-8817-4928-b0aa-1f4492b9a0b5" providerId="ADAL" clId="{7A5F8D00-5920-41AD-A203-2C5AB1B8EB0B}" dt="2023-09-19T20:47:26.006" v="4537" actId="14100"/>
          <ac:grpSpMkLst>
            <pc:docMk/>
            <pc:sldMk cId="1356724065" sldId="10289"/>
            <ac:grpSpMk id="16" creationId="{72765626-84BB-CA43-E3A0-B5122950579A}"/>
          </ac:grpSpMkLst>
        </pc:grpChg>
        <pc:grpChg chg="mod">
          <ac:chgData name="Ashley Johnston" userId="87379e39-8817-4928-b0aa-1f4492b9a0b5" providerId="ADAL" clId="{7A5F8D00-5920-41AD-A203-2C5AB1B8EB0B}" dt="2023-09-19T20:47:31.356" v="4538" actId="1076"/>
          <ac:grpSpMkLst>
            <pc:docMk/>
            <pc:sldMk cId="1356724065" sldId="10289"/>
            <ac:grpSpMk id="17" creationId="{D316AF97-E940-8988-1B34-F98FC3FDBAA3}"/>
          </ac:grpSpMkLst>
        </pc:grpChg>
        <pc:grpChg chg="del">
          <ac:chgData name="Ashley Johnston" userId="87379e39-8817-4928-b0aa-1f4492b9a0b5" providerId="ADAL" clId="{7A5F8D00-5920-41AD-A203-2C5AB1B8EB0B}" dt="2023-09-19T20:47:18.976" v="4536" actId="478"/>
          <ac:grpSpMkLst>
            <pc:docMk/>
            <pc:sldMk cId="1356724065" sldId="10289"/>
            <ac:grpSpMk id="18" creationId="{9FDA27CA-0E88-8D4B-6542-560563EF6433}"/>
          </ac:grpSpMkLst>
        </pc:grpChg>
      </pc:sldChg>
      <pc:sldMasterChg chg="delSldLayout">
        <pc:chgData name="Ashley Johnston" userId="87379e39-8817-4928-b0aa-1f4492b9a0b5" providerId="ADAL" clId="{7A5F8D00-5920-41AD-A203-2C5AB1B8EB0B}" dt="2023-09-18T16:16:02.039" v="3446" actId="47"/>
        <pc:sldMasterMkLst>
          <pc:docMk/>
          <pc:sldMasterMk cId="2819918430" sldId="2147483673"/>
        </pc:sldMasterMkLst>
        <pc:sldLayoutChg chg="del">
          <pc:chgData name="Ashley Johnston" userId="87379e39-8817-4928-b0aa-1f4492b9a0b5" providerId="ADAL" clId="{7A5F8D00-5920-41AD-A203-2C5AB1B8EB0B}" dt="2023-09-18T16:16:02.039" v="3446" actId="47"/>
          <pc:sldLayoutMkLst>
            <pc:docMk/>
            <pc:sldMasterMk cId="2819918430" sldId="2147483673"/>
            <pc:sldLayoutMk cId="2279892273" sldId="2147483682"/>
          </pc:sldLayoutMkLst>
        </pc:sldLayoutChg>
        <pc:sldLayoutChg chg="del">
          <pc:chgData name="Ashley Johnston" userId="87379e39-8817-4928-b0aa-1f4492b9a0b5" providerId="ADAL" clId="{7A5F8D00-5920-41AD-A203-2C5AB1B8EB0B}" dt="2023-08-28T15:44:14.197" v="83" actId="47"/>
          <pc:sldLayoutMkLst>
            <pc:docMk/>
            <pc:sldMasterMk cId="2819918430" sldId="2147483673"/>
            <pc:sldLayoutMk cId="4138791919" sldId="2147483702"/>
          </pc:sldLayoutMkLst>
        </pc:sldLayoutChg>
        <pc:sldLayoutChg chg="del">
          <pc:chgData name="Ashley Johnston" userId="87379e39-8817-4928-b0aa-1f4492b9a0b5" providerId="ADAL" clId="{7A5F8D00-5920-41AD-A203-2C5AB1B8EB0B}" dt="2023-09-18T16:16:02.039" v="3446" actId="47"/>
          <pc:sldLayoutMkLst>
            <pc:docMk/>
            <pc:sldMasterMk cId="2819918430" sldId="2147483673"/>
            <pc:sldLayoutMk cId="1581580469" sldId="2147483710"/>
          </pc:sldLayoutMkLst>
        </pc:sldLayoutChg>
      </pc:sldMasterChg>
    </pc:docChg>
  </pc:docChgLst>
  <pc:docChgLst>
    <pc:chgData name="Ashley Johnston" userId="S::ajohnston@hrtms.com::87379e39-8817-4928-b0aa-1f4492b9a0b5" providerId="AD" clId="Web-{4FE6797B-CBAF-3ACC-EBBA-6C3A144C4201}"/>
    <pc:docChg chg="modSld">
      <pc:chgData name="Ashley Johnston" userId="S::ajohnston@hrtms.com::87379e39-8817-4928-b0aa-1f4492b9a0b5" providerId="AD" clId="Web-{4FE6797B-CBAF-3ACC-EBBA-6C3A144C4201}" dt="2023-09-19T14:14:46.644" v="15" actId="1076"/>
      <pc:docMkLst>
        <pc:docMk/>
      </pc:docMkLst>
      <pc:sldChg chg="modSp">
        <pc:chgData name="Ashley Johnston" userId="S::ajohnston@hrtms.com::87379e39-8817-4928-b0aa-1f4492b9a0b5" providerId="AD" clId="Web-{4FE6797B-CBAF-3ACC-EBBA-6C3A144C4201}" dt="2023-09-19T14:14:46.644" v="15" actId="1076"/>
        <pc:sldMkLst>
          <pc:docMk/>
          <pc:sldMk cId="3180950410" sldId="10270"/>
        </pc:sldMkLst>
        <pc:grpChg chg="mod">
          <ac:chgData name="Ashley Johnston" userId="S::ajohnston@hrtms.com::87379e39-8817-4928-b0aa-1f4492b9a0b5" providerId="AD" clId="Web-{4FE6797B-CBAF-3ACC-EBBA-6C3A144C4201}" dt="2023-09-19T14:14:17.987" v="9" actId="1076"/>
          <ac:grpSpMkLst>
            <pc:docMk/>
            <pc:sldMk cId="3180950410" sldId="10270"/>
            <ac:grpSpMk id="30" creationId="{62BF2980-FEF6-311E-AC5F-2BA4E72D2EA2}"/>
          </ac:grpSpMkLst>
        </pc:grpChg>
        <pc:grpChg chg="mod">
          <ac:chgData name="Ashley Johnston" userId="S::ajohnston@hrtms.com::87379e39-8817-4928-b0aa-1f4492b9a0b5" providerId="AD" clId="Web-{4FE6797B-CBAF-3ACC-EBBA-6C3A144C4201}" dt="2023-09-19T14:14:17.956" v="8" actId="1076"/>
          <ac:grpSpMkLst>
            <pc:docMk/>
            <pc:sldMk cId="3180950410" sldId="10270"/>
            <ac:grpSpMk id="31" creationId="{659155D4-7F02-FB43-4413-66621AEE4BA9}"/>
          </ac:grpSpMkLst>
        </pc:grpChg>
        <pc:grpChg chg="mod">
          <ac:chgData name="Ashley Johnston" userId="S::ajohnston@hrtms.com::87379e39-8817-4928-b0aa-1f4492b9a0b5" providerId="AD" clId="Web-{4FE6797B-CBAF-3ACC-EBBA-6C3A144C4201}" dt="2023-09-19T14:14:46.644" v="15" actId="1076"/>
          <ac:grpSpMkLst>
            <pc:docMk/>
            <pc:sldMk cId="3180950410" sldId="10270"/>
            <ac:grpSpMk id="32" creationId="{1304D08D-77B6-7783-7B3E-F4C3A6FC0904}"/>
          </ac:grpSpMkLst>
        </pc:grpChg>
        <pc:grpChg chg="mod">
          <ac:chgData name="Ashley Johnston" userId="S::ajohnston@hrtms.com::87379e39-8817-4928-b0aa-1f4492b9a0b5" providerId="AD" clId="Web-{4FE6797B-CBAF-3ACC-EBBA-6C3A144C4201}" dt="2023-09-19T14:14:06.034" v="7" actId="1076"/>
          <ac:grpSpMkLst>
            <pc:docMk/>
            <pc:sldMk cId="3180950410" sldId="10270"/>
            <ac:grpSpMk id="33" creationId="{BE645C0F-8A1F-3692-7F00-48ABE3922C83}"/>
          </ac:grpSpMkLst>
        </pc:grpChg>
        <pc:grpChg chg="mod">
          <ac:chgData name="Ashley Johnston" userId="S::ajohnston@hrtms.com::87379e39-8817-4928-b0aa-1f4492b9a0b5" providerId="AD" clId="Web-{4FE6797B-CBAF-3ACC-EBBA-6C3A144C4201}" dt="2023-09-19T14:14:18.003" v="10" actId="1076"/>
          <ac:grpSpMkLst>
            <pc:docMk/>
            <pc:sldMk cId="3180950410" sldId="10270"/>
            <ac:grpSpMk id="34" creationId="{61C0CC02-4141-3413-A455-986FABB68C84}"/>
          </ac:grpSpMkLst>
        </pc:grpChg>
        <pc:grpChg chg="mod">
          <ac:chgData name="Ashley Johnston" userId="S::ajohnston@hrtms.com::87379e39-8817-4928-b0aa-1f4492b9a0b5" providerId="AD" clId="Web-{4FE6797B-CBAF-3ACC-EBBA-6C3A144C4201}" dt="2023-09-19T14:14:36.472" v="12" actId="1076"/>
          <ac:grpSpMkLst>
            <pc:docMk/>
            <pc:sldMk cId="3180950410" sldId="10270"/>
            <ac:grpSpMk id="35" creationId="{95821898-4D0B-0821-E198-1716166684A4}"/>
          </ac:grpSpMkLst>
        </pc:grpChg>
        <pc:grpChg chg="mod">
          <ac:chgData name="Ashley Johnston" userId="S::ajohnston@hrtms.com::87379e39-8817-4928-b0aa-1f4492b9a0b5" providerId="AD" clId="Web-{4FE6797B-CBAF-3ACC-EBBA-6C3A144C4201}" dt="2023-09-19T14:14:46.597" v="13" actId="1076"/>
          <ac:grpSpMkLst>
            <pc:docMk/>
            <pc:sldMk cId="3180950410" sldId="10270"/>
            <ac:grpSpMk id="36" creationId="{16A1BCB5-C76E-0490-7EA4-3FE1D6410848}"/>
          </ac:grpSpMkLst>
        </pc:grpChg>
        <pc:grpChg chg="mod">
          <ac:chgData name="Ashley Johnston" userId="S::ajohnston@hrtms.com::87379e39-8817-4928-b0aa-1f4492b9a0b5" providerId="AD" clId="Web-{4FE6797B-CBAF-3ACC-EBBA-6C3A144C4201}" dt="2023-09-19T14:14:46.629" v="14" actId="1076"/>
          <ac:grpSpMkLst>
            <pc:docMk/>
            <pc:sldMk cId="3180950410" sldId="10270"/>
            <ac:grpSpMk id="39" creationId="{E7478306-2A6F-AA33-4D6E-E0C37745740F}"/>
          </ac:grpSpMkLst>
        </pc:grpChg>
      </pc:sldChg>
    </pc:docChg>
  </pc:docChgLst>
  <pc:docChgLst>
    <pc:chgData name="Ashley Johnston" userId="87379e39-8817-4928-b0aa-1f4492b9a0b5" providerId="ADAL" clId="{EFF0E54C-D72D-4001-BA54-D8B434F62F6F}"/>
    <pc:docChg chg="undo custSel addSld delSld modSld sldOrd modSection">
      <pc:chgData name="Ashley Johnston" userId="87379e39-8817-4928-b0aa-1f4492b9a0b5" providerId="ADAL" clId="{EFF0E54C-D72D-4001-BA54-D8B434F62F6F}" dt="2023-09-18T21:37:04.279" v="1185" actId="1076"/>
      <pc:docMkLst>
        <pc:docMk/>
      </pc:docMkLst>
      <pc:sldChg chg="modSp del mod addAnim delAnim">
        <pc:chgData name="Ashley Johnston" userId="87379e39-8817-4928-b0aa-1f4492b9a0b5" providerId="ADAL" clId="{EFF0E54C-D72D-4001-BA54-D8B434F62F6F}" dt="2023-09-18T19:51:31.592" v="619" actId="47"/>
        <pc:sldMkLst>
          <pc:docMk/>
          <pc:sldMk cId="473428533" sldId="296"/>
        </pc:sldMkLst>
        <pc:spChg chg="mod">
          <ac:chgData name="Ashley Johnston" userId="87379e39-8817-4928-b0aa-1f4492b9a0b5" providerId="ADAL" clId="{EFF0E54C-D72D-4001-BA54-D8B434F62F6F}" dt="2023-09-18T19:38:22.577" v="365" actId="21"/>
          <ac:spMkLst>
            <pc:docMk/>
            <pc:sldMk cId="473428533" sldId="296"/>
            <ac:spMk id="3" creationId="{B102E174-84DE-4927-8085-2CF68D6C78B8}"/>
          </ac:spMkLst>
        </pc:spChg>
      </pc:sldChg>
      <pc:sldChg chg="modSp mod">
        <pc:chgData name="Ashley Johnston" userId="87379e39-8817-4928-b0aa-1f4492b9a0b5" providerId="ADAL" clId="{EFF0E54C-D72D-4001-BA54-D8B434F62F6F}" dt="2023-09-18T19:37:16.189" v="363" actId="122"/>
        <pc:sldMkLst>
          <pc:docMk/>
          <pc:sldMk cId="393129072" sldId="300"/>
        </pc:sldMkLst>
        <pc:spChg chg="mod">
          <ac:chgData name="Ashley Johnston" userId="87379e39-8817-4928-b0aa-1f4492b9a0b5" providerId="ADAL" clId="{EFF0E54C-D72D-4001-BA54-D8B434F62F6F}" dt="2023-09-18T19:37:07.121" v="344" actId="1036"/>
          <ac:spMkLst>
            <pc:docMk/>
            <pc:sldMk cId="393129072" sldId="300"/>
            <ac:spMk id="4" creationId="{F96247E8-C59B-670F-FF56-6DC925336CBF}"/>
          </ac:spMkLst>
        </pc:spChg>
        <pc:spChg chg="mod">
          <ac:chgData name="Ashley Johnston" userId="87379e39-8817-4928-b0aa-1f4492b9a0b5" providerId="ADAL" clId="{EFF0E54C-D72D-4001-BA54-D8B434F62F6F}" dt="2023-09-18T19:37:07.121" v="344" actId="1036"/>
          <ac:spMkLst>
            <pc:docMk/>
            <pc:sldMk cId="393129072" sldId="300"/>
            <ac:spMk id="5" creationId="{9284BA90-ED16-E987-8F2C-B833C545A14E}"/>
          </ac:spMkLst>
        </pc:spChg>
        <pc:spChg chg="mod">
          <ac:chgData name="Ashley Johnston" userId="87379e39-8817-4928-b0aa-1f4492b9a0b5" providerId="ADAL" clId="{EFF0E54C-D72D-4001-BA54-D8B434F62F6F}" dt="2023-09-18T19:37:07.121" v="344" actId="1036"/>
          <ac:spMkLst>
            <pc:docMk/>
            <pc:sldMk cId="393129072" sldId="300"/>
            <ac:spMk id="6" creationId="{DC9A7B6B-31A4-C992-7342-11CA324EDD19}"/>
          </ac:spMkLst>
        </pc:spChg>
        <pc:spChg chg="mod">
          <ac:chgData name="Ashley Johnston" userId="87379e39-8817-4928-b0aa-1f4492b9a0b5" providerId="ADAL" clId="{EFF0E54C-D72D-4001-BA54-D8B434F62F6F}" dt="2023-09-18T19:37:07.121" v="344" actId="1036"/>
          <ac:spMkLst>
            <pc:docMk/>
            <pc:sldMk cId="393129072" sldId="300"/>
            <ac:spMk id="7" creationId="{F3C98441-0F1B-D304-3E7B-F6A82958DD33}"/>
          </ac:spMkLst>
        </pc:spChg>
        <pc:spChg chg="mod">
          <ac:chgData name="Ashley Johnston" userId="87379e39-8817-4928-b0aa-1f4492b9a0b5" providerId="ADAL" clId="{EFF0E54C-D72D-4001-BA54-D8B434F62F6F}" dt="2023-09-18T19:37:07.121" v="344" actId="1036"/>
          <ac:spMkLst>
            <pc:docMk/>
            <pc:sldMk cId="393129072" sldId="300"/>
            <ac:spMk id="8" creationId="{2E12F856-2E71-216F-8C31-D51887F46667}"/>
          </ac:spMkLst>
        </pc:spChg>
        <pc:spChg chg="mod">
          <ac:chgData name="Ashley Johnston" userId="87379e39-8817-4928-b0aa-1f4492b9a0b5" providerId="ADAL" clId="{EFF0E54C-D72D-4001-BA54-D8B434F62F6F}" dt="2023-09-18T19:37:07.121" v="344" actId="1036"/>
          <ac:spMkLst>
            <pc:docMk/>
            <pc:sldMk cId="393129072" sldId="300"/>
            <ac:spMk id="9" creationId="{CA69F103-6454-9B12-CCFF-E71A8DE0F63B}"/>
          </ac:spMkLst>
        </pc:spChg>
        <pc:spChg chg="mod">
          <ac:chgData name="Ashley Johnston" userId="87379e39-8817-4928-b0aa-1f4492b9a0b5" providerId="ADAL" clId="{EFF0E54C-D72D-4001-BA54-D8B434F62F6F}" dt="2023-09-18T19:37:16.189" v="363" actId="122"/>
          <ac:spMkLst>
            <pc:docMk/>
            <pc:sldMk cId="393129072" sldId="300"/>
            <ac:spMk id="10" creationId="{3650C9A1-74B4-C46D-A77F-9F3EB67F7585}"/>
          </ac:spMkLst>
        </pc:spChg>
      </pc:sldChg>
      <pc:sldChg chg="del">
        <pc:chgData name="Ashley Johnston" userId="87379e39-8817-4928-b0aa-1f4492b9a0b5" providerId="ADAL" clId="{EFF0E54C-D72D-4001-BA54-D8B434F62F6F}" dt="2023-09-18T20:09:48.814" v="798" actId="2696"/>
        <pc:sldMkLst>
          <pc:docMk/>
          <pc:sldMk cId="87779897" sldId="303"/>
        </pc:sldMkLst>
      </pc:sldChg>
      <pc:sldChg chg="del">
        <pc:chgData name="Ashley Johnston" userId="87379e39-8817-4928-b0aa-1f4492b9a0b5" providerId="ADAL" clId="{EFF0E54C-D72D-4001-BA54-D8B434F62F6F}" dt="2023-09-18T21:36:17.982" v="1177" actId="2696"/>
        <pc:sldMkLst>
          <pc:docMk/>
          <pc:sldMk cId="2712124644" sldId="319"/>
        </pc:sldMkLst>
      </pc:sldChg>
      <pc:sldChg chg="addSp delSp modSp mod delAnim modAnim">
        <pc:chgData name="Ashley Johnston" userId="87379e39-8817-4928-b0aa-1f4492b9a0b5" providerId="ADAL" clId="{EFF0E54C-D72D-4001-BA54-D8B434F62F6F}" dt="2023-09-18T19:19:36.213" v="150" actId="408"/>
        <pc:sldMkLst>
          <pc:docMk/>
          <pc:sldMk cId="4199106365" sldId="10200"/>
        </pc:sldMkLst>
        <pc:spChg chg="mod">
          <ac:chgData name="Ashley Johnston" userId="87379e39-8817-4928-b0aa-1f4492b9a0b5" providerId="ADAL" clId="{EFF0E54C-D72D-4001-BA54-D8B434F62F6F}" dt="2023-09-18T18:53:45.757" v="67"/>
          <ac:spMkLst>
            <pc:docMk/>
            <pc:sldMk cId="4199106365" sldId="10200"/>
            <ac:spMk id="3" creationId="{D7320EF8-A7D1-5012-F66A-6281D0E5D2D3}"/>
          </ac:spMkLst>
        </pc:spChg>
        <pc:spChg chg="mod topLvl">
          <ac:chgData name="Ashley Johnston" userId="87379e39-8817-4928-b0aa-1f4492b9a0b5" providerId="ADAL" clId="{EFF0E54C-D72D-4001-BA54-D8B434F62F6F}" dt="2023-09-18T19:17:02.086" v="125" actId="478"/>
          <ac:spMkLst>
            <pc:docMk/>
            <pc:sldMk cId="4199106365" sldId="10200"/>
            <ac:spMk id="6" creationId="{7BE0A4B8-EFC5-2DBA-E796-E3BD9AA67A8E}"/>
          </ac:spMkLst>
        </pc:spChg>
        <pc:spChg chg="mod">
          <ac:chgData name="Ashley Johnston" userId="87379e39-8817-4928-b0aa-1f4492b9a0b5" providerId="ADAL" clId="{EFF0E54C-D72D-4001-BA54-D8B434F62F6F}" dt="2023-09-18T18:53:19.774" v="64" actId="20577"/>
          <ac:spMkLst>
            <pc:docMk/>
            <pc:sldMk cId="4199106365" sldId="10200"/>
            <ac:spMk id="16" creationId="{98B2C8F2-316A-9A48-B38F-202649D27FE4}"/>
          </ac:spMkLst>
        </pc:spChg>
        <pc:spChg chg="del">
          <ac:chgData name="Ashley Johnston" userId="87379e39-8817-4928-b0aa-1f4492b9a0b5" providerId="ADAL" clId="{EFF0E54C-D72D-4001-BA54-D8B434F62F6F}" dt="2023-09-18T18:53:33.082" v="65" actId="478"/>
          <ac:spMkLst>
            <pc:docMk/>
            <pc:sldMk cId="4199106365" sldId="10200"/>
            <ac:spMk id="25" creationId="{8E4BE589-ABDD-0437-8E9D-BF9FC3A42A9A}"/>
          </ac:spMkLst>
        </pc:spChg>
        <pc:grpChg chg="add mod">
          <ac:chgData name="Ashley Johnston" userId="87379e39-8817-4928-b0aa-1f4492b9a0b5" providerId="ADAL" clId="{EFF0E54C-D72D-4001-BA54-D8B434F62F6F}" dt="2023-09-18T19:19:36.213" v="150" actId="408"/>
          <ac:grpSpMkLst>
            <pc:docMk/>
            <pc:sldMk cId="4199106365" sldId="10200"/>
            <ac:grpSpMk id="2" creationId="{42A7FA54-E827-46B1-3BB6-32F9126DE455}"/>
          </ac:grpSpMkLst>
        </pc:grpChg>
        <pc:grpChg chg="mod">
          <ac:chgData name="Ashley Johnston" userId="87379e39-8817-4928-b0aa-1f4492b9a0b5" providerId="ADAL" clId="{EFF0E54C-D72D-4001-BA54-D8B434F62F6F}" dt="2023-09-18T19:19:36.213" v="150" actId="408"/>
          <ac:grpSpMkLst>
            <pc:docMk/>
            <pc:sldMk cId="4199106365" sldId="10200"/>
            <ac:grpSpMk id="8" creationId="{8327089D-05EA-C871-3540-0BE1990471C2}"/>
          </ac:grpSpMkLst>
        </pc:grpChg>
        <pc:grpChg chg="del mod">
          <ac:chgData name="Ashley Johnston" userId="87379e39-8817-4928-b0aa-1f4492b9a0b5" providerId="ADAL" clId="{EFF0E54C-D72D-4001-BA54-D8B434F62F6F}" dt="2023-09-18T19:17:02.086" v="125" actId="478"/>
          <ac:grpSpMkLst>
            <pc:docMk/>
            <pc:sldMk cId="4199106365" sldId="10200"/>
            <ac:grpSpMk id="12" creationId="{CADBC279-F554-5C21-9EBD-C23A7FCE5528}"/>
          </ac:grpSpMkLst>
        </pc:grpChg>
        <pc:grpChg chg="mod">
          <ac:chgData name="Ashley Johnston" userId="87379e39-8817-4928-b0aa-1f4492b9a0b5" providerId="ADAL" clId="{EFF0E54C-D72D-4001-BA54-D8B434F62F6F}" dt="2023-09-18T18:54:51.394" v="121" actId="1037"/>
          <ac:grpSpMkLst>
            <pc:docMk/>
            <pc:sldMk cId="4199106365" sldId="10200"/>
            <ac:grpSpMk id="14" creationId="{EC92CA5D-C80D-5C79-1CB9-005FB7DFA561}"/>
          </ac:grpSpMkLst>
        </pc:grpChg>
        <pc:grpChg chg="add mod">
          <ac:chgData name="Ashley Johnston" userId="87379e39-8817-4928-b0aa-1f4492b9a0b5" providerId="ADAL" clId="{EFF0E54C-D72D-4001-BA54-D8B434F62F6F}" dt="2023-09-18T19:18:51.664" v="143" actId="164"/>
          <ac:grpSpMkLst>
            <pc:docMk/>
            <pc:sldMk cId="4199106365" sldId="10200"/>
            <ac:grpSpMk id="19" creationId="{2B93D3F6-E15C-15AA-B389-ACB87BE84170}"/>
          </ac:grpSpMkLst>
        </pc:grpChg>
        <pc:picChg chg="mod">
          <ac:chgData name="Ashley Johnston" userId="87379e39-8817-4928-b0aa-1f4492b9a0b5" providerId="ADAL" clId="{EFF0E54C-D72D-4001-BA54-D8B434F62F6F}" dt="2023-09-18T18:53:45.757" v="67"/>
          <ac:picMkLst>
            <pc:docMk/>
            <pc:sldMk cId="4199106365" sldId="10200"/>
            <ac:picMk id="5" creationId="{B8ADC332-6F56-F534-1B51-F30D30C9D74F}"/>
          </ac:picMkLst>
        </pc:picChg>
        <pc:picChg chg="del topLvl">
          <ac:chgData name="Ashley Johnston" userId="87379e39-8817-4928-b0aa-1f4492b9a0b5" providerId="ADAL" clId="{EFF0E54C-D72D-4001-BA54-D8B434F62F6F}" dt="2023-09-18T19:17:02.086" v="125" actId="478"/>
          <ac:picMkLst>
            <pc:docMk/>
            <pc:sldMk cId="4199106365" sldId="10200"/>
            <ac:picMk id="13" creationId="{45A4DBA5-2585-6A5A-DC02-DC32F4038F00}"/>
          </ac:picMkLst>
        </pc:picChg>
        <pc:picChg chg="add mod">
          <ac:chgData name="Ashley Johnston" userId="87379e39-8817-4928-b0aa-1f4492b9a0b5" providerId="ADAL" clId="{EFF0E54C-D72D-4001-BA54-D8B434F62F6F}" dt="2023-09-18T19:18:51.664" v="143" actId="164"/>
          <ac:picMkLst>
            <pc:docMk/>
            <pc:sldMk cId="4199106365" sldId="10200"/>
            <ac:picMk id="15" creationId="{ECD45285-CF44-ADBD-CC42-D23646138ED3}"/>
          </ac:picMkLst>
        </pc:picChg>
        <pc:picChg chg="add del mod">
          <ac:chgData name="Ashley Johnston" userId="87379e39-8817-4928-b0aa-1f4492b9a0b5" providerId="ADAL" clId="{EFF0E54C-D72D-4001-BA54-D8B434F62F6F}" dt="2023-09-18T19:18:51.664" v="143" actId="164"/>
          <ac:picMkLst>
            <pc:docMk/>
            <pc:sldMk cId="4199106365" sldId="10200"/>
            <ac:picMk id="18" creationId="{D23C2EF9-1433-8F13-FC8F-9B02993C2C12}"/>
          </ac:picMkLst>
        </pc:picChg>
      </pc:sldChg>
      <pc:sldChg chg="delSp mod">
        <pc:chgData name="Ashley Johnston" userId="87379e39-8817-4928-b0aa-1f4492b9a0b5" providerId="ADAL" clId="{EFF0E54C-D72D-4001-BA54-D8B434F62F6F}" dt="2023-09-18T19:32:15.144" v="325" actId="478"/>
        <pc:sldMkLst>
          <pc:docMk/>
          <pc:sldMk cId="2836336018" sldId="10201"/>
        </pc:sldMkLst>
        <pc:grpChg chg="del">
          <ac:chgData name="Ashley Johnston" userId="87379e39-8817-4928-b0aa-1f4492b9a0b5" providerId="ADAL" clId="{EFF0E54C-D72D-4001-BA54-D8B434F62F6F}" dt="2023-09-18T19:32:15.144" v="325" actId="478"/>
          <ac:grpSpMkLst>
            <pc:docMk/>
            <pc:sldMk cId="2836336018" sldId="10201"/>
            <ac:grpSpMk id="16" creationId="{C1ACED47-9718-00B5-0F6A-5D8229DE75EF}"/>
          </ac:grpSpMkLst>
        </pc:grpChg>
      </pc:sldChg>
      <pc:sldChg chg="delSp modSp del mod ord">
        <pc:chgData name="Ashley Johnston" userId="87379e39-8817-4928-b0aa-1f4492b9a0b5" providerId="ADAL" clId="{EFF0E54C-D72D-4001-BA54-D8B434F62F6F}" dt="2023-09-18T20:06:05.347" v="777" actId="2696"/>
        <pc:sldMkLst>
          <pc:docMk/>
          <pc:sldMk cId="1443055496" sldId="10202"/>
        </pc:sldMkLst>
        <pc:spChg chg="mod">
          <ac:chgData name="Ashley Johnston" userId="87379e39-8817-4928-b0aa-1f4492b9a0b5" providerId="ADAL" clId="{EFF0E54C-D72D-4001-BA54-D8B434F62F6F}" dt="2023-09-18T20:05:29.646" v="776" actId="14100"/>
          <ac:spMkLst>
            <pc:docMk/>
            <pc:sldMk cId="1443055496" sldId="10202"/>
            <ac:spMk id="2" creationId="{3D392AA0-AB81-069B-AB0D-E33014C957FE}"/>
          </ac:spMkLst>
        </pc:spChg>
        <pc:grpChg chg="del">
          <ac:chgData name="Ashley Johnston" userId="87379e39-8817-4928-b0aa-1f4492b9a0b5" providerId="ADAL" clId="{EFF0E54C-D72D-4001-BA54-D8B434F62F6F}" dt="2023-09-18T19:32:39.104" v="328" actId="478"/>
          <ac:grpSpMkLst>
            <pc:docMk/>
            <pc:sldMk cId="1443055496" sldId="10202"/>
            <ac:grpSpMk id="16" creationId="{C1ACED47-9718-00B5-0F6A-5D8229DE75EF}"/>
          </ac:grpSpMkLst>
        </pc:grpChg>
      </pc:sldChg>
      <pc:sldChg chg="delSp mod">
        <pc:chgData name="Ashley Johnston" userId="87379e39-8817-4928-b0aa-1f4492b9a0b5" providerId="ADAL" clId="{EFF0E54C-D72D-4001-BA54-D8B434F62F6F}" dt="2023-09-18T19:32:17.842" v="326" actId="478"/>
        <pc:sldMkLst>
          <pc:docMk/>
          <pc:sldMk cId="4122215673" sldId="10204"/>
        </pc:sldMkLst>
        <pc:grpChg chg="del">
          <ac:chgData name="Ashley Johnston" userId="87379e39-8817-4928-b0aa-1f4492b9a0b5" providerId="ADAL" clId="{EFF0E54C-D72D-4001-BA54-D8B434F62F6F}" dt="2023-09-18T19:32:17.842" v="326" actId="478"/>
          <ac:grpSpMkLst>
            <pc:docMk/>
            <pc:sldMk cId="4122215673" sldId="10204"/>
            <ac:grpSpMk id="16" creationId="{C1ACED47-9718-00B5-0F6A-5D8229DE75EF}"/>
          </ac:grpSpMkLst>
        </pc:grpChg>
      </pc:sldChg>
      <pc:sldChg chg="addSp delSp modSp mod ord modAnim modNotesTx">
        <pc:chgData name="Ashley Johnston" userId="87379e39-8817-4928-b0aa-1f4492b9a0b5" providerId="ADAL" clId="{EFF0E54C-D72D-4001-BA54-D8B434F62F6F}" dt="2023-09-18T21:37:04.279" v="1185" actId="1076"/>
        <pc:sldMkLst>
          <pc:docMk/>
          <pc:sldMk cId="2762730142" sldId="10269"/>
        </pc:sldMkLst>
        <pc:spChg chg="mod">
          <ac:chgData name="Ashley Johnston" userId="87379e39-8817-4928-b0aa-1f4492b9a0b5" providerId="ADAL" clId="{EFF0E54C-D72D-4001-BA54-D8B434F62F6F}" dt="2023-09-18T20:53:01.045" v="850" actId="313"/>
          <ac:spMkLst>
            <pc:docMk/>
            <pc:sldMk cId="2762730142" sldId="10269"/>
            <ac:spMk id="2" creationId="{A829F212-506C-4F19-946D-D947CEB1BE17}"/>
          </ac:spMkLst>
        </pc:spChg>
        <pc:spChg chg="add del mod">
          <ac:chgData name="Ashley Johnston" userId="87379e39-8817-4928-b0aa-1f4492b9a0b5" providerId="ADAL" clId="{EFF0E54C-D72D-4001-BA54-D8B434F62F6F}" dt="2023-09-18T21:28:07.978" v="1109" actId="478"/>
          <ac:spMkLst>
            <pc:docMk/>
            <pc:sldMk cId="2762730142" sldId="10269"/>
            <ac:spMk id="6" creationId="{A20C3841-F1EC-3B37-F587-6FDA6A7EA901}"/>
          </ac:spMkLst>
        </pc:spChg>
        <pc:spChg chg="mod">
          <ac:chgData name="Ashley Johnston" userId="87379e39-8817-4928-b0aa-1f4492b9a0b5" providerId="ADAL" clId="{EFF0E54C-D72D-4001-BA54-D8B434F62F6F}" dt="2023-09-18T21:28:20.498" v="1111" actId="164"/>
          <ac:spMkLst>
            <pc:docMk/>
            <pc:sldMk cId="2762730142" sldId="10269"/>
            <ac:spMk id="7" creationId="{BE5723B7-8539-1AEA-D850-BD7CF30B8B0F}"/>
          </ac:spMkLst>
        </pc:spChg>
        <pc:spChg chg="mod">
          <ac:chgData name="Ashley Johnston" userId="87379e39-8817-4928-b0aa-1f4492b9a0b5" providerId="ADAL" clId="{EFF0E54C-D72D-4001-BA54-D8B434F62F6F}" dt="2023-09-18T21:28:20.498" v="1111" actId="164"/>
          <ac:spMkLst>
            <pc:docMk/>
            <pc:sldMk cId="2762730142" sldId="10269"/>
            <ac:spMk id="8" creationId="{341211B1-8F4E-2CBF-DDD1-CA0A074A1B3F}"/>
          </ac:spMkLst>
        </pc:spChg>
        <pc:spChg chg="mod">
          <ac:chgData name="Ashley Johnston" userId="87379e39-8817-4928-b0aa-1f4492b9a0b5" providerId="ADAL" clId="{EFF0E54C-D72D-4001-BA54-D8B434F62F6F}" dt="2023-09-18T21:29:24.075" v="1123" actId="1076"/>
          <ac:spMkLst>
            <pc:docMk/>
            <pc:sldMk cId="2762730142" sldId="10269"/>
            <ac:spMk id="9" creationId="{A5545E4F-E5DA-D345-D76F-6E17A9684724}"/>
          </ac:spMkLst>
        </pc:spChg>
        <pc:spChg chg="mod">
          <ac:chgData name="Ashley Johnston" userId="87379e39-8817-4928-b0aa-1f4492b9a0b5" providerId="ADAL" clId="{EFF0E54C-D72D-4001-BA54-D8B434F62F6F}" dt="2023-09-18T21:26:50.774" v="1099" actId="20577"/>
          <ac:spMkLst>
            <pc:docMk/>
            <pc:sldMk cId="2762730142" sldId="10269"/>
            <ac:spMk id="10" creationId="{4CB6C99E-4365-E7F7-9EC8-C539383AC737}"/>
          </ac:spMkLst>
        </pc:spChg>
        <pc:spChg chg="mod">
          <ac:chgData name="Ashley Johnston" userId="87379e39-8817-4928-b0aa-1f4492b9a0b5" providerId="ADAL" clId="{EFF0E54C-D72D-4001-BA54-D8B434F62F6F}" dt="2023-09-18T21:26:50.774" v="1099" actId="20577"/>
          <ac:spMkLst>
            <pc:docMk/>
            <pc:sldMk cId="2762730142" sldId="10269"/>
            <ac:spMk id="11" creationId="{25137611-8E0E-61CF-F101-B7B053BB39AF}"/>
          </ac:spMkLst>
        </pc:spChg>
        <pc:spChg chg="mod">
          <ac:chgData name="Ashley Johnston" userId="87379e39-8817-4928-b0aa-1f4492b9a0b5" providerId="ADAL" clId="{EFF0E54C-D72D-4001-BA54-D8B434F62F6F}" dt="2023-09-18T21:29:51.173" v="1133" actId="1076"/>
          <ac:spMkLst>
            <pc:docMk/>
            <pc:sldMk cId="2762730142" sldId="10269"/>
            <ac:spMk id="12" creationId="{4DCB8B6E-5DCA-45A5-7EE3-9F1CDE104057}"/>
          </ac:spMkLst>
        </pc:spChg>
        <pc:spChg chg="mod">
          <ac:chgData name="Ashley Johnston" userId="87379e39-8817-4928-b0aa-1f4492b9a0b5" providerId="ADAL" clId="{EFF0E54C-D72D-4001-BA54-D8B434F62F6F}" dt="2023-09-18T21:25:01.244" v="1057" actId="20577"/>
          <ac:spMkLst>
            <pc:docMk/>
            <pc:sldMk cId="2762730142" sldId="10269"/>
            <ac:spMk id="13" creationId="{2BB0CCFB-FED8-0328-20F6-AFA42A187B45}"/>
          </ac:spMkLst>
        </pc:spChg>
        <pc:spChg chg="mod">
          <ac:chgData name="Ashley Johnston" userId="87379e39-8817-4928-b0aa-1f4492b9a0b5" providerId="ADAL" clId="{EFF0E54C-D72D-4001-BA54-D8B434F62F6F}" dt="2023-09-18T21:29:30.283" v="1126" actId="1076"/>
          <ac:spMkLst>
            <pc:docMk/>
            <pc:sldMk cId="2762730142" sldId="10269"/>
            <ac:spMk id="14" creationId="{E25942FC-A574-AB57-95C5-FB35A2471F35}"/>
          </ac:spMkLst>
        </pc:spChg>
        <pc:spChg chg="mod">
          <ac:chgData name="Ashley Johnston" userId="87379e39-8817-4928-b0aa-1f4492b9a0b5" providerId="ADAL" clId="{EFF0E54C-D72D-4001-BA54-D8B434F62F6F}" dt="2023-09-18T21:21:39.476" v="1018" actId="164"/>
          <ac:spMkLst>
            <pc:docMk/>
            <pc:sldMk cId="2762730142" sldId="10269"/>
            <ac:spMk id="15" creationId="{423C8D01-D251-A8DA-74AC-D0E70F1024F7}"/>
          </ac:spMkLst>
        </pc:spChg>
        <pc:spChg chg="mod">
          <ac:chgData name="Ashley Johnston" userId="87379e39-8817-4928-b0aa-1f4492b9a0b5" providerId="ADAL" clId="{EFF0E54C-D72D-4001-BA54-D8B434F62F6F}" dt="2023-09-18T21:21:39.476" v="1018" actId="164"/>
          <ac:spMkLst>
            <pc:docMk/>
            <pc:sldMk cId="2762730142" sldId="10269"/>
            <ac:spMk id="16" creationId="{D85E0764-B350-AE93-44BC-14A7C98D9375}"/>
          </ac:spMkLst>
        </pc:spChg>
        <pc:spChg chg="mod">
          <ac:chgData name="Ashley Johnston" userId="87379e39-8817-4928-b0aa-1f4492b9a0b5" providerId="ADAL" clId="{EFF0E54C-D72D-4001-BA54-D8B434F62F6F}" dt="2023-09-18T21:28:20.498" v="1111" actId="164"/>
          <ac:spMkLst>
            <pc:docMk/>
            <pc:sldMk cId="2762730142" sldId="10269"/>
            <ac:spMk id="17" creationId="{BFF925E2-E67B-9071-070F-C3CC250EFFB5}"/>
          </ac:spMkLst>
        </pc:spChg>
        <pc:spChg chg="mod">
          <ac:chgData name="Ashley Johnston" userId="87379e39-8817-4928-b0aa-1f4492b9a0b5" providerId="ADAL" clId="{EFF0E54C-D72D-4001-BA54-D8B434F62F6F}" dt="2023-09-18T21:28:58.288" v="1119" actId="207"/>
          <ac:spMkLst>
            <pc:docMk/>
            <pc:sldMk cId="2762730142" sldId="10269"/>
            <ac:spMk id="18" creationId="{3582C050-67FD-2AC6-A2B4-9B1992921F7D}"/>
          </ac:spMkLst>
        </pc:spChg>
        <pc:spChg chg="mod">
          <ac:chgData name="Ashley Johnston" userId="87379e39-8817-4928-b0aa-1f4492b9a0b5" providerId="ADAL" clId="{EFF0E54C-D72D-4001-BA54-D8B434F62F6F}" dt="2023-09-18T21:32:04.667" v="1148" actId="1076"/>
          <ac:spMkLst>
            <pc:docMk/>
            <pc:sldMk cId="2762730142" sldId="10269"/>
            <ac:spMk id="19" creationId="{0FCFB283-4CB1-B062-1376-2F0C502B1A0C}"/>
          </ac:spMkLst>
        </pc:spChg>
        <pc:spChg chg="mod">
          <ac:chgData name="Ashley Johnston" userId="87379e39-8817-4928-b0aa-1f4492b9a0b5" providerId="ADAL" clId="{EFF0E54C-D72D-4001-BA54-D8B434F62F6F}" dt="2023-09-18T21:24:41.567" v="1053"/>
          <ac:spMkLst>
            <pc:docMk/>
            <pc:sldMk cId="2762730142" sldId="10269"/>
            <ac:spMk id="20" creationId="{0559E867-ECC7-BE8B-6373-4B7A7F88CFF7}"/>
          </ac:spMkLst>
        </pc:spChg>
        <pc:spChg chg="mod">
          <ac:chgData name="Ashley Johnston" userId="87379e39-8817-4928-b0aa-1f4492b9a0b5" providerId="ADAL" clId="{EFF0E54C-D72D-4001-BA54-D8B434F62F6F}" dt="2023-09-18T21:24:41.567" v="1053"/>
          <ac:spMkLst>
            <pc:docMk/>
            <pc:sldMk cId="2762730142" sldId="10269"/>
            <ac:spMk id="21" creationId="{093182BE-DE74-2FE9-A3E3-03F629D9D501}"/>
          </ac:spMkLst>
        </pc:spChg>
        <pc:spChg chg="add del mod">
          <ac:chgData name="Ashley Johnston" userId="87379e39-8817-4928-b0aa-1f4492b9a0b5" providerId="ADAL" clId="{EFF0E54C-D72D-4001-BA54-D8B434F62F6F}" dt="2023-09-18T21:32:11.047" v="1150" actId="478"/>
          <ac:spMkLst>
            <pc:docMk/>
            <pc:sldMk cId="2762730142" sldId="10269"/>
            <ac:spMk id="24" creationId="{562845EF-F626-B195-5437-46FF662189A2}"/>
          </ac:spMkLst>
        </pc:spChg>
        <pc:spChg chg="add del">
          <ac:chgData name="Ashley Johnston" userId="87379e39-8817-4928-b0aa-1f4492b9a0b5" providerId="ADAL" clId="{EFF0E54C-D72D-4001-BA54-D8B434F62F6F}" dt="2023-09-18T21:33:00.947" v="1153" actId="478"/>
          <ac:spMkLst>
            <pc:docMk/>
            <pc:sldMk cId="2762730142" sldId="10269"/>
            <ac:spMk id="25" creationId="{567863C4-E8A4-1C8A-404D-F1DF673181B4}"/>
          </ac:spMkLst>
        </pc:spChg>
        <pc:spChg chg="add mod">
          <ac:chgData name="Ashley Johnston" userId="87379e39-8817-4928-b0aa-1f4492b9a0b5" providerId="ADAL" clId="{EFF0E54C-D72D-4001-BA54-D8B434F62F6F}" dt="2023-09-18T21:36:00.488" v="1176" actId="206"/>
          <ac:spMkLst>
            <pc:docMk/>
            <pc:sldMk cId="2762730142" sldId="10269"/>
            <ac:spMk id="26" creationId="{290D88BB-A580-A49C-E417-D98FD9B36993}"/>
          </ac:spMkLst>
        </pc:spChg>
        <pc:grpChg chg="add mod">
          <ac:chgData name="Ashley Johnston" userId="87379e39-8817-4928-b0aa-1f4492b9a0b5" providerId="ADAL" clId="{EFF0E54C-D72D-4001-BA54-D8B434F62F6F}" dt="2023-09-18T21:34:56.414" v="1167" actId="1076"/>
          <ac:grpSpMkLst>
            <pc:docMk/>
            <pc:sldMk cId="2762730142" sldId="10269"/>
            <ac:grpSpMk id="3" creationId="{C7086E36-A61C-B961-9E14-8988B5382ECC}"/>
          </ac:grpSpMkLst>
        </pc:grpChg>
        <pc:grpChg chg="add mod">
          <ac:chgData name="Ashley Johnston" userId="87379e39-8817-4928-b0aa-1f4492b9a0b5" providerId="ADAL" clId="{EFF0E54C-D72D-4001-BA54-D8B434F62F6F}" dt="2023-09-18T21:37:04.279" v="1185" actId="1076"/>
          <ac:grpSpMkLst>
            <pc:docMk/>
            <pc:sldMk cId="2762730142" sldId="10269"/>
            <ac:grpSpMk id="4" creationId="{5607B905-A88F-38E7-275F-D9EA1F409A51}"/>
          </ac:grpSpMkLst>
        </pc:grpChg>
        <pc:grpChg chg="add mod">
          <ac:chgData name="Ashley Johnston" userId="87379e39-8817-4928-b0aa-1f4492b9a0b5" providerId="ADAL" clId="{EFF0E54C-D72D-4001-BA54-D8B434F62F6F}" dt="2023-09-18T21:36:59.072" v="1184" actId="1076"/>
          <ac:grpSpMkLst>
            <pc:docMk/>
            <pc:sldMk cId="2762730142" sldId="10269"/>
            <ac:grpSpMk id="5" creationId="{3D2BE2F9-9606-A5C4-9117-B803EAA2BC77}"/>
          </ac:grpSpMkLst>
        </pc:grpChg>
        <pc:grpChg chg="add mod">
          <ac:chgData name="Ashley Johnston" userId="87379e39-8817-4928-b0aa-1f4492b9a0b5" providerId="ADAL" clId="{EFF0E54C-D72D-4001-BA54-D8B434F62F6F}" dt="2023-09-18T21:29:54.418" v="1134" actId="1076"/>
          <ac:grpSpMkLst>
            <pc:docMk/>
            <pc:sldMk cId="2762730142" sldId="10269"/>
            <ac:grpSpMk id="22" creationId="{7AC128A3-4BCF-0349-28E6-604D4FE13348}"/>
          </ac:grpSpMkLst>
        </pc:grpChg>
        <pc:grpChg chg="add mod">
          <ac:chgData name="Ashley Johnston" userId="87379e39-8817-4928-b0aa-1f4492b9a0b5" providerId="ADAL" clId="{EFF0E54C-D72D-4001-BA54-D8B434F62F6F}" dt="2023-09-18T21:29:07.462" v="1120" actId="1076"/>
          <ac:grpSpMkLst>
            <pc:docMk/>
            <pc:sldMk cId="2762730142" sldId="10269"/>
            <ac:grpSpMk id="23" creationId="{713B8B49-909A-AEC5-389C-F8B32EAD285D}"/>
          </ac:grpSpMkLst>
        </pc:grpChg>
      </pc:sldChg>
      <pc:sldChg chg="delSp mod">
        <pc:chgData name="Ashley Johnston" userId="87379e39-8817-4928-b0aa-1f4492b9a0b5" providerId="ADAL" clId="{EFF0E54C-D72D-4001-BA54-D8B434F62F6F}" dt="2023-09-18T19:32:21.651" v="327" actId="478"/>
        <pc:sldMkLst>
          <pc:docMk/>
          <pc:sldMk cId="2439033626" sldId="10273"/>
        </pc:sldMkLst>
        <pc:grpChg chg="del">
          <ac:chgData name="Ashley Johnston" userId="87379e39-8817-4928-b0aa-1f4492b9a0b5" providerId="ADAL" clId="{EFF0E54C-D72D-4001-BA54-D8B434F62F6F}" dt="2023-09-18T19:32:21.651" v="327" actId="478"/>
          <ac:grpSpMkLst>
            <pc:docMk/>
            <pc:sldMk cId="2439033626" sldId="10273"/>
            <ac:grpSpMk id="19" creationId="{CB1B52AB-E731-820D-C93B-C3D5BDEAE678}"/>
          </ac:grpSpMkLst>
        </pc:grpChg>
      </pc:sldChg>
      <pc:sldChg chg="delSp mod">
        <pc:chgData name="Ashley Johnston" userId="87379e39-8817-4928-b0aa-1f4492b9a0b5" providerId="ADAL" clId="{EFF0E54C-D72D-4001-BA54-D8B434F62F6F}" dt="2023-09-18T19:32:13.075" v="324" actId="478"/>
        <pc:sldMkLst>
          <pc:docMk/>
          <pc:sldMk cId="4103706306" sldId="10276"/>
        </pc:sldMkLst>
        <pc:grpChg chg="del">
          <ac:chgData name="Ashley Johnston" userId="87379e39-8817-4928-b0aa-1f4492b9a0b5" providerId="ADAL" clId="{EFF0E54C-D72D-4001-BA54-D8B434F62F6F}" dt="2023-09-18T19:32:13.075" v="324" actId="478"/>
          <ac:grpSpMkLst>
            <pc:docMk/>
            <pc:sldMk cId="4103706306" sldId="10276"/>
            <ac:grpSpMk id="19" creationId="{CB1B52AB-E731-820D-C93B-C3D5BDEAE678}"/>
          </ac:grpSpMkLst>
        </pc:grpChg>
      </pc:sldChg>
      <pc:sldChg chg="addSp modSp mod modAnim delCm">
        <pc:chgData name="Ashley Johnston" userId="87379e39-8817-4928-b0aa-1f4492b9a0b5" providerId="ADAL" clId="{EFF0E54C-D72D-4001-BA54-D8B434F62F6F}" dt="2023-09-18T15:16:43.137" v="34"/>
        <pc:sldMkLst>
          <pc:docMk/>
          <pc:sldMk cId="2139896793" sldId="10280"/>
        </pc:sldMkLst>
        <pc:spChg chg="mod">
          <ac:chgData name="Ashley Johnston" userId="87379e39-8817-4928-b0aa-1f4492b9a0b5" providerId="ADAL" clId="{EFF0E54C-D72D-4001-BA54-D8B434F62F6F}" dt="2023-09-18T15:16:02.134" v="25" actId="164"/>
          <ac:spMkLst>
            <pc:docMk/>
            <pc:sldMk cId="2139896793" sldId="10280"/>
            <ac:spMk id="2" creationId="{4FA86C17-A141-3552-F444-23B94EFB2358}"/>
          </ac:spMkLst>
        </pc:spChg>
        <pc:spChg chg="mod">
          <ac:chgData name="Ashley Johnston" userId="87379e39-8817-4928-b0aa-1f4492b9a0b5" providerId="ADAL" clId="{EFF0E54C-D72D-4001-BA54-D8B434F62F6F}" dt="2023-09-18T15:16:13.898" v="27" actId="164"/>
          <ac:spMkLst>
            <pc:docMk/>
            <pc:sldMk cId="2139896793" sldId="10280"/>
            <ac:spMk id="4" creationId="{6D3E5480-3A22-4F02-3C62-5F3E48DF1B10}"/>
          </ac:spMkLst>
        </pc:spChg>
        <pc:spChg chg="mod">
          <ac:chgData name="Ashley Johnston" userId="87379e39-8817-4928-b0aa-1f4492b9a0b5" providerId="ADAL" clId="{EFF0E54C-D72D-4001-BA54-D8B434F62F6F}" dt="2023-09-18T15:15:55.319" v="23" actId="164"/>
          <ac:spMkLst>
            <pc:docMk/>
            <pc:sldMk cId="2139896793" sldId="10280"/>
            <ac:spMk id="6" creationId="{7BE0A4B8-EFC5-2DBA-E796-E3BD9AA67A8E}"/>
          </ac:spMkLst>
        </pc:spChg>
        <pc:spChg chg="mod">
          <ac:chgData name="Ashley Johnston" userId="87379e39-8817-4928-b0aa-1f4492b9a0b5" providerId="ADAL" clId="{EFF0E54C-D72D-4001-BA54-D8B434F62F6F}" dt="2023-09-18T15:15:44.588" v="21" actId="164"/>
          <ac:spMkLst>
            <pc:docMk/>
            <pc:sldMk cId="2139896793" sldId="10280"/>
            <ac:spMk id="20" creationId="{34FCCB95-6611-42D0-C5CC-BDAE5E78F024}"/>
          </ac:spMkLst>
        </pc:spChg>
        <pc:grpChg chg="add mod">
          <ac:chgData name="Ashley Johnston" userId="87379e39-8817-4928-b0aa-1f4492b9a0b5" providerId="ADAL" clId="{EFF0E54C-D72D-4001-BA54-D8B434F62F6F}" dt="2023-09-18T15:15:44.588" v="21" actId="164"/>
          <ac:grpSpMkLst>
            <pc:docMk/>
            <pc:sldMk cId="2139896793" sldId="10280"/>
            <ac:grpSpMk id="14" creationId="{4235CD2E-74A3-9CC1-BF52-B12762B63306}"/>
          </ac:grpSpMkLst>
        </pc:grpChg>
        <pc:grpChg chg="add mod">
          <ac:chgData name="Ashley Johnston" userId="87379e39-8817-4928-b0aa-1f4492b9a0b5" providerId="ADAL" clId="{EFF0E54C-D72D-4001-BA54-D8B434F62F6F}" dt="2023-09-18T15:16:24.171" v="29" actId="408"/>
          <ac:grpSpMkLst>
            <pc:docMk/>
            <pc:sldMk cId="2139896793" sldId="10280"/>
            <ac:grpSpMk id="15" creationId="{77F3C213-2D3B-2277-A842-6DDBDC88D254}"/>
          </ac:grpSpMkLst>
        </pc:grpChg>
        <pc:grpChg chg="add mod">
          <ac:chgData name="Ashley Johnston" userId="87379e39-8817-4928-b0aa-1f4492b9a0b5" providerId="ADAL" clId="{EFF0E54C-D72D-4001-BA54-D8B434F62F6F}" dt="2023-09-18T15:16:24.171" v="29" actId="408"/>
          <ac:grpSpMkLst>
            <pc:docMk/>
            <pc:sldMk cId="2139896793" sldId="10280"/>
            <ac:grpSpMk id="17" creationId="{3013B300-8EE8-7048-5380-4E6D44AB1F34}"/>
          </ac:grpSpMkLst>
        </pc:grpChg>
        <pc:grpChg chg="add mod">
          <ac:chgData name="Ashley Johnston" userId="87379e39-8817-4928-b0aa-1f4492b9a0b5" providerId="ADAL" clId="{EFF0E54C-D72D-4001-BA54-D8B434F62F6F}" dt="2023-09-18T15:16:13.898" v="27" actId="164"/>
          <ac:grpSpMkLst>
            <pc:docMk/>
            <pc:sldMk cId="2139896793" sldId="10280"/>
            <ac:grpSpMk id="18" creationId="{299C0263-4366-5117-2415-A841D2141825}"/>
          </ac:grpSpMkLst>
        </pc:grpChg>
        <pc:picChg chg="add mod">
          <ac:chgData name="Ashley Johnston" userId="87379e39-8817-4928-b0aa-1f4492b9a0b5" providerId="ADAL" clId="{EFF0E54C-D72D-4001-BA54-D8B434F62F6F}" dt="2023-09-18T15:15:44.588" v="21" actId="164"/>
          <ac:picMkLst>
            <pc:docMk/>
            <pc:sldMk cId="2139896793" sldId="10280"/>
            <ac:picMk id="5" creationId="{EC6A929A-5AC8-972B-D548-DD11529DDCBE}"/>
          </ac:picMkLst>
        </pc:picChg>
        <pc:picChg chg="add mod">
          <ac:chgData name="Ashley Johnston" userId="87379e39-8817-4928-b0aa-1f4492b9a0b5" providerId="ADAL" clId="{EFF0E54C-D72D-4001-BA54-D8B434F62F6F}" dt="2023-09-18T15:15:55.319" v="23" actId="164"/>
          <ac:picMkLst>
            <pc:docMk/>
            <pc:sldMk cId="2139896793" sldId="10280"/>
            <ac:picMk id="8" creationId="{9A34550C-23FF-F495-7C8E-ECFF7865F561}"/>
          </ac:picMkLst>
        </pc:picChg>
        <pc:picChg chg="add mod">
          <ac:chgData name="Ashley Johnston" userId="87379e39-8817-4928-b0aa-1f4492b9a0b5" providerId="ADAL" clId="{EFF0E54C-D72D-4001-BA54-D8B434F62F6F}" dt="2023-09-18T15:16:02.134" v="25" actId="164"/>
          <ac:picMkLst>
            <pc:docMk/>
            <pc:sldMk cId="2139896793" sldId="10280"/>
            <ac:picMk id="11" creationId="{E7F9B60A-B872-1D02-3696-27ED68A2B119}"/>
          </ac:picMkLst>
        </pc:picChg>
        <pc:picChg chg="add mod">
          <ac:chgData name="Ashley Johnston" userId="87379e39-8817-4928-b0aa-1f4492b9a0b5" providerId="ADAL" clId="{EFF0E54C-D72D-4001-BA54-D8B434F62F6F}" dt="2023-09-18T15:16:13.898" v="27" actId="164"/>
          <ac:picMkLst>
            <pc:docMk/>
            <pc:sldMk cId="2139896793" sldId="10280"/>
            <ac:picMk id="13" creationId="{EE95458C-2C41-9B09-4E33-CA68E2934AB5}"/>
          </ac:picMkLst>
        </pc:picChg>
        <pc:extLst>
          <p:ext xmlns:p="http://schemas.openxmlformats.org/presentationml/2006/main" uri="{D6D511B9-2390-475A-947B-AFAB55BFBCF1}">
            <pc226:cmChg xmlns:pc226="http://schemas.microsoft.com/office/powerpoint/2022/06/main/command" chg="del">
              <pc226:chgData name="Ashley Johnston" userId="87379e39-8817-4928-b0aa-1f4492b9a0b5" providerId="ADAL" clId="{EFF0E54C-D72D-4001-BA54-D8B434F62F6F}" dt="2023-09-18T14:49:06.279" v="1"/>
              <pc2:cmMkLst xmlns:pc2="http://schemas.microsoft.com/office/powerpoint/2019/9/main/command">
                <pc:docMk/>
                <pc:sldMk cId="2139896793" sldId="10280"/>
                <pc2:cmMk id="{9350927C-E36D-483E-B13D-40CD88E086B7}"/>
              </pc2:cmMkLst>
            </pc226:cmChg>
            <pc226:cmChg xmlns:pc226="http://schemas.microsoft.com/office/powerpoint/2022/06/main/command" chg="del">
              <pc226:chgData name="Ashley Johnston" userId="87379e39-8817-4928-b0aa-1f4492b9a0b5" providerId="ADAL" clId="{EFF0E54C-D72D-4001-BA54-D8B434F62F6F}" dt="2023-09-18T14:49:03.816" v="0"/>
              <pc2:cmMkLst xmlns:pc2="http://schemas.microsoft.com/office/powerpoint/2019/9/main/command">
                <pc:docMk/>
                <pc:sldMk cId="2139896793" sldId="10280"/>
                <pc2:cmMk id="{1783BBE8-B822-4055-86B2-D115199BEF85}"/>
              </pc2:cmMkLst>
            </pc226:cmChg>
          </p:ext>
        </pc:extLst>
      </pc:sldChg>
      <pc:sldChg chg="delSp modSp add mod modNotesTx">
        <pc:chgData name="Ashley Johnston" userId="87379e39-8817-4928-b0aa-1f4492b9a0b5" providerId="ADAL" clId="{EFF0E54C-D72D-4001-BA54-D8B434F62F6F}" dt="2023-09-18T19:32:02.694" v="321" actId="478"/>
        <pc:sldMkLst>
          <pc:docMk/>
          <pc:sldMk cId="2819805386" sldId="10283"/>
        </pc:sldMkLst>
        <pc:spChg chg="mod">
          <ac:chgData name="Ashley Johnston" userId="87379e39-8817-4928-b0aa-1f4492b9a0b5" providerId="ADAL" clId="{EFF0E54C-D72D-4001-BA54-D8B434F62F6F}" dt="2023-09-18T19:25:17.615" v="239" actId="20577"/>
          <ac:spMkLst>
            <pc:docMk/>
            <pc:sldMk cId="2819805386" sldId="10283"/>
            <ac:spMk id="2" creationId="{11B8BB1F-D20F-7133-E973-A1C27CB2CA6E}"/>
          </ac:spMkLst>
        </pc:spChg>
        <pc:spChg chg="del">
          <ac:chgData name="Ashley Johnston" userId="87379e39-8817-4928-b0aa-1f4492b9a0b5" providerId="ADAL" clId="{EFF0E54C-D72D-4001-BA54-D8B434F62F6F}" dt="2023-09-18T19:28:42.947" v="300" actId="478"/>
          <ac:spMkLst>
            <pc:docMk/>
            <pc:sldMk cId="2819805386" sldId="10283"/>
            <ac:spMk id="7" creationId="{7C3A664D-BDDA-3527-8060-5995C3560FB7}"/>
          </ac:spMkLst>
        </pc:spChg>
        <pc:spChg chg="del">
          <ac:chgData name="Ashley Johnston" userId="87379e39-8817-4928-b0aa-1f4492b9a0b5" providerId="ADAL" clId="{EFF0E54C-D72D-4001-BA54-D8B434F62F6F}" dt="2023-09-18T19:27:02.734" v="251" actId="478"/>
          <ac:spMkLst>
            <pc:docMk/>
            <pc:sldMk cId="2819805386" sldId="10283"/>
            <ac:spMk id="8" creationId="{FC990F5C-F1BF-A6FE-7868-F1E1F632C3A9}"/>
          </ac:spMkLst>
        </pc:spChg>
        <pc:spChg chg="mod">
          <ac:chgData name="Ashley Johnston" userId="87379e39-8817-4928-b0aa-1f4492b9a0b5" providerId="ADAL" clId="{EFF0E54C-D72D-4001-BA54-D8B434F62F6F}" dt="2023-09-18T19:30:50.650" v="317"/>
          <ac:spMkLst>
            <pc:docMk/>
            <pc:sldMk cId="2819805386" sldId="10283"/>
            <ac:spMk id="10" creationId="{20F21FEB-0BB1-538F-E863-689CA5424F98}"/>
          </ac:spMkLst>
        </pc:spChg>
        <pc:spChg chg="mod">
          <ac:chgData name="Ashley Johnston" userId="87379e39-8817-4928-b0aa-1f4492b9a0b5" providerId="ADAL" clId="{EFF0E54C-D72D-4001-BA54-D8B434F62F6F}" dt="2023-09-18T19:26:19.447" v="246" actId="20577"/>
          <ac:spMkLst>
            <pc:docMk/>
            <pc:sldMk cId="2819805386" sldId="10283"/>
            <ac:spMk id="14" creationId="{09FD7428-60B0-CC8D-A204-77AFE985B978}"/>
          </ac:spMkLst>
        </pc:spChg>
        <pc:spChg chg="mod">
          <ac:chgData name="Ashley Johnston" userId="87379e39-8817-4928-b0aa-1f4492b9a0b5" providerId="ADAL" clId="{EFF0E54C-D72D-4001-BA54-D8B434F62F6F}" dt="2023-09-18T19:26:12.844" v="242" actId="20577"/>
          <ac:spMkLst>
            <pc:docMk/>
            <pc:sldMk cId="2819805386" sldId="10283"/>
            <ac:spMk id="15" creationId="{D0B4AA42-5F24-7FA3-7AEC-3330452167B4}"/>
          </ac:spMkLst>
        </pc:spChg>
        <pc:spChg chg="mod">
          <ac:chgData name="Ashley Johnston" userId="87379e39-8817-4928-b0aa-1f4492b9a0b5" providerId="ADAL" clId="{EFF0E54C-D72D-4001-BA54-D8B434F62F6F}" dt="2023-09-18T19:29:10.086" v="305" actId="20577"/>
          <ac:spMkLst>
            <pc:docMk/>
            <pc:sldMk cId="2819805386" sldId="10283"/>
            <ac:spMk id="17" creationId="{2CE58422-F125-7A78-ADF4-7418E02C3D99}"/>
          </ac:spMkLst>
        </pc:spChg>
        <pc:spChg chg="mod">
          <ac:chgData name="Ashley Johnston" userId="87379e39-8817-4928-b0aa-1f4492b9a0b5" providerId="ADAL" clId="{EFF0E54C-D72D-4001-BA54-D8B434F62F6F}" dt="2023-09-18T19:29:18.476" v="314" actId="1035"/>
          <ac:spMkLst>
            <pc:docMk/>
            <pc:sldMk cId="2819805386" sldId="10283"/>
            <ac:spMk id="18" creationId="{0714D8E2-8AE1-BFEB-2C98-782612A1525C}"/>
          </ac:spMkLst>
        </pc:spChg>
        <pc:grpChg chg="del">
          <ac:chgData name="Ashley Johnston" userId="87379e39-8817-4928-b0aa-1f4492b9a0b5" providerId="ADAL" clId="{EFF0E54C-D72D-4001-BA54-D8B434F62F6F}" dt="2023-09-18T19:32:02.694" v="321" actId="478"/>
          <ac:grpSpMkLst>
            <pc:docMk/>
            <pc:sldMk cId="2819805386" sldId="10283"/>
            <ac:grpSpMk id="19" creationId="{CB1B52AB-E731-820D-C93B-C3D5BDEAE678}"/>
          </ac:grpSpMkLst>
        </pc:grpChg>
      </pc:sldChg>
      <pc:sldChg chg="addSp delSp modSp add mod modNotesTx">
        <pc:chgData name="Ashley Johnston" userId="87379e39-8817-4928-b0aa-1f4492b9a0b5" providerId="ADAL" clId="{EFF0E54C-D72D-4001-BA54-D8B434F62F6F}" dt="2023-09-18T21:13:44.591" v="896" actId="1037"/>
        <pc:sldMkLst>
          <pc:docMk/>
          <pc:sldMk cId="2666088147" sldId="10284"/>
        </pc:sldMkLst>
        <pc:spChg chg="mod ord">
          <ac:chgData name="Ashley Johnston" userId="87379e39-8817-4928-b0aa-1f4492b9a0b5" providerId="ADAL" clId="{EFF0E54C-D72D-4001-BA54-D8B434F62F6F}" dt="2023-09-18T19:24:51.662" v="236" actId="14100"/>
          <ac:spMkLst>
            <pc:docMk/>
            <pc:sldMk cId="2666088147" sldId="10284"/>
            <ac:spMk id="2" creationId="{3D392AA0-AB81-069B-AB0D-E33014C957FE}"/>
          </ac:spMkLst>
        </pc:spChg>
        <pc:spChg chg="del">
          <ac:chgData name="Ashley Johnston" userId="87379e39-8817-4928-b0aa-1f4492b9a0b5" providerId="ADAL" clId="{EFF0E54C-D72D-4001-BA54-D8B434F62F6F}" dt="2023-09-18T19:52:55.173" v="625" actId="478"/>
          <ac:spMkLst>
            <pc:docMk/>
            <pc:sldMk cId="2666088147" sldId="10284"/>
            <ac:spMk id="3" creationId="{17DD2F54-C808-C1DF-B0CF-F93C02933C2D}"/>
          </ac:spMkLst>
        </pc:spChg>
        <pc:spChg chg="add del mod">
          <ac:chgData name="Ashley Johnston" userId="87379e39-8817-4928-b0aa-1f4492b9a0b5" providerId="ADAL" clId="{EFF0E54C-D72D-4001-BA54-D8B434F62F6F}" dt="2023-09-18T21:13:01.233" v="886" actId="478"/>
          <ac:spMkLst>
            <pc:docMk/>
            <pc:sldMk cId="2666088147" sldId="10284"/>
            <ac:spMk id="3" creationId="{DA95188E-ABA2-FA55-9FBD-039098B19570}"/>
          </ac:spMkLst>
        </pc:spChg>
        <pc:spChg chg="add mod">
          <ac:chgData name="Ashley Johnston" userId="87379e39-8817-4928-b0aa-1f4492b9a0b5" providerId="ADAL" clId="{EFF0E54C-D72D-4001-BA54-D8B434F62F6F}" dt="2023-09-18T21:13:24.459" v="887" actId="1076"/>
          <ac:spMkLst>
            <pc:docMk/>
            <pc:sldMk cId="2666088147" sldId="10284"/>
            <ac:spMk id="4" creationId="{0CEFCB16-3CBB-6E2E-02E2-4A256489AEE8}"/>
          </ac:spMkLst>
        </pc:spChg>
        <pc:spChg chg="del mod">
          <ac:chgData name="Ashley Johnston" userId="87379e39-8817-4928-b0aa-1f4492b9a0b5" providerId="ADAL" clId="{EFF0E54C-D72D-4001-BA54-D8B434F62F6F}" dt="2023-09-18T19:53:02.454" v="629" actId="478"/>
          <ac:spMkLst>
            <pc:docMk/>
            <pc:sldMk cId="2666088147" sldId="10284"/>
            <ac:spMk id="4" creationId="{3E159D88-657C-53F7-69C2-6BDCE8F4FCA8}"/>
          </ac:spMkLst>
        </pc:spChg>
        <pc:spChg chg="add mod">
          <ac:chgData name="Ashley Johnston" userId="87379e39-8817-4928-b0aa-1f4492b9a0b5" providerId="ADAL" clId="{EFF0E54C-D72D-4001-BA54-D8B434F62F6F}" dt="2023-09-18T21:13:24.459" v="887" actId="1076"/>
          <ac:spMkLst>
            <pc:docMk/>
            <pc:sldMk cId="2666088147" sldId="10284"/>
            <ac:spMk id="5" creationId="{075114EF-5DAC-0A94-19C1-5084D89DEF3B}"/>
          </ac:spMkLst>
        </pc:spChg>
        <pc:spChg chg="del">
          <ac:chgData name="Ashley Johnston" userId="87379e39-8817-4928-b0aa-1f4492b9a0b5" providerId="ADAL" clId="{EFF0E54C-D72D-4001-BA54-D8B434F62F6F}" dt="2023-09-18T19:52:54.138" v="624" actId="478"/>
          <ac:spMkLst>
            <pc:docMk/>
            <pc:sldMk cId="2666088147" sldId="10284"/>
            <ac:spMk id="5" creationId="{FD617B62-1E71-90E9-B9CB-57518525141C}"/>
          </ac:spMkLst>
        </pc:spChg>
        <pc:spChg chg="del">
          <ac:chgData name="Ashley Johnston" userId="87379e39-8817-4928-b0aa-1f4492b9a0b5" providerId="ADAL" clId="{EFF0E54C-D72D-4001-BA54-D8B434F62F6F}" dt="2023-09-18T19:53:01.803" v="628" actId="478"/>
          <ac:spMkLst>
            <pc:docMk/>
            <pc:sldMk cId="2666088147" sldId="10284"/>
            <ac:spMk id="6" creationId="{D34978EC-8A11-AF2F-6205-2D1143B56BC3}"/>
          </ac:spMkLst>
        </pc:spChg>
        <pc:spChg chg="del">
          <ac:chgData name="Ashley Johnston" userId="87379e39-8817-4928-b0aa-1f4492b9a0b5" providerId="ADAL" clId="{EFF0E54C-D72D-4001-BA54-D8B434F62F6F}" dt="2023-09-18T21:07:28.493" v="852" actId="478"/>
          <ac:spMkLst>
            <pc:docMk/>
            <pc:sldMk cId="2666088147" sldId="10284"/>
            <ac:spMk id="7" creationId="{8C376F52-A1DD-D96B-1067-864661F371D7}"/>
          </ac:spMkLst>
        </pc:spChg>
        <pc:spChg chg="add mod">
          <ac:chgData name="Ashley Johnston" userId="87379e39-8817-4928-b0aa-1f4492b9a0b5" providerId="ADAL" clId="{EFF0E54C-D72D-4001-BA54-D8B434F62F6F}" dt="2023-09-18T21:13:24.459" v="887" actId="1076"/>
          <ac:spMkLst>
            <pc:docMk/>
            <pc:sldMk cId="2666088147" sldId="10284"/>
            <ac:spMk id="8" creationId="{50CA9D26-ED93-6985-C4C8-89CB1AB77B2B}"/>
          </ac:spMkLst>
        </pc:spChg>
        <pc:spChg chg="del">
          <ac:chgData name="Ashley Johnston" userId="87379e39-8817-4928-b0aa-1f4492b9a0b5" providerId="ADAL" clId="{EFF0E54C-D72D-4001-BA54-D8B434F62F6F}" dt="2023-09-18T19:52:49.941" v="621" actId="478"/>
          <ac:spMkLst>
            <pc:docMk/>
            <pc:sldMk cId="2666088147" sldId="10284"/>
            <ac:spMk id="10" creationId="{E98B5DF5-A908-5AF6-885C-9431BB4A4DDA}"/>
          </ac:spMkLst>
        </pc:spChg>
        <pc:spChg chg="del">
          <ac:chgData name="Ashley Johnston" userId="87379e39-8817-4928-b0aa-1f4492b9a0b5" providerId="ADAL" clId="{EFF0E54C-D72D-4001-BA54-D8B434F62F6F}" dt="2023-09-18T19:52:53.250" v="623" actId="478"/>
          <ac:spMkLst>
            <pc:docMk/>
            <pc:sldMk cId="2666088147" sldId="10284"/>
            <ac:spMk id="11" creationId="{20B728FD-8017-E3E2-0F6C-B5B3C88C460D}"/>
          </ac:spMkLst>
        </pc:spChg>
        <pc:spChg chg="add mod">
          <ac:chgData name="Ashley Johnston" userId="87379e39-8817-4928-b0aa-1f4492b9a0b5" providerId="ADAL" clId="{EFF0E54C-D72D-4001-BA54-D8B434F62F6F}" dt="2023-09-18T21:08:25.614" v="864" actId="1076"/>
          <ac:spMkLst>
            <pc:docMk/>
            <pc:sldMk cId="2666088147" sldId="10284"/>
            <ac:spMk id="13" creationId="{343B10A9-D81E-F007-89C7-08904E2F68DB}"/>
          </ac:spMkLst>
        </pc:spChg>
        <pc:spChg chg="del mod">
          <ac:chgData name="Ashley Johnston" userId="87379e39-8817-4928-b0aa-1f4492b9a0b5" providerId="ADAL" clId="{EFF0E54C-D72D-4001-BA54-D8B434F62F6F}" dt="2023-09-18T19:53:00.967" v="627" actId="478"/>
          <ac:spMkLst>
            <pc:docMk/>
            <pc:sldMk cId="2666088147" sldId="10284"/>
            <ac:spMk id="14" creationId="{ADD9EF5B-D0AB-6ADC-5E2E-7B90F54253C2}"/>
          </ac:spMkLst>
        </pc:spChg>
        <pc:spChg chg="del">
          <ac:chgData name="Ashley Johnston" userId="87379e39-8817-4928-b0aa-1f4492b9a0b5" providerId="ADAL" clId="{EFF0E54C-D72D-4001-BA54-D8B434F62F6F}" dt="2023-09-18T19:53:00.967" v="627" actId="478"/>
          <ac:spMkLst>
            <pc:docMk/>
            <pc:sldMk cId="2666088147" sldId="10284"/>
            <ac:spMk id="15" creationId="{B47680AD-D940-01BB-325F-61CBC9F4D8F8}"/>
          </ac:spMkLst>
        </pc:spChg>
        <pc:spChg chg="mod">
          <ac:chgData name="Ashley Johnston" userId="87379e39-8817-4928-b0aa-1f4492b9a0b5" providerId="ADAL" clId="{EFF0E54C-D72D-4001-BA54-D8B434F62F6F}" dt="2023-09-18T20:09:33.379" v="797" actId="1076"/>
          <ac:spMkLst>
            <pc:docMk/>
            <pc:sldMk cId="2666088147" sldId="10284"/>
            <ac:spMk id="37" creationId="{62B8ECDC-EC67-9874-CC4F-231D696DFE75}"/>
          </ac:spMkLst>
        </pc:spChg>
        <pc:spChg chg="add mod">
          <ac:chgData name="Ashley Johnston" userId="87379e39-8817-4928-b0aa-1f4492b9a0b5" providerId="ADAL" clId="{EFF0E54C-D72D-4001-BA54-D8B434F62F6F}" dt="2023-09-18T21:08:20.993" v="863" actId="403"/>
          <ac:spMkLst>
            <pc:docMk/>
            <pc:sldMk cId="2666088147" sldId="10284"/>
            <ac:spMk id="38" creationId="{6083F9A8-CE9C-9742-0B04-E8B448EB98C5}"/>
          </ac:spMkLst>
        </pc:spChg>
        <pc:spChg chg="add mod">
          <ac:chgData name="Ashley Johnston" userId="87379e39-8817-4928-b0aa-1f4492b9a0b5" providerId="ADAL" clId="{EFF0E54C-D72D-4001-BA54-D8B434F62F6F}" dt="2023-09-18T21:13:44.591" v="896" actId="1037"/>
          <ac:spMkLst>
            <pc:docMk/>
            <pc:sldMk cId="2666088147" sldId="10284"/>
            <ac:spMk id="40" creationId="{5F4CEEA8-0140-7FB0-EC14-AF41F74C4596}"/>
          </ac:spMkLst>
        </pc:spChg>
        <pc:spChg chg="add mod">
          <ac:chgData name="Ashley Johnston" userId="87379e39-8817-4928-b0aa-1f4492b9a0b5" providerId="ADAL" clId="{EFF0E54C-D72D-4001-BA54-D8B434F62F6F}" dt="2023-09-18T21:13:44.591" v="896" actId="1037"/>
          <ac:spMkLst>
            <pc:docMk/>
            <pc:sldMk cId="2666088147" sldId="10284"/>
            <ac:spMk id="41" creationId="{FE107535-3699-D061-E8A1-719BD9E23974}"/>
          </ac:spMkLst>
        </pc:spChg>
        <pc:spChg chg="add del mod">
          <ac:chgData name="Ashley Johnston" userId="87379e39-8817-4928-b0aa-1f4492b9a0b5" providerId="ADAL" clId="{EFF0E54C-D72D-4001-BA54-D8B434F62F6F}" dt="2023-09-18T20:05:02.591" v="769" actId="478"/>
          <ac:spMkLst>
            <pc:docMk/>
            <pc:sldMk cId="2666088147" sldId="10284"/>
            <ac:spMk id="43" creationId="{66CEE4E2-DE05-032A-1B16-54ED65648881}"/>
          </ac:spMkLst>
        </pc:spChg>
        <pc:spChg chg="add del mod">
          <ac:chgData name="Ashley Johnston" userId="87379e39-8817-4928-b0aa-1f4492b9a0b5" providerId="ADAL" clId="{EFF0E54C-D72D-4001-BA54-D8B434F62F6F}" dt="2023-09-18T20:04:58.772" v="767" actId="478"/>
          <ac:spMkLst>
            <pc:docMk/>
            <pc:sldMk cId="2666088147" sldId="10284"/>
            <ac:spMk id="44" creationId="{F7CCFBB9-B283-EA0B-86F9-AE510F3D832D}"/>
          </ac:spMkLst>
        </pc:spChg>
        <pc:grpChg chg="del">
          <ac:chgData name="Ashley Johnston" userId="87379e39-8817-4928-b0aa-1f4492b9a0b5" providerId="ADAL" clId="{EFF0E54C-D72D-4001-BA54-D8B434F62F6F}" dt="2023-09-18T19:32:07.749" v="323" actId="478"/>
          <ac:grpSpMkLst>
            <pc:docMk/>
            <pc:sldMk cId="2666088147" sldId="10284"/>
            <ac:grpSpMk id="16" creationId="{C1ACED47-9718-00B5-0F6A-5D8229DE75EF}"/>
          </ac:grpSpMkLst>
        </pc:grpChg>
        <pc:graphicFrameChg chg="del">
          <ac:chgData name="Ashley Johnston" userId="87379e39-8817-4928-b0aa-1f4492b9a0b5" providerId="ADAL" clId="{EFF0E54C-D72D-4001-BA54-D8B434F62F6F}" dt="2023-09-18T19:52:51.881" v="622" actId="478"/>
          <ac:graphicFrameMkLst>
            <pc:docMk/>
            <pc:sldMk cId="2666088147" sldId="10284"/>
            <ac:graphicFrameMk id="8" creationId="{4A60FB8A-315B-FE88-7823-7B1D2F09503C}"/>
          </ac:graphicFrameMkLst>
        </pc:graphicFrameChg>
        <pc:graphicFrameChg chg="add mod">
          <ac:chgData name="Ashley Johnston" userId="87379e39-8817-4928-b0aa-1f4492b9a0b5" providerId="ADAL" clId="{EFF0E54C-D72D-4001-BA54-D8B434F62F6F}" dt="2023-09-18T21:07:47.385" v="854" actId="1076"/>
          <ac:graphicFrameMkLst>
            <pc:docMk/>
            <pc:sldMk cId="2666088147" sldId="10284"/>
            <ac:graphicFrameMk id="9" creationId="{62750EA0-536C-7B89-E8ED-BA3910DBA0A7}"/>
          </ac:graphicFrameMkLst>
        </pc:graphicFrameChg>
        <pc:graphicFrameChg chg="del mod">
          <ac:chgData name="Ashley Johnston" userId="87379e39-8817-4928-b0aa-1f4492b9a0b5" providerId="ADAL" clId="{EFF0E54C-D72D-4001-BA54-D8B434F62F6F}" dt="2023-09-18T19:52:58.426" v="626" actId="478"/>
          <ac:graphicFrameMkLst>
            <pc:docMk/>
            <pc:sldMk cId="2666088147" sldId="10284"/>
            <ac:graphicFrameMk id="12" creationId="{1363873D-ABDD-6C0E-AC69-F99CA3847B5A}"/>
          </ac:graphicFrameMkLst>
        </pc:graphicFrameChg>
        <pc:graphicFrameChg chg="add mod">
          <ac:chgData name="Ashley Johnston" userId="87379e39-8817-4928-b0aa-1f4492b9a0b5" providerId="ADAL" clId="{EFF0E54C-D72D-4001-BA54-D8B434F62F6F}" dt="2023-09-18T21:13:44.591" v="896" actId="1037"/>
          <ac:graphicFrameMkLst>
            <pc:docMk/>
            <pc:sldMk cId="2666088147" sldId="10284"/>
            <ac:graphicFrameMk id="39" creationId="{1636CE91-1990-A1C0-698F-594137B271E8}"/>
          </ac:graphicFrameMkLst>
        </pc:graphicFrameChg>
        <pc:graphicFrameChg chg="add del mod">
          <ac:chgData name="Ashley Johnston" userId="87379e39-8817-4928-b0aa-1f4492b9a0b5" providerId="ADAL" clId="{EFF0E54C-D72D-4001-BA54-D8B434F62F6F}" dt="2023-09-18T20:05:00.775" v="768" actId="478"/>
          <ac:graphicFrameMkLst>
            <pc:docMk/>
            <pc:sldMk cId="2666088147" sldId="10284"/>
            <ac:graphicFrameMk id="42" creationId="{19855C63-AE9C-756D-CB60-A9E91BC062B5}"/>
          </ac:graphicFrameMkLst>
        </pc:graphicFrameChg>
        <pc:picChg chg="add mod">
          <ac:chgData name="Ashley Johnston" userId="87379e39-8817-4928-b0aa-1f4492b9a0b5" providerId="ADAL" clId="{EFF0E54C-D72D-4001-BA54-D8B434F62F6F}" dt="2023-09-18T21:13:24.459" v="887" actId="1076"/>
          <ac:picMkLst>
            <pc:docMk/>
            <pc:sldMk cId="2666088147" sldId="10284"/>
            <ac:picMk id="6" creationId="{1D34A020-BB5A-EC5F-51FD-64E090AA09E2}"/>
          </ac:picMkLst>
        </pc:picChg>
        <pc:picChg chg="add del mod">
          <ac:chgData name="Ashley Johnston" userId="87379e39-8817-4928-b0aa-1f4492b9a0b5" providerId="ADAL" clId="{EFF0E54C-D72D-4001-BA54-D8B434F62F6F}" dt="2023-09-18T21:10:08.128" v="870"/>
          <ac:picMkLst>
            <pc:docMk/>
            <pc:sldMk cId="2666088147" sldId="10284"/>
            <ac:picMk id="1026" creationId="{99C3E24D-8990-8A3A-B8F1-1A7BF974A626}"/>
          </ac:picMkLst>
        </pc:picChg>
        <pc:picChg chg="add del mod">
          <ac:chgData name="Ashley Johnston" userId="87379e39-8817-4928-b0aa-1f4492b9a0b5" providerId="ADAL" clId="{EFF0E54C-D72D-4001-BA54-D8B434F62F6F}" dt="2023-09-18T21:10:08.128" v="870"/>
          <ac:picMkLst>
            <pc:docMk/>
            <pc:sldMk cId="2666088147" sldId="10284"/>
            <ac:picMk id="1027" creationId="{AA1CB687-D7F1-D2B7-A58F-BC1A2A94D7DB}"/>
          </ac:picMkLst>
        </pc:picChg>
        <pc:picChg chg="add del mod">
          <ac:chgData name="Ashley Johnston" userId="87379e39-8817-4928-b0aa-1f4492b9a0b5" providerId="ADAL" clId="{EFF0E54C-D72D-4001-BA54-D8B434F62F6F}" dt="2023-09-18T21:10:08.128" v="870"/>
          <ac:picMkLst>
            <pc:docMk/>
            <pc:sldMk cId="2666088147" sldId="10284"/>
            <ac:picMk id="1028" creationId="{3CABFC71-4823-905F-5470-FC613C59DDE3}"/>
          </ac:picMkLst>
        </pc:picChg>
        <pc:picChg chg="add del mod">
          <ac:chgData name="Ashley Johnston" userId="87379e39-8817-4928-b0aa-1f4492b9a0b5" providerId="ADAL" clId="{EFF0E54C-D72D-4001-BA54-D8B434F62F6F}" dt="2023-09-18T21:12:58.979" v="885" actId="478"/>
          <ac:picMkLst>
            <pc:docMk/>
            <pc:sldMk cId="2666088147" sldId="10284"/>
            <ac:picMk id="1030" creationId="{EBE207EE-3580-FC31-9D71-A9C9F45544B5}"/>
          </ac:picMkLst>
        </pc:picChg>
        <pc:picChg chg="add mod">
          <ac:chgData name="Ashley Johnston" userId="87379e39-8817-4928-b0aa-1f4492b9a0b5" providerId="ADAL" clId="{EFF0E54C-D72D-4001-BA54-D8B434F62F6F}" dt="2023-09-18T21:13:24.459" v="887" actId="1076"/>
          <ac:picMkLst>
            <pc:docMk/>
            <pc:sldMk cId="2666088147" sldId="10284"/>
            <ac:picMk id="1031" creationId="{BA0B8297-D105-4F4C-6C29-49DDDFEDE758}"/>
          </ac:picMkLst>
        </pc:picChg>
        <pc:picChg chg="add mod">
          <ac:chgData name="Ashley Johnston" userId="87379e39-8817-4928-b0aa-1f4492b9a0b5" providerId="ADAL" clId="{EFF0E54C-D72D-4001-BA54-D8B434F62F6F}" dt="2023-09-18T21:13:24.459" v="887" actId="1076"/>
          <ac:picMkLst>
            <pc:docMk/>
            <pc:sldMk cId="2666088147" sldId="10284"/>
            <ac:picMk id="1032" creationId="{0F45A263-D3F1-EEFE-3AA8-FF8FEC5E0382}"/>
          </ac:picMkLst>
        </pc:picChg>
      </pc:sldChg>
      <pc:sldChg chg="addSp delSp modSp add mod modNotesTx">
        <pc:chgData name="Ashley Johnston" userId="87379e39-8817-4928-b0aa-1f4492b9a0b5" providerId="ADAL" clId="{EFF0E54C-D72D-4001-BA54-D8B434F62F6F}" dt="2023-09-18T19:50:50.834" v="618" actId="1037"/>
        <pc:sldMkLst>
          <pc:docMk/>
          <pc:sldMk cId="2161418839" sldId="10285"/>
        </pc:sldMkLst>
        <pc:spChg chg="mod">
          <ac:chgData name="Ashley Johnston" userId="87379e39-8817-4928-b0aa-1f4492b9a0b5" providerId="ADAL" clId="{EFF0E54C-D72D-4001-BA54-D8B434F62F6F}" dt="2023-09-18T19:25:23.244" v="240" actId="20577"/>
          <ac:spMkLst>
            <pc:docMk/>
            <pc:sldMk cId="2161418839" sldId="10285"/>
            <ac:spMk id="2" creationId="{11B8BB1F-D20F-7133-E973-A1C27CB2CA6E}"/>
          </ac:spMkLst>
        </pc:spChg>
        <pc:spChg chg="add mod">
          <ac:chgData name="Ashley Johnston" userId="87379e39-8817-4928-b0aa-1f4492b9a0b5" providerId="ADAL" clId="{EFF0E54C-D72D-4001-BA54-D8B434F62F6F}" dt="2023-09-18T19:50:41.057" v="613" actId="207"/>
          <ac:spMkLst>
            <pc:docMk/>
            <pc:sldMk cId="2161418839" sldId="10285"/>
            <ac:spMk id="4" creationId="{19F46867-3B36-CF22-F27F-E57C7112C9CF}"/>
          </ac:spMkLst>
        </pc:spChg>
        <pc:spChg chg="add mod">
          <ac:chgData name="Ashley Johnston" userId="87379e39-8817-4928-b0aa-1f4492b9a0b5" providerId="ADAL" clId="{EFF0E54C-D72D-4001-BA54-D8B434F62F6F}" dt="2023-09-18T19:48:25.459" v="580" actId="1076"/>
          <ac:spMkLst>
            <pc:docMk/>
            <pc:sldMk cId="2161418839" sldId="10285"/>
            <ac:spMk id="5" creationId="{310BAB6B-9237-7AB8-252D-04DF22BCA9C1}"/>
          </ac:spMkLst>
        </pc:spChg>
        <pc:spChg chg="del mod">
          <ac:chgData name="Ashley Johnston" userId="87379e39-8817-4928-b0aa-1f4492b9a0b5" providerId="ADAL" clId="{EFF0E54C-D72D-4001-BA54-D8B434F62F6F}" dt="2023-09-18T19:38:42.684" v="370" actId="478"/>
          <ac:spMkLst>
            <pc:docMk/>
            <pc:sldMk cId="2161418839" sldId="10285"/>
            <ac:spMk id="7" creationId="{7C3A664D-BDDA-3527-8060-5995C3560FB7}"/>
          </ac:spMkLst>
        </pc:spChg>
        <pc:spChg chg="del mod">
          <ac:chgData name="Ashley Johnston" userId="87379e39-8817-4928-b0aa-1f4492b9a0b5" providerId="ADAL" clId="{EFF0E54C-D72D-4001-BA54-D8B434F62F6F}" dt="2023-09-18T19:38:39.832" v="369" actId="478"/>
          <ac:spMkLst>
            <pc:docMk/>
            <pc:sldMk cId="2161418839" sldId="10285"/>
            <ac:spMk id="8" creationId="{FC990F5C-F1BF-A6FE-7868-F1E1F632C3A9}"/>
          </ac:spMkLst>
        </pc:spChg>
        <pc:spChg chg="add mod">
          <ac:chgData name="Ashley Johnston" userId="87379e39-8817-4928-b0aa-1f4492b9a0b5" providerId="ADAL" clId="{EFF0E54C-D72D-4001-BA54-D8B434F62F6F}" dt="2023-09-18T19:50:50.834" v="618" actId="1037"/>
          <ac:spMkLst>
            <pc:docMk/>
            <pc:sldMk cId="2161418839" sldId="10285"/>
            <ac:spMk id="9" creationId="{7CB807C9-2F9E-91BC-883B-E19E9ADECD46}"/>
          </ac:spMkLst>
        </pc:spChg>
        <pc:spChg chg="mod">
          <ac:chgData name="Ashley Johnston" userId="87379e39-8817-4928-b0aa-1f4492b9a0b5" providerId="ADAL" clId="{EFF0E54C-D72D-4001-BA54-D8B434F62F6F}" dt="2023-09-18T19:31:41.957" v="320" actId="1076"/>
          <ac:spMkLst>
            <pc:docMk/>
            <pc:sldMk cId="2161418839" sldId="10285"/>
            <ac:spMk id="10" creationId="{20F21FEB-0BB1-538F-E863-689CA5424F98}"/>
          </ac:spMkLst>
        </pc:spChg>
        <pc:spChg chg="del mod">
          <ac:chgData name="Ashley Johnston" userId="87379e39-8817-4928-b0aa-1f4492b9a0b5" providerId="ADAL" clId="{EFF0E54C-D72D-4001-BA54-D8B434F62F6F}" dt="2023-09-18T19:50:10.229" v="606" actId="478"/>
          <ac:spMkLst>
            <pc:docMk/>
            <pc:sldMk cId="2161418839" sldId="10285"/>
            <ac:spMk id="11" creationId="{ACEAEA85-E714-AA9B-1F88-00777DE5391D}"/>
          </ac:spMkLst>
        </pc:spChg>
        <pc:spChg chg="del mod">
          <ac:chgData name="Ashley Johnston" userId="87379e39-8817-4928-b0aa-1f4492b9a0b5" providerId="ADAL" clId="{EFF0E54C-D72D-4001-BA54-D8B434F62F6F}" dt="2023-09-18T19:48:05.186" v="578" actId="478"/>
          <ac:spMkLst>
            <pc:docMk/>
            <pc:sldMk cId="2161418839" sldId="10285"/>
            <ac:spMk id="12" creationId="{1FFD306A-B3FA-8844-9580-098FF38FC673}"/>
          </ac:spMkLst>
        </pc:spChg>
        <pc:spChg chg="mod">
          <ac:chgData name="Ashley Johnston" userId="87379e39-8817-4928-b0aa-1f4492b9a0b5" providerId="ADAL" clId="{EFF0E54C-D72D-4001-BA54-D8B434F62F6F}" dt="2023-09-18T19:49:56.378" v="604" actId="1035"/>
          <ac:spMkLst>
            <pc:docMk/>
            <pc:sldMk cId="2161418839" sldId="10285"/>
            <ac:spMk id="14" creationId="{09FD7428-60B0-CC8D-A204-77AFE985B978}"/>
          </ac:spMkLst>
        </pc:spChg>
        <pc:spChg chg="mod">
          <ac:chgData name="Ashley Johnston" userId="87379e39-8817-4928-b0aa-1f4492b9a0b5" providerId="ADAL" clId="{EFF0E54C-D72D-4001-BA54-D8B434F62F6F}" dt="2023-09-18T19:47:56.546" v="576" actId="1076"/>
          <ac:spMkLst>
            <pc:docMk/>
            <pc:sldMk cId="2161418839" sldId="10285"/>
            <ac:spMk id="15" creationId="{D0B4AA42-5F24-7FA3-7AEC-3330452167B4}"/>
          </ac:spMkLst>
        </pc:spChg>
        <pc:spChg chg="mod">
          <ac:chgData name="Ashley Johnston" userId="87379e39-8817-4928-b0aa-1f4492b9a0b5" providerId="ADAL" clId="{EFF0E54C-D72D-4001-BA54-D8B434F62F6F}" dt="2023-09-18T19:48:17.558" v="579" actId="1076"/>
          <ac:spMkLst>
            <pc:docMk/>
            <pc:sldMk cId="2161418839" sldId="10285"/>
            <ac:spMk id="17" creationId="{2CE58422-F125-7A78-ADF4-7418E02C3D99}"/>
          </ac:spMkLst>
        </pc:spChg>
        <pc:spChg chg="mod">
          <ac:chgData name="Ashley Johnston" userId="87379e39-8817-4928-b0aa-1f4492b9a0b5" providerId="ADAL" clId="{EFF0E54C-D72D-4001-BA54-D8B434F62F6F}" dt="2023-09-18T19:48:17.558" v="579" actId="1076"/>
          <ac:spMkLst>
            <pc:docMk/>
            <pc:sldMk cId="2161418839" sldId="10285"/>
            <ac:spMk id="18" creationId="{0714D8E2-8AE1-BFEB-2C98-782612A1525C}"/>
          </ac:spMkLst>
        </pc:spChg>
        <pc:spChg chg="add mod">
          <ac:chgData name="Ashley Johnston" userId="87379e39-8817-4928-b0aa-1f4492b9a0b5" providerId="ADAL" clId="{EFF0E54C-D72D-4001-BA54-D8B434F62F6F}" dt="2023-09-18T19:50:07.008" v="605" actId="1037"/>
          <ac:spMkLst>
            <pc:docMk/>
            <pc:sldMk cId="2161418839" sldId="10285"/>
            <ac:spMk id="40" creationId="{75149BF6-7FA4-D819-93DA-3F4C163D4E98}"/>
          </ac:spMkLst>
        </pc:spChg>
        <pc:grpChg chg="del">
          <ac:chgData name="Ashley Johnston" userId="87379e39-8817-4928-b0aa-1f4492b9a0b5" providerId="ADAL" clId="{EFF0E54C-D72D-4001-BA54-D8B434F62F6F}" dt="2023-09-18T19:32:05.018" v="322" actId="478"/>
          <ac:grpSpMkLst>
            <pc:docMk/>
            <pc:sldMk cId="2161418839" sldId="10285"/>
            <ac:grpSpMk id="19" creationId="{CB1B52AB-E731-820D-C93B-C3D5BDEAE678}"/>
          </ac:grpSpMkLst>
        </pc:grpChg>
        <pc:graphicFrameChg chg="add mod">
          <ac:chgData name="Ashley Johnston" userId="87379e39-8817-4928-b0aa-1f4492b9a0b5" providerId="ADAL" clId="{EFF0E54C-D72D-4001-BA54-D8B434F62F6F}" dt="2023-09-18T19:50:26.908" v="610" actId="207"/>
          <ac:graphicFrameMkLst>
            <pc:docMk/>
            <pc:sldMk cId="2161418839" sldId="10285"/>
            <ac:graphicFrameMk id="3" creationId="{13385014-E3D5-4CBF-F7A1-B0E93A4C535C}"/>
          </ac:graphicFrameMkLst>
        </pc:graphicFrameChg>
        <pc:graphicFrameChg chg="add mod">
          <ac:chgData name="Ashley Johnston" userId="87379e39-8817-4928-b0aa-1f4492b9a0b5" providerId="ADAL" clId="{EFF0E54C-D72D-4001-BA54-D8B434F62F6F}" dt="2023-09-18T19:50:31.989" v="611" actId="207"/>
          <ac:graphicFrameMkLst>
            <pc:docMk/>
            <pc:sldMk cId="2161418839" sldId="10285"/>
            <ac:graphicFrameMk id="6" creationId="{5A436B52-6E0F-4E6A-B450-7755BD0A8C62}"/>
          </ac:graphicFrameMkLst>
        </pc:graphicFrameChg>
        <pc:graphicFrameChg chg="mod">
          <ac:chgData name="Ashley Johnston" userId="87379e39-8817-4928-b0aa-1f4492b9a0b5" providerId="ADAL" clId="{EFF0E54C-D72D-4001-BA54-D8B434F62F6F}" dt="2023-09-18T19:46:58.171" v="568" actId="404"/>
          <ac:graphicFrameMkLst>
            <pc:docMk/>
            <pc:sldMk cId="2161418839" sldId="10285"/>
            <ac:graphicFrameMk id="13" creationId="{42E76A76-D955-2FD3-CE7B-7B9BCD72F25A}"/>
          </ac:graphicFrameMkLst>
        </pc:graphicFrameChg>
        <pc:graphicFrameChg chg="mod">
          <ac:chgData name="Ashley Johnston" userId="87379e39-8817-4928-b0aa-1f4492b9a0b5" providerId="ADAL" clId="{EFF0E54C-D72D-4001-BA54-D8B434F62F6F}" dt="2023-09-18T19:48:17.558" v="579" actId="1076"/>
          <ac:graphicFrameMkLst>
            <pc:docMk/>
            <pc:sldMk cId="2161418839" sldId="10285"/>
            <ac:graphicFrameMk id="16" creationId="{C95CF1D5-0001-5814-8916-930362A5550E}"/>
          </ac:graphicFrameMkLst>
        </pc:graphicFrameChg>
      </pc:sldChg>
      <pc:sldChg chg="delSp modSp add mod">
        <pc:chgData name="Ashley Johnston" userId="87379e39-8817-4928-b0aa-1f4492b9a0b5" providerId="ADAL" clId="{EFF0E54C-D72D-4001-BA54-D8B434F62F6F}" dt="2023-09-18T20:21:22.186" v="828" actId="478"/>
        <pc:sldMkLst>
          <pc:docMk/>
          <pc:sldMk cId="470137815" sldId="10286"/>
        </pc:sldMkLst>
        <pc:spChg chg="del">
          <ac:chgData name="Ashley Johnston" userId="87379e39-8817-4928-b0aa-1f4492b9a0b5" providerId="ADAL" clId="{EFF0E54C-D72D-4001-BA54-D8B434F62F6F}" dt="2023-09-18T20:21:22.186" v="828" actId="478"/>
          <ac:spMkLst>
            <pc:docMk/>
            <pc:sldMk cId="470137815" sldId="10286"/>
            <ac:spMk id="3" creationId="{17DD2F54-C808-C1DF-B0CF-F93C02933C2D}"/>
          </ac:spMkLst>
        </pc:spChg>
        <pc:spChg chg="mod">
          <ac:chgData name="Ashley Johnston" userId="87379e39-8817-4928-b0aa-1f4492b9a0b5" providerId="ADAL" clId="{EFF0E54C-D72D-4001-BA54-D8B434F62F6F}" dt="2023-09-18T20:21:07.716" v="827" actId="20577"/>
          <ac:spMkLst>
            <pc:docMk/>
            <pc:sldMk cId="470137815" sldId="10286"/>
            <ac:spMk id="9" creationId="{DFD7058B-0E20-E944-F17F-EF964F548DE7}"/>
          </ac:spMkLst>
        </pc:spChg>
        <pc:spChg chg="mod">
          <ac:chgData name="Ashley Johnston" userId="87379e39-8817-4928-b0aa-1f4492b9a0b5" providerId="ADAL" clId="{EFF0E54C-D72D-4001-BA54-D8B434F62F6F}" dt="2023-09-18T20:18:34.285" v="800" actId="20577"/>
          <ac:spMkLst>
            <pc:docMk/>
            <pc:sldMk cId="470137815" sldId="10286"/>
            <ac:spMk id="14" creationId="{ADD9EF5B-D0AB-6ADC-5E2E-7B90F54253C2}"/>
          </ac:spMkLst>
        </pc:spChg>
      </pc:sldChg>
      <pc:sldChg chg="add">
        <pc:chgData name="Ashley Johnston" userId="87379e39-8817-4928-b0aa-1f4492b9a0b5" providerId="ADAL" clId="{EFF0E54C-D72D-4001-BA54-D8B434F62F6F}" dt="2023-09-18T20:52:10.922" v="829" actId="2890"/>
        <pc:sldMkLst>
          <pc:docMk/>
          <pc:sldMk cId="1148105306" sldId="10287"/>
        </pc:sldMkLst>
      </pc:sldChg>
    </pc:docChg>
  </pc:docChgLst>
  <pc:docChgLst>
    <pc:chgData name="Ashley Johnston" userId="S::ajohnston@hrtms.com::87379e39-8817-4928-b0aa-1f4492b9a0b5" providerId="AD" clId="Web-{6CE4BB2D-93BC-F160-E021-6FE264AE88BA}"/>
    <pc:docChg chg="addSld sldOrd modSection">
      <pc:chgData name="Ashley Johnston" userId="S::ajohnston@hrtms.com::87379e39-8817-4928-b0aa-1f4492b9a0b5" providerId="AD" clId="Web-{6CE4BB2D-93BC-F160-E021-6FE264AE88BA}" dt="2023-09-18T15:21:58.675" v="1"/>
      <pc:docMkLst>
        <pc:docMk/>
      </pc:docMkLst>
      <pc:sldChg chg="add ord replId">
        <pc:chgData name="Ashley Johnston" userId="S::ajohnston@hrtms.com::87379e39-8817-4928-b0aa-1f4492b9a0b5" providerId="AD" clId="Web-{6CE4BB2D-93BC-F160-E021-6FE264AE88BA}" dt="2023-09-18T15:21:58.675" v="1"/>
        <pc:sldMkLst>
          <pc:docMk/>
          <pc:sldMk cId="4063168425" sldId="10282"/>
        </pc:sldMkLst>
      </pc:sldChg>
    </pc:docChg>
  </pc:docChgLst>
  <pc:docChgLst>
    <pc:chgData name="Ashley Johnston" userId="S::ajohnston@hrtms.com::87379e39-8817-4928-b0aa-1f4492b9a0b5" providerId="AD" clId="Web-{BB4022ED-D90C-ECE0-60D3-D9700A9CBEE9}"/>
    <pc:docChg chg="modSld">
      <pc:chgData name="Ashley Johnston" userId="S::ajohnston@hrtms.com::87379e39-8817-4928-b0aa-1f4492b9a0b5" providerId="AD" clId="Web-{BB4022ED-D90C-ECE0-60D3-D9700A9CBEE9}" dt="2023-09-18T13:59:37.450" v="112" actId="1076"/>
      <pc:docMkLst>
        <pc:docMk/>
      </pc:docMkLst>
      <pc:sldChg chg="addSp modSp delCm modCm">
        <pc:chgData name="Ashley Johnston" userId="S::ajohnston@hrtms.com::87379e39-8817-4928-b0aa-1f4492b9a0b5" providerId="AD" clId="Web-{BB4022ED-D90C-ECE0-60D3-D9700A9CBEE9}" dt="2023-09-18T13:23:45.141" v="66"/>
        <pc:sldMkLst>
          <pc:docMk/>
          <pc:sldMk cId="2924852883" sldId="293"/>
        </pc:sldMkLst>
        <pc:spChg chg="mod">
          <ac:chgData name="Ashley Johnston" userId="S::ajohnston@hrtms.com::87379e39-8817-4928-b0aa-1f4492b9a0b5" providerId="AD" clId="Web-{BB4022ED-D90C-ECE0-60D3-D9700A9CBEE9}" dt="2023-09-18T13:23:36.141" v="63" actId="20577"/>
          <ac:spMkLst>
            <pc:docMk/>
            <pc:sldMk cId="2924852883" sldId="293"/>
            <ac:spMk id="3" creationId="{B102E174-84DE-4927-8085-2CF68D6C78B8}"/>
          </ac:spMkLst>
        </pc:spChg>
        <pc:spChg chg="add mod">
          <ac:chgData name="Ashley Johnston" userId="S::ajohnston@hrtms.com::87379e39-8817-4928-b0aa-1f4492b9a0b5" providerId="AD" clId="Web-{BB4022ED-D90C-ECE0-60D3-D9700A9CBEE9}" dt="2023-09-18T13:23:40.297" v="64" actId="1076"/>
          <ac:spMkLst>
            <pc:docMk/>
            <pc:sldMk cId="2924852883" sldId="293"/>
            <ac:spMk id="4" creationId="{75793F8D-AD36-DFF4-1FC3-61F21AC9A350}"/>
          </ac:spMkLst>
        </pc:spChg>
        <pc:extLst>
          <p:ext xmlns:p="http://schemas.openxmlformats.org/presentationml/2006/main" uri="{D6D511B9-2390-475A-947B-AFAB55BFBCF1}">
            <pc226:cmChg xmlns:pc226="http://schemas.microsoft.com/office/powerpoint/2022/06/main/command" chg="del mod modRxn">
              <pc226:chgData name="Ashley Johnston" userId="S::ajohnston@hrtms.com::87379e39-8817-4928-b0aa-1f4492b9a0b5" providerId="AD" clId="Web-{BB4022ED-D90C-ECE0-60D3-D9700A9CBEE9}" dt="2023-09-18T13:23:45.141" v="66"/>
              <pc2:cmMkLst xmlns:pc2="http://schemas.microsoft.com/office/powerpoint/2019/9/main/command">
                <pc:docMk/>
                <pc:sldMk cId="2924852883" sldId="293"/>
                <pc2:cmMk id="{F27B5CF7-23DC-4545-9C17-AC398B4CFB43}"/>
              </pc2:cmMkLst>
            </pc226:cmChg>
          </p:ext>
        </pc:extLst>
      </pc:sldChg>
      <pc:sldChg chg="modSp delCm">
        <pc:chgData name="Ashley Johnston" userId="S::ajohnston@hrtms.com::87379e39-8817-4928-b0aa-1f4492b9a0b5" providerId="AD" clId="Web-{BB4022ED-D90C-ECE0-60D3-D9700A9CBEE9}" dt="2023-09-18T13:27:43.318" v="89"/>
        <pc:sldMkLst>
          <pc:docMk/>
          <pc:sldMk cId="4199106365" sldId="10200"/>
        </pc:sldMkLst>
        <pc:spChg chg="mod">
          <ac:chgData name="Ashley Johnston" userId="S::ajohnston@hrtms.com::87379e39-8817-4928-b0aa-1f4492b9a0b5" providerId="AD" clId="Web-{BB4022ED-D90C-ECE0-60D3-D9700A9CBEE9}" dt="2023-09-18T13:26:11.456" v="82" actId="20577"/>
          <ac:spMkLst>
            <pc:docMk/>
            <pc:sldMk cId="4199106365" sldId="10200"/>
            <ac:spMk id="16" creationId="{98B2C8F2-316A-9A48-B38F-202649D27FE4}"/>
          </ac:spMkLst>
        </pc:spChg>
        <pc:spChg chg="mod">
          <ac:chgData name="Ashley Johnston" userId="S::ajohnston@hrtms.com::87379e39-8817-4928-b0aa-1f4492b9a0b5" providerId="AD" clId="Web-{BB4022ED-D90C-ECE0-60D3-D9700A9CBEE9}" dt="2023-09-18T13:26:18.128" v="83" actId="1076"/>
          <ac:spMkLst>
            <pc:docMk/>
            <pc:sldMk cId="4199106365" sldId="10200"/>
            <ac:spMk id="24" creationId="{D6C06C17-4703-0C94-F75A-BE2D6C815A8F}"/>
          </ac:spMkLst>
        </pc:spChg>
        <pc:spChg chg="mod">
          <ac:chgData name="Ashley Johnston" userId="S::ajohnston@hrtms.com::87379e39-8817-4928-b0aa-1f4492b9a0b5" providerId="AD" clId="Web-{BB4022ED-D90C-ECE0-60D3-D9700A9CBEE9}" dt="2023-09-18T13:27:37.396" v="86" actId="1076"/>
          <ac:spMkLst>
            <pc:docMk/>
            <pc:sldMk cId="4199106365" sldId="10200"/>
            <ac:spMk id="25" creationId="{8E4BE589-ABDD-0437-8E9D-BF9FC3A42A9A}"/>
          </ac:spMkLst>
        </pc:spChg>
        <pc:grpChg chg="mod">
          <ac:chgData name="Ashley Johnston" userId="S::ajohnston@hrtms.com::87379e39-8817-4928-b0aa-1f4492b9a0b5" providerId="AD" clId="Web-{BB4022ED-D90C-ECE0-60D3-D9700A9CBEE9}" dt="2023-09-18T13:27:37.380" v="84" actId="1076"/>
          <ac:grpSpMkLst>
            <pc:docMk/>
            <pc:sldMk cId="4199106365" sldId="10200"/>
            <ac:grpSpMk id="8" creationId="{8327089D-05EA-C871-3540-0BE1990471C2}"/>
          </ac:grpSpMkLst>
        </pc:grpChg>
        <pc:grpChg chg="mod">
          <ac:chgData name="Ashley Johnston" userId="S::ajohnston@hrtms.com::87379e39-8817-4928-b0aa-1f4492b9a0b5" providerId="AD" clId="Web-{BB4022ED-D90C-ECE0-60D3-D9700A9CBEE9}" dt="2023-09-18T13:27:37.396" v="85" actId="1076"/>
          <ac:grpSpMkLst>
            <pc:docMk/>
            <pc:sldMk cId="4199106365" sldId="10200"/>
            <ac:grpSpMk id="12" creationId="{CADBC279-F554-5C21-9EBD-C23A7FCE5528}"/>
          </ac:grpSpMkLst>
        </pc:grpChg>
        <pc:grpChg chg="mod">
          <ac:chgData name="Ashley Johnston" userId="S::ajohnston@hrtms.com::87379e39-8817-4928-b0aa-1f4492b9a0b5" providerId="AD" clId="Web-{BB4022ED-D90C-ECE0-60D3-D9700A9CBEE9}" dt="2023-09-18T13:27:37.411" v="87" actId="1076"/>
          <ac:grpSpMkLst>
            <pc:docMk/>
            <pc:sldMk cId="4199106365" sldId="10200"/>
            <ac:grpSpMk id="14" creationId="{EC92CA5D-C80D-5C79-1CB9-005FB7DFA561}"/>
          </ac:grpSpMkLst>
        </pc:grpChg>
        <pc:extLst>
          <p:ext xmlns:p="http://schemas.openxmlformats.org/presentationml/2006/main" uri="{D6D511B9-2390-475A-947B-AFAB55BFBCF1}">
            <pc226:cmChg xmlns:pc226="http://schemas.microsoft.com/office/powerpoint/2022/06/main/command" chg="del">
              <pc226:chgData name="Ashley Johnston" userId="S::ajohnston@hrtms.com::87379e39-8817-4928-b0aa-1f4492b9a0b5" providerId="AD" clId="Web-{BB4022ED-D90C-ECE0-60D3-D9700A9CBEE9}" dt="2023-09-18T13:27:41.052" v="88"/>
              <pc2:cmMkLst xmlns:pc2="http://schemas.microsoft.com/office/powerpoint/2019/9/main/command">
                <pc:docMk/>
                <pc:sldMk cId="4199106365" sldId="10200"/>
                <pc2:cmMk id="{B9502F2D-46E8-4984-B11D-70B09E4A0B59}"/>
              </pc2:cmMkLst>
            </pc226:cmChg>
            <pc226:cmChg xmlns:pc226="http://schemas.microsoft.com/office/powerpoint/2022/06/main/command" chg="del">
              <pc226:chgData name="Ashley Johnston" userId="S::ajohnston@hrtms.com::87379e39-8817-4928-b0aa-1f4492b9a0b5" providerId="AD" clId="Web-{BB4022ED-D90C-ECE0-60D3-D9700A9CBEE9}" dt="2023-09-18T13:27:43.318" v="89"/>
              <pc2:cmMkLst xmlns:pc2="http://schemas.microsoft.com/office/powerpoint/2019/9/main/command">
                <pc:docMk/>
                <pc:sldMk cId="4199106365" sldId="10200"/>
                <pc2:cmMk id="{1DF1FB49-E392-47D2-96AE-726C45695FD4}"/>
              </pc2:cmMkLst>
            </pc226:cmChg>
          </p:ext>
        </pc:extLst>
      </pc:sldChg>
      <pc:sldChg chg="delCm">
        <pc:chgData name="Ashley Johnston" userId="S::ajohnston@hrtms.com::87379e39-8817-4928-b0aa-1f4492b9a0b5" providerId="AD" clId="Web-{BB4022ED-D90C-ECE0-60D3-D9700A9CBEE9}" dt="2023-09-18T13:28:09.974" v="92"/>
        <pc:sldMkLst>
          <pc:docMk/>
          <pc:sldMk cId="2836336018" sldId="10201"/>
        </pc:sldMkLst>
        <pc:extLst>
          <p:ext xmlns:p="http://schemas.openxmlformats.org/presentationml/2006/main" uri="{D6D511B9-2390-475A-947B-AFAB55BFBCF1}">
            <pc226:cmChg xmlns:pc226="http://schemas.microsoft.com/office/powerpoint/2022/06/main/command" chg="del">
              <pc226:chgData name="Ashley Johnston" userId="S::ajohnston@hrtms.com::87379e39-8817-4928-b0aa-1f4492b9a0b5" providerId="AD" clId="Web-{BB4022ED-D90C-ECE0-60D3-D9700A9CBEE9}" dt="2023-09-18T13:28:09.974" v="92"/>
              <pc2:cmMkLst xmlns:pc2="http://schemas.microsoft.com/office/powerpoint/2019/9/main/command">
                <pc:docMk/>
                <pc:sldMk cId="2836336018" sldId="10201"/>
                <pc2:cmMk id="{15E71F80-C310-40B1-A97D-6EB216C594E4}"/>
              </pc2:cmMkLst>
            </pc226:cmChg>
          </p:ext>
        </pc:extLst>
      </pc:sldChg>
      <pc:sldChg chg="delCm">
        <pc:chgData name="Ashley Johnston" userId="S::ajohnston@hrtms.com::87379e39-8817-4928-b0aa-1f4492b9a0b5" providerId="AD" clId="Web-{BB4022ED-D90C-ECE0-60D3-D9700A9CBEE9}" dt="2023-09-18T13:28:02.630" v="91"/>
        <pc:sldMkLst>
          <pc:docMk/>
          <pc:sldMk cId="4122215673" sldId="10204"/>
        </pc:sldMkLst>
        <pc:extLst>
          <p:ext xmlns:p="http://schemas.openxmlformats.org/presentationml/2006/main" uri="{D6D511B9-2390-475A-947B-AFAB55BFBCF1}">
            <pc226:cmChg xmlns:pc226="http://schemas.microsoft.com/office/powerpoint/2022/06/main/command" chg="del">
              <pc226:chgData name="Ashley Johnston" userId="S::ajohnston@hrtms.com::87379e39-8817-4928-b0aa-1f4492b9a0b5" providerId="AD" clId="Web-{BB4022ED-D90C-ECE0-60D3-D9700A9CBEE9}" dt="2023-09-18T13:28:02.630" v="91"/>
              <pc2:cmMkLst xmlns:pc2="http://schemas.microsoft.com/office/powerpoint/2019/9/main/command">
                <pc:docMk/>
                <pc:sldMk cId="4122215673" sldId="10204"/>
                <pc2:cmMk id="{3E53F68E-9FFC-4CF2-836A-AF5CD003992C}"/>
              </pc2:cmMkLst>
            </pc226:cmChg>
          </p:ext>
        </pc:extLst>
      </pc:sldChg>
      <pc:sldChg chg="addSp modSp delCm modCm">
        <pc:chgData name="Ashley Johnston" userId="S::ajohnston@hrtms.com::87379e39-8817-4928-b0aa-1f4492b9a0b5" providerId="AD" clId="Web-{BB4022ED-D90C-ECE0-60D3-D9700A9CBEE9}" dt="2023-09-18T12:58:27.409" v="28"/>
        <pc:sldMkLst>
          <pc:docMk/>
          <pc:sldMk cId="2080206845" sldId="10272"/>
        </pc:sldMkLst>
        <pc:spChg chg="mod">
          <ac:chgData name="Ashley Johnston" userId="S::ajohnston@hrtms.com::87379e39-8817-4928-b0aa-1f4492b9a0b5" providerId="AD" clId="Web-{BB4022ED-D90C-ECE0-60D3-D9700A9CBEE9}" dt="2023-09-18T12:55:52.319" v="2" actId="14100"/>
          <ac:spMkLst>
            <pc:docMk/>
            <pc:sldMk cId="2080206845" sldId="10272"/>
            <ac:spMk id="3" creationId="{B102E174-84DE-4927-8085-2CF68D6C78B8}"/>
          </ac:spMkLst>
        </pc:spChg>
        <pc:spChg chg="add mod">
          <ac:chgData name="Ashley Johnston" userId="S::ajohnston@hrtms.com::87379e39-8817-4928-b0aa-1f4492b9a0b5" providerId="AD" clId="Web-{BB4022ED-D90C-ECE0-60D3-D9700A9CBEE9}" dt="2023-09-18T12:58:14.111" v="25" actId="20577"/>
          <ac:spMkLst>
            <pc:docMk/>
            <pc:sldMk cId="2080206845" sldId="10272"/>
            <ac:spMk id="4" creationId="{7327955D-4918-71AB-37B0-DBEB47F8E20A}"/>
          </ac:spMkLst>
        </pc:spChg>
        <pc:extLst>
          <p:ext xmlns:p="http://schemas.openxmlformats.org/presentationml/2006/main" uri="{D6D511B9-2390-475A-947B-AFAB55BFBCF1}">
            <pc226:cmChg xmlns:pc226="http://schemas.microsoft.com/office/powerpoint/2022/06/main/command" chg="del mod modRxn">
              <pc226:chgData name="Ashley Johnston" userId="S::ajohnston@hrtms.com::87379e39-8817-4928-b0aa-1f4492b9a0b5" providerId="AD" clId="Web-{BB4022ED-D90C-ECE0-60D3-D9700A9CBEE9}" dt="2023-09-18T12:58:24.877" v="27"/>
              <pc2:cmMkLst xmlns:pc2="http://schemas.microsoft.com/office/powerpoint/2019/9/main/command">
                <pc:docMk/>
                <pc:sldMk cId="2080206845" sldId="10272"/>
                <pc2:cmMk id="{017BE385-AA0A-4AD6-9983-54C1353E6F94}"/>
              </pc2:cmMkLst>
            </pc226:cmChg>
            <pc226:cmChg xmlns:pc226="http://schemas.microsoft.com/office/powerpoint/2022/06/main/command" chg="del">
              <pc226:chgData name="Ashley Johnston" userId="S::ajohnston@hrtms.com::87379e39-8817-4928-b0aa-1f4492b9a0b5" providerId="AD" clId="Web-{BB4022ED-D90C-ECE0-60D3-D9700A9CBEE9}" dt="2023-09-18T12:58:27.409" v="28"/>
              <pc2:cmMkLst xmlns:pc2="http://schemas.microsoft.com/office/powerpoint/2019/9/main/command">
                <pc:docMk/>
                <pc:sldMk cId="2080206845" sldId="10272"/>
                <pc2:cmMk id="{01AE57C2-BD15-43BF-A505-570C21BFA45B}"/>
              </pc2:cmMkLst>
            </pc226:cmChg>
          </p:ext>
        </pc:extLst>
      </pc:sldChg>
      <pc:sldChg chg="delCm">
        <pc:chgData name="Ashley Johnston" userId="S::ajohnston@hrtms.com::87379e39-8817-4928-b0aa-1f4492b9a0b5" providerId="AD" clId="Web-{BB4022ED-D90C-ECE0-60D3-D9700A9CBEE9}" dt="2023-09-18T13:27:53.208" v="90"/>
        <pc:sldMkLst>
          <pc:docMk/>
          <pc:sldMk cId="2439033626" sldId="10273"/>
        </pc:sldMkLst>
        <pc:extLst>
          <p:ext xmlns:p="http://schemas.openxmlformats.org/presentationml/2006/main" uri="{D6D511B9-2390-475A-947B-AFAB55BFBCF1}">
            <pc226:cmChg xmlns:pc226="http://schemas.microsoft.com/office/powerpoint/2022/06/main/command" chg="del">
              <pc226:chgData name="Ashley Johnston" userId="S::ajohnston@hrtms.com::87379e39-8817-4928-b0aa-1f4492b9a0b5" providerId="AD" clId="Web-{BB4022ED-D90C-ECE0-60D3-D9700A9CBEE9}" dt="2023-09-18T13:27:53.208" v="90"/>
              <pc2:cmMkLst xmlns:pc2="http://schemas.microsoft.com/office/powerpoint/2019/9/main/command">
                <pc:docMk/>
                <pc:sldMk cId="2439033626" sldId="10273"/>
                <pc2:cmMk id="{C75EF39B-E639-4B25-B1E3-7AFE2CB64106}"/>
              </pc2:cmMkLst>
            </pc226:cmChg>
          </p:ext>
        </pc:extLst>
      </pc:sldChg>
      <pc:sldChg chg="delCm">
        <pc:chgData name="Ashley Johnston" userId="S::ajohnston@hrtms.com::87379e39-8817-4928-b0aa-1f4492b9a0b5" providerId="AD" clId="Web-{BB4022ED-D90C-ECE0-60D3-D9700A9CBEE9}" dt="2023-09-18T13:28:25.272" v="93"/>
        <pc:sldMkLst>
          <pc:docMk/>
          <pc:sldMk cId="51408026" sldId="10275"/>
        </pc:sldMkLst>
        <pc:extLst>
          <p:ext xmlns:p="http://schemas.openxmlformats.org/presentationml/2006/main" uri="{D6D511B9-2390-475A-947B-AFAB55BFBCF1}">
            <pc226:cmChg xmlns:pc226="http://schemas.microsoft.com/office/powerpoint/2022/06/main/command" chg="del">
              <pc226:chgData name="Ashley Johnston" userId="S::ajohnston@hrtms.com::87379e39-8817-4928-b0aa-1f4492b9a0b5" providerId="AD" clId="Web-{BB4022ED-D90C-ECE0-60D3-D9700A9CBEE9}" dt="2023-09-18T13:28:25.272" v="93"/>
              <pc2:cmMkLst xmlns:pc2="http://schemas.microsoft.com/office/powerpoint/2019/9/main/command">
                <pc:docMk/>
                <pc:sldMk cId="51408026" sldId="10275"/>
                <pc2:cmMk id="{193038B7-2101-4CB1-89EF-C4E93DBBCE79}"/>
              </pc2:cmMkLst>
            </pc226:cmChg>
          </p:ext>
        </pc:extLst>
      </pc:sldChg>
      <pc:sldChg chg="delSp modSp delAnim">
        <pc:chgData name="Ashley Johnston" userId="S::ajohnston@hrtms.com::87379e39-8817-4928-b0aa-1f4492b9a0b5" providerId="AD" clId="Web-{BB4022ED-D90C-ECE0-60D3-D9700A9CBEE9}" dt="2023-09-18T13:59:37.450" v="112" actId="1076"/>
        <pc:sldMkLst>
          <pc:docMk/>
          <pc:sldMk cId="2139896793" sldId="10280"/>
        </pc:sldMkLst>
        <pc:spChg chg="mod">
          <ac:chgData name="Ashley Johnston" userId="S::ajohnston@hrtms.com::87379e39-8817-4928-b0aa-1f4492b9a0b5" providerId="AD" clId="Web-{BB4022ED-D90C-ECE0-60D3-D9700A9CBEE9}" dt="2023-09-18T13:59:19.074" v="111" actId="1076"/>
          <ac:spMkLst>
            <pc:docMk/>
            <pc:sldMk cId="2139896793" sldId="10280"/>
            <ac:spMk id="2" creationId="{4FA86C17-A141-3552-F444-23B94EFB2358}"/>
          </ac:spMkLst>
        </pc:spChg>
        <pc:spChg chg="mod topLvl">
          <ac:chgData name="Ashley Johnston" userId="S::ajohnston@hrtms.com::87379e39-8817-4928-b0aa-1f4492b9a0b5" providerId="AD" clId="Web-{BB4022ED-D90C-ECE0-60D3-D9700A9CBEE9}" dt="2023-09-18T13:59:19.058" v="108" actId="1076"/>
          <ac:spMkLst>
            <pc:docMk/>
            <pc:sldMk cId="2139896793" sldId="10280"/>
            <ac:spMk id="4" creationId="{6D3E5480-3A22-4F02-3C62-5F3E48DF1B10}"/>
          </ac:spMkLst>
        </pc:spChg>
        <pc:spChg chg="mod topLvl">
          <ac:chgData name="Ashley Johnston" userId="S::ajohnston@hrtms.com::87379e39-8817-4928-b0aa-1f4492b9a0b5" providerId="AD" clId="Web-{BB4022ED-D90C-ECE0-60D3-D9700A9CBEE9}" dt="2023-09-18T13:59:37.450" v="112" actId="1076"/>
          <ac:spMkLst>
            <pc:docMk/>
            <pc:sldMk cId="2139896793" sldId="10280"/>
            <ac:spMk id="6" creationId="{7BE0A4B8-EFC5-2DBA-E796-E3BD9AA67A8E}"/>
          </ac:spMkLst>
        </pc:spChg>
        <pc:spChg chg="mod topLvl">
          <ac:chgData name="Ashley Johnston" userId="S::ajohnston@hrtms.com::87379e39-8817-4928-b0aa-1f4492b9a0b5" providerId="AD" clId="Web-{BB4022ED-D90C-ECE0-60D3-D9700A9CBEE9}" dt="2023-09-18T13:59:19.058" v="109" actId="1076"/>
          <ac:spMkLst>
            <pc:docMk/>
            <pc:sldMk cId="2139896793" sldId="10280"/>
            <ac:spMk id="20" creationId="{34FCCB95-6611-42D0-C5CC-BDAE5E78F024}"/>
          </ac:spMkLst>
        </pc:spChg>
        <pc:grpChg chg="del">
          <ac:chgData name="Ashley Johnston" userId="S::ajohnston@hrtms.com::87379e39-8817-4928-b0aa-1f4492b9a0b5" providerId="AD" clId="Web-{BB4022ED-D90C-ECE0-60D3-D9700A9CBEE9}" dt="2023-09-18T13:58:12.725" v="94"/>
          <ac:grpSpMkLst>
            <pc:docMk/>
            <pc:sldMk cId="2139896793" sldId="10280"/>
            <ac:grpSpMk id="8" creationId="{8327089D-05EA-C871-3540-0BE1990471C2}"/>
          </ac:grpSpMkLst>
        </pc:grpChg>
        <pc:grpChg chg="del">
          <ac:chgData name="Ashley Johnston" userId="S::ajohnston@hrtms.com::87379e39-8817-4928-b0aa-1f4492b9a0b5" providerId="AD" clId="Web-{BB4022ED-D90C-ECE0-60D3-D9700A9CBEE9}" dt="2023-09-18T13:58:16.304" v="96"/>
          <ac:grpSpMkLst>
            <pc:docMk/>
            <pc:sldMk cId="2139896793" sldId="10280"/>
            <ac:grpSpMk id="12" creationId="{CADBC279-F554-5C21-9EBD-C23A7FCE5528}"/>
          </ac:grpSpMkLst>
        </pc:grpChg>
        <pc:grpChg chg="del">
          <ac:chgData name="Ashley Johnston" userId="S::ajohnston@hrtms.com::87379e39-8817-4928-b0aa-1f4492b9a0b5" providerId="AD" clId="Web-{BB4022ED-D90C-ECE0-60D3-D9700A9CBEE9}" dt="2023-09-18T13:58:17.991" v="97"/>
          <ac:grpSpMkLst>
            <pc:docMk/>
            <pc:sldMk cId="2139896793" sldId="10280"/>
            <ac:grpSpMk id="17" creationId="{806C12A6-242F-43AE-5B92-CE07EDCDD46E}"/>
          </ac:grpSpMkLst>
        </pc:grpChg>
        <pc:picChg chg="del">
          <ac:chgData name="Ashley Johnston" userId="S::ajohnston@hrtms.com::87379e39-8817-4928-b0aa-1f4492b9a0b5" providerId="AD" clId="Web-{BB4022ED-D90C-ECE0-60D3-D9700A9CBEE9}" dt="2023-09-18T13:58:14.522" v="95"/>
          <ac:picMkLst>
            <pc:docMk/>
            <pc:sldMk cId="2139896793" sldId="10280"/>
            <ac:picMk id="5" creationId="{56F67363-8184-2466-A092-5E2F70CF0CAC}"/>
          </ac:picMkLst>
        </pc:picChg>
        <pc:picChg chg="del topLvl">
          <ac:chgData name="Ashley Johnston" userId="S::ajohnston@hrtms.com::87379e39-8817-4928-b0aa-1f4492b9a0b5" providerId="AD" clId="Web-{BB4022ED-D90C-ECE0-60D3-D9700A9CBEE9}" dt="2023-09-18T13:58:12.725" v="94"/>
          <ac:picMkLst>
            <pc:docMk/>
            <pc:sldMk cId="2139896793" sldId="10280"/>
            <ac:picMk id="7" creationId="{880BF85B-D9DB-C61D-36FC-1D72C46E24B9}"/>
          </ac:picMkLst>
        </pc:picChg>
        <pc:picChg chg="del topLvl">
          <ac:chgData name="Ashley Johnston" userId="S::ajohnston@hrtms.com::87379e39-8817-4928-b0aa-1f4492b9a0b5" providerId="AD" clId="Web-{BB4022ED-D90C-ECE0-60D3-D9700A9CBEE9}" dt="2023-09-18T13:58:17.991" v="97"/>
          <ac:picMkLst>
            <pc:docMk/>
            <pc:sldMk cId="2139896793" sldId="10280"/>
            <ac:picMk id="11" creationId="{1038AE17-AFDF-C34A-78F0-BFDE81F8CCF0}"/>
          </ac:picMkLst>
        </pc:picChg>
        <pc:picChg chg="del topLvl">
          <ac:chgData name="Ashley Johnston" userId="S::ajohnston@hrtms.com::87379e39-8817-4928-b0aa-1f4492b9a0b5" providerId="AD" clId="Web-{BB4022ED-D90C-ECE0-60D3-D9700A9CBEE9}" dt="2023-09-18T13:58:16.304" v="96"/>
          <ac:picMkLst>
            <pc:docMk/>
            <pc:sldMk cId="2139896793" sldId="10280"/>
            <ac:picMk id="13" creationId="{45A4DBA5-2585-6A5A-DC02-DC32F4038F00}"/>
          </ac:picMkLst>
        </pc:picChg>
      </pc:sldChg>
    </pc:docChg>
  </pc:docChgLst>
  <pc:docChgLst>
    <pc:chgData name="Ashley Johnston" userId="S::ajohnston@hrtms.com::87379e39-8817-4928-b0aa-1f4492b9a0b5" providerId="AD" clId="Web-{76E081F8-AEE4-9C58-C09D-9D0DC01C1CB8}"/>
    <pc:docChg chg="modSld">
      <pc:chgData name="Ashley Johnston" userId="S::ajohnston@hrtms.com::87379e39-8817-4928-b0aa-1f4492b9a0b5" providerId="AD" clId="Web-{76E081F8-AEE4-9C58-C09D-9D0DC01C1CB8}" dt="2023-09-20T13:48:25.278" v="30" actId="20577"/>
      <pc:docMkLst>
        <pc:docMk/>
      </pc:docMkLst>
      <pc:sldChg chg="modSp">
        <pc:chgData name="Ashley Johnston" userId="S::ajohnston@hrtms.com::87379e39-8817-4928-b0aa-1f4492b9a0b5" providerId="AD" clId="Web-{76E081F8-AEE4-9C58-C09D-9D0DC01C1CB8}" dt="2023-09-20T13:48:25.278" v="30" actId="20577"/>
        <pc:sldMkLst>
          <pc:docMk/>
          <pc:sldMk cId="2924852883" sldId="293"/>
        </pc:sldMkLst>
        <pc:spChg chg="mod">
          <ac:chgData name="Ashley Johnston" userId="S::ajohnston@hrtms.com::87379e39-8817-4928-b0aa-1f4492b9a0b5" providerId="AD" clId="Web-{76E081F8-AEE4-9C58-C09D-9D0DC01C1CB8}" dt="2023-09-20T13:48:25.278" v="30" actId="20577"/>
          <ac:spMkLst>
            <pc:docMk/>
            <pc:sldMk cId="2924852883" sldId="293"/>
            <ac:spMk id="4" creationId="{75793F8D-AD36-DFF4-1FC3-61F21AC9A350}"/>
          </ac:spMkLst>
        </pc:spChg>
      </pc:sldChg>
      <pc:sldChg chg="addSp modSp">
        <pc:chgData name="Ashley Johnston" userId="S::ajohnston@hrtms.com::87379e39-8817-4928-b0aa-1f4492b9a0b5" providerId="AD" clId="Web-{76E081F8-AEE4-9C58-C09D-9D0DC01C1CB8}" dt="2023-09-20T13:48:15.559" v="24" actId="20577"/>
        <pc:sldMkLst>
          <pc:docMk/>
          <pc:sldMk cId="1356724065" sldId="10289"/>
        </pc:sldMkLst>
        <pc:spChg chg="mod">
          <ac:chgData name="Ashley Johnston" userId="S::ajohnston@hrtms.com::87379e39-8817-4928-b0aa-1f4492b9a0b5" providerId="AD" clId="Web-{76E081F8-AEE4-9C58-C09D-9D0DC01C1CB8}" dt="2023-09-20T13:48:15.559" v="24" actId="20577"/>
          <ac:spMkLst>
            <pc:docMk/>
            <pc:sldMk cId="1356724065" sldId="10289"/>
            <ac:spMk id="4" creationId="{75793F8D-AD36-DFF4-1FC3-61F21AC9A350}"/>
          </ac:spMkLst>
        </pc:spChg>
        <pc:spChg chg="mod">
          <ac:chgData name="Ashley Johnston" userId="S::ajohnston@hrtms.com::87379e39-8817-4928-b0aa-1f4492b9a0b5" providerId="AD" clId="Web-{76E081F8-AEE4-9C58-C09D-9D0DC01C1CB8}" dt="2023-09-20T13:44:29.991" v="22" actId="1076"/>
          <ac:spMkLst>
            <pc:docMk/>
            <pc:sldMk cId="1356724065" sldId="10289"/>
            <ac:spMk id="7" creationId="{943D9643-9FA1-7E75-44C0-CFCBD8DD7FE1}"/>
          </ac:spMkLst>
        </pc:spChg>
        <pc:spChg chg="mod">
          <ac:chgData name="Ashley Johnston" userId="S::ajohnston@hrtms.com::87379e39-8817-4928-b0aa-1f4492b9a0b5" providerId="AD" clId="Web-{76E081F8-AEE4-9C58-C09D-9D0DC01C1CB8}" dt="2023-09-20T13:44:13.397" v="17" actId="1076"/>
          <ac:spMkLst>
            <pc:docMk/>
            <pc:sldMk cId="1356724065" sldId="10289"/>
            <ac:spMk id="10" creationId="{1F413CDF-0B7B-77AC-AC55-56797D6309AF}"/>
          </ac:spMkLst>
        </pc:spChg>
        <pc:spChg chg="mod">
          <ac:chgData name="Ashley Johnston" userId="S::ajohnston@hrtms.com::87379e39-8817-4928-b0aa-1f4492b9a0b5" providerId="AD" clId="Web-{76E081F8-AEE4-9C58-C09D-9D0DC01C1CB8}" dt="2023-09-20T13:43:49.474" v="12" actId="1076"/>
          <ac:spMkLst>
            <pc:docMk/>
            <pc:sldMk cId="1356724065" sldId="10289"/>
            <ac:spMk id="12" creationId="{B13201B1-105D-8ECF-F430-A6DE432B38A1}"/>
          </ac:spMkLst>
        </pc:spChg>
        <pc:grpChg chg="add mod">
          <ac:chgData name="Ashley Johnston" userId="S::ajohnston@hrtms.com::87379e39-8817-4928-b0aa-1f4492b9a0b5" providerId="AD" clId="Web-{76E081F8-AEE4-9C58-C09D-9D0DC01C1CB8}" dt="2023-09-20T13:43:30.333" v="6" actId="1076"/>
          <ac:grpSpMkLst>
            <pc:docMk/>
            <pc:sldMk cId="1356724065" sldId="10289"/>
            <ac:grpSpMk id="13" creationId="{4A24B9BE-2A7C-1C0D-AF8D-268A65850FE7}"/>
          </ac:grpSpMkLst>
        </pc:grpChg>
        <pc:grpChg chg="mod">
          <ac:chgData name="Ashley Johnston" userId="S::ajohnston@hrtms.com::87379e39-8817-4928-b0aa-1f4492b9a0b5" providerId="AD" clId="Web-{76E081F8-AEE4-9C58-C09D-9D0DC01C1CB8}" dt="2023-09-20T13:44:25.788" v="21" actId="1076"/>
          <ac:grpSpMkLst>
            <pc:docMk/>
            <pc:sldMk cId="1356724065" sldId="10289"/>
            <ac:grpSpMk id="16" creationId="{72765626-84BB-CA43-E3A0-B5122950579A}"/>
          </ac:grpSpMkLst>
        </pc:grpChg>
        <pc:grpChg chg="mod">
          <ac:chgData name="Ashley Johnston" userId="S::ajohnston@hrtms.com::87379e39-8817-4928-b0aa-1f4492b9a0b5" providerId="AD" clId="Web-{76E081F8-AEE4-9C58-C09D-9D0DC01C1CB8}" dt="2023-09-20T13:43:14.630" v="2" actId="1076"/>
          <ac:grpSpMkLst>
            <pc:docMk/>
            <pc:sldMk cId="1356724065" sldId="10289"/>
            <ac:grpSpMk id="17" creationId="{D316AF97-E940-8988-1B34-F98FC3FDBAA3}"/>
          </ac:grpSpMkLst>
        </pc:grpChg>
        <pc:graphicFrameChg chg="mod">
          <ac:chgData name="Ashley Johnston" userId="S::ajohnston@hrtms.com::87379e39-8817-4928-b0aa-1f4492b9a0b5" providerId="AD" clId="Web-{76E081F8-AEE4-9C58-C09D-9D0DC01C1CB8}" dt="2023-09-20T13:43:17.911" v="4" actId="1076"/>
          <ac:graphicFrameMkLst>
            <pc:docMk/>
            <pc:sldMk cId="1356724065" sldId="10289"/>
            <ac:graphicFrameMk id="3" creationId="{945F85FC-493B-B35B-F386-57D3C1FCCAAC}"/>
          </ac:graphicFrameMkLst>
        </pc:graphicFrameChg>
      </pc:sldChg>
    </pc:docChg>
  </pc:docChgLst>
  <pc:docChgLst>
    <pc:chgData name="Ashley Johnston" userId="S::ajohnston@hrtms.com::87379e39-8817-4928-b0aa-1f4492b9a0b5" providerId="AD" clId="Web-{D8689E2F-B082-E792-F9B5-8E2C4D29D706}"/>
    <pc:docChg chg="modSld">
      <pc:chgData name="Ashley Johnston" userId="S::ajohnston@hrtms.com::87379e39-8817-4928-b0aa-1f4492b9a0b5" providerId="AD" clId="Web-{D8689E2F-B082-E792-F9B5-8E2C4D29D706}" dt="2023-09-01T14:41:03.182" v="34" actId="1076"/>
      <pc:docMkLst>
        <pc:docMk/>
      </pc:docMkLst>
      <pc:sldChg chg="modNotes">
        <pc:chgData name="Ashley Johnston" userId="S::ajohnston@hrtms.com::87379e39-8817-4928-b0aa-1f4492b9a0b5" providerId="AD" clId="Web-{D8689E2F-B082-E792-F9B5-8E2C4D29D706}" dt="2023-09-01T14:37:12.189" v="5"/>
        <pc:sldMkLst>
          <pc:docMk/>
          <pc:sldMk cId="2924852883" sldId="293"/>
        </pc:sldMkLst>
      </pc:sldChg>
      <pc:sldChg chg="addSp delSp modSp mod modClrScheme delAnim chgLayout modNotes">
        <pc:chgData name="Ashley Johnston" userId="S::ajohnston@hrtms.com::87379e39-8817-4928-b0aa-1f4492b9a0b5" providerId="AD" clId="Web-{D8689E2F-B082-E792-F9B5-8E2C4D29D706}" dt="2023-09-01T14:41:03.182" v="34" actId="1076"/>
        <pc:sldMkLst>
          <pc:docMk/>
          <pc:sldMk cId="393129072" sldId="300"/>
        </pc:sldMkLst>
        <pc:spChg chg="mod ord">
          <ac:chgData name="Ashley Johnston" userId="S::ajohnston@hrtms.com::87379e39-8817-4928-b0aa-1f4492b9a0b5" providerId="AD" clId="Web-{D8689E2F-B082-E792-F9B5-8E2C4D29D706}" dt="2023-09-01T14:40:06.024" v="23" actId="20577"/>
          <ac:spMkLst>
            <pc:docMk/>
            <pc:sldMk cId="393129072" sldId="300"/>
            <ac:spMk id="2" creationId="{19E68DEA-AD46-4863-9F9C-2DA96255B597}"/>
          </ac:spMkLst>
        </pc:spChg>
        <pc:spChg chg="del mod ord">
          <ac:chgData name="Ashley Johnston" userId="S::ajohnston@hrtms.com::87379e39-8817-4928-b0aa-1f4492b9a0b5" providerId="AD" clId="Web-{D8689E2F-B082-E792-F9B5-8E2C4D29D706}" dt="2023-09-01T14:39:42.726" v="15"/>
          <ac:spMkLst>
            <pc:docMk/>
            <pc:sldMk cId="393129072" sldId="300"/>
            <ac:spMk id="3" creationId="{F24F3334-26FD-43DD-AB47-8C26C0537CE3}"/>
          </ac:spMkLst>
        </pc:spChg>
        <pc:spChg chg="add mod">
          <ac:chgData name="Ashley Johnston" userId="S::ajohnston@hrtms.com::87379e39-8817-4928-b0aa-1f4492b9a0b5" providerId="AD" clId="Web-{D8689E2F-B082-E792-F9B5-8E2C4D29D706}" dt="2023-09-01T14:40:48.010" v="29" actId="1076"/>
          <ac:spMkLst>
            <pc:docMk/>
            <pc:sldMk cId="393129072" sldId="300"/>
            <ac:spMk id="4" creationId="{F96247E8-C59B-670F-FF56-6DC925336CBF}"/>
          </ac:spMkLst>
        </pc:spChg>
        <pc:spChg chg="del">
          <ac:chgData name="Ashley Johnston" userId="S::ajohnston@hrtms.com::87379e39-8817-4928-b0aa-1f4492b9a0b5" providerId="AD" clId="Web-{D8689E2F-B082-E792-F9B5-8E2C4D29D706}" dt="2023-09-01T14:40:37.572" v="26"/>
          <ac:spMkLst>
            <pc:docMk/>
            <pc:sldMk cId="393129072" sldId="300"/>
            <ac:spMk id="6" creationId="{713FFB6B-A24E-492B-8E42-231D3A6CFF1F}"/>
          </ac:spMkLst>
        </pc:spChg>
        <pc:spChg chg="add mod">
          <ac:chgData name="Ashley Johnston" userId="S::ajohnston@hrtms.com::87379e39-8817-4928-b0aa-1f4492b9a0b5" providerId="AD" clId="Web-{D8689E2F-B082-E792-F9B5-8E2C4D29D706}" dt="2023-09-01T14:40:53.869" v="31"/>
          <ac:spMkLst>
            <pc:docMk/>
            <pc:sldMk cId="393129072" sldId="300"/>
            <ac:spMk id="7" creationId="{F3C98441-0F1B-D304-3E7B-F6A82958DD33}"/>
          </ac:spMkLst>
        </pc:spChg>
        <pc:spChg chg="add mod">
          <ac:chgData name="Ashley Johnston" userId="S::ajohnston@hrtms.com::87379e39-8817-4928-b0aa-1f4492b9a0b5" providerId="AD" clId="Web-{D8689E2F-B082-E792-F9B5-8E2C4D29D706}" dt="2023-09-01T14:41:03.182" v="34" actId="1076"/>
          <ac:spMkLst>
            <pc:docMk/>
            <pc:sldMk cId="393129072" sldId="300"/>
            <ac:spMk id="8" creationId="{2E12F856-2E71-216F-8C31-D51887F46667}"/>
          </ac:spMkLst>
        </pc:spChg>
        <pc:picChg chg="del">
          <ac:chgData name="Ashley Johnston" userId="S::ajohnston@hrtms.com::87379e39-8817-4928-b0aa-1f4492b9a0b5" providerId="AD" clId="Web-{D8689E2F-B082-E792-F9B5-8E2C4D29D706}" dt="2023-09-01T14:39:08.287" v="9"/>
          <ac:picMkLst>
            <pc:docMk/>
            <pc:sldMk cId="393129072" sldId="300"/>
            <ac:picMk id="5" creationId="{67798CEA-4AC0-46C1-B4D8-25A50E67C3BD}"/>
          </ac:picMkLst>
        </pc:picChg>
      </pc:sldChg>
      <pc:sldChg chg="modCm">
        <pc:chgData name="Ashley Johnston" userId="S::ajohnston@hrtms.com::87379e39-8817-4928-b0aa-1f4492b9a0b5" providerId="AD" clId="Web-{D8689E2F-B082-E792-F9B5-8E2C4D29D706}" dt="2023-09-01T14:35:00.543" v="0"/>
        <pc:sldMkLst>
          <pc:docMk/>
          <pc:sldMk cId="2198344456" sldId="308"/>
        </pc:sldMkLst>
        <pc:extLst>
          <p:ext xmlns:p="http://schemas.openxmlformats.org/presentationml/2006/main" uri="{D6D511B9-2390-475A-947B-AFAB55BFBCF1}">
            <pc226:cmChg xmlns:pc226="http://schemas.microsoft.com/office/powerpoint/2022/06/main/command" chg="">
              <pc226:chgData name="Ashley Johnston" userId="S::ajohnston@hrtms.com::87379e39-8817-4928-b0aa-1f4492b9a0b5" providerId="AD" clId="Web-{D8689E2F-B082-E792-F9B5-8E2C4D29D706}" dt="2023-09-01T14:35:00.543" v="0"/>
              <pc2:cmMkLst xmlns:pc2="http://schemas.microsoft.com/office/powerpoint/2019/9/main/command">
                <pc:docMk/>
                <pc:sldMk cId="2198344456" sldId="308"/>
                <pc2:cmMk id="{D052CE54-8640-4A23-9228-7822E540ACFA}"/>
              </pc2:cmMkLst>
              <pc226:cmRplyChg chg="add">
                <pc226:chgData name="Ashley Johnston" userId="S::ajohnston@hrtms.com::87379e39-8817-4928-b0aa-1f4492b9a0b5" providerId="AD" clId="Web-{D8689E2F-B082-E792-F9B5-8E2C4D29D706}" dt="2023-09-01T14:35:00.543" v="0"/>
                <pc2:cmRplyMkLst xmlns:pc2="http://schemas.microsoft.com/office/powerpoint/2019/9/main/command">
                  <pc:docMk/>
                  <pc:sldMk cId="2198344456" sldId="308"/>
                  <pc2:cmMk id="{D052CE54-8640-4A23-9228-7822E540ACFA}"/>
                  <pc2:cmRplyMk id="{A9305DD9-246E-4041-B28B-71639C05A293}"/>
                </pc2:cmRplyMkLst>
              </pc226:cmRplyChg>
            </pc226:cmChg>
          </p:ext>
        </pc:extLst>
      </pc:sldChg>
      <pc:sldChg chg="modSp modNotes">
        <pc:chgData name="Ashley Johnston" userId="S::ajohnston@hrtms.com::87379e39-8817-4928-b0aa-1f4492b9a0b5" providerId="AD" clId="Web-{D8689E2F-B082-E792-F9B5-8E2C4D29D706}" dt="2023-09-01T14:40:24.540" v="25" actId="20577"/>
        <pc:sldMkLst>
          <pc:docMk/>
          <pc:sldMk cId="2080206845" sldId="10272"/>
        </pc:sldMkLst>
        <pc:spChg chg="mod">
          <ac:chgData name="Ashley Johnston" userId="S::ajohnston@hrtms.com::87379e39-8817-4928-b0aa-1f4492b9a0b5" providerId="AD" clId="Web-{D8689E2F-B082-E792-F9B5-8E2C4D29D706}" dt="2023-09-01T14:40:24.540" v="25" actId="20577"/>
          <ac:spMkLst>
            <pc:docMk/>
            <pc:sldMk cId="2080206845" sldId="10272"/>
            <ac:spMk id="3" creationId="{B102E174-84DE-4927-8085-2CF68D6C78B8}"/>
          </ac:spMkLst>
        </pc:spChg>
      </pc:sldChg>
    </pc:docChg>
  </pc:docChgLst>
  <pc:docChgLst>
    <pc:chgData name="Ashley Johnston" userId="S::ajohnston@hrtms.com::87379e39-8817-4928-b0aa-1f4492b9a0b5" providerId="AD" clId="Web-{D2FE071B-EF8D-B2CB-2C1F-F950317FB83D}"/>
    <pc:docChg chg="mod addSld delSld modSld sldOrd modSection">
      <pc:chgData name="Ashley Johnston" userId="S::ajohnston@hrtms.com::87379e39-8817-4928-b0aa-1f4492b9a0b5" providerId="AD" clId="Web-{D2FE071B-EF8D-B2CB-2C1F-F950317FB83D}" dt="2023-08-31T15:59:10.618" v="365"/>
      <pc:docMkLst>
        <pc:docMk/>
      </pc:docMkLst>
      <pc:sldChg chg="addSp modSp addAnim delAnim modCm">
        <pc:chgData name="Ashley Johnston" userId="S::ajohnston@hrtms.com::87379e39-8817-4928-b0aa-1f4492b9a0b5" providerId="AD" clId="Web-{D2FE071B-EF8D-B2CB-2C1F-F950317FB83D}" dt="2023-08-31T15:49:04.223" v="272"/>
        <pc:sldMkLst>
          <pc:docMk/>
          <pc:sldMk cId="3805368450" sldId="291"/>
        </pc:sldMkLst>
        <pc:spChg chg="mod">
          <ac:chgData name="Ashley Johnston" userId="S::ajohnston@hrtms.com::87379e39-8817-4928-b0aa-1f4492b9a0b5" providerId="AD" clId="Web-{D2FE071B-EF8D-B2CB-2C1F-F950317FB83D}" dt="2023-08-31T15:39:02.500" v="235" actId="20577"/>
          <ac:spMkLst>
            <pc:docMk/>
            <pc:sldMk cId="3805368450" sldId="291"/>
            <ac:spMk id="5" creationId="{2E30F65B-5D34-4F28-B655-7D2C0226152D}"/>
          </ac:spMkLst>
        </pc:spChg>
        <pc:spChg chg="add mod">
          <ac:chgData name="Ashley Johnston" userId="S::ajohnston@hrtms.com::87379e39-8817-4928-b0aa-1f4492b9a0b5" providerId="AD" clId="Web-{D2FE071B-EF8D-B2CB-2C1F-F950317FB83D}" dt="2023-08-31T15:39:55.861" v="269" actId="20577"/>
          <ac:spMkLst>
            <pc:docMk/>
            <pc:sldMk cId="3805368450" sldId="291"/>
            <ac:spMk id="6" creationId="{9DD3393F-30CE-EB00-297C-DB9CE06DFCD6}"/>
          </ac:spMkLst>
        </pc:spChg>
        <pc:graphicFrameChg chg="mod modGraphic">
          <ac:chgData name="Ashley Johnston" userId="S::ajohnston@hrtms.com::87379e39-8817-4928-b0aa-1f4492b9a0b5" providerId="AD" clId="Web-{D2FE071B-EF8D-B2CB-2C1F-F950317FB83D}" dt="2023-08-31T15:42:06.866" v="271"/>
          <ac:graphicFrameMkLst>
            <pc:docMk/>
            <pc:sldMk cId="3805368450" sldId="291"/>
            <ac:graphicFrameMk id="4" creationId="{B1D933B3-AF54-40B7-A937-85FB8888D3D9}"/>
          </ac:graphicFrameMkLst>
        </pc:graphicFrameChg>
        <pc:extLst>
          <p:ext xmlns:p="http://schemas.openxmlformats.org/presentationml/2006/main" uri="{D6D511B9-2390-475A-947B-AFAB55BFBCF1}">
            <pc226:cmChg xmlns:pc226="http://schemas.microsoft.com/office/powerpoint/2022/06/main/command" chg="">
              <pc226:chgData name="Ashley Johnston" userId="S::ajohnston@hrtms.com::87379e39-8817-4928-b0aa-1f4492b9a0b5" providerId="AD" clId="Web-{D2FE071B-EF8D-B2CB-2C1F-F950317FB83D}" dt="2023-08-31T15:49:04.223" v="272"/>
              <pc2:cmMkLst xmlns:pc2="http://schemas.microsoft.com/office/powerpoint/2019/9/main/command">
                <pc:docMk/>
                <pc:sldMk cId="3805368450" sldId="291"/>
                <pc2:cmMk id="{7912CA1E-1DA5-4A48-8811-D16B35276323}"/>
              </pc2:cmMkLst>
              <pc226:cmRplyChg chg="add">
                <pc226:chgData name="Ashley Johnston" userId="S::ajohnston@hrtms.com::87379e39-8817-4928-b0aa-1f4492b9a0b5" providerId="AD" clId="Web-{D2FE071B-EF8D-B2CB-2C1F-F950317FB83D}" dt="2023-08-31T15:49:04.223" v="272"/>
                <pc2:cmRplyMkLst xmlns:pc2="http://schemas.microsoft.com/office/powerpoint/2019/9/main/command">
                  <pc:docMk/>
                  <pc:sldMk cId="3805368450" sldId="291"/>
                  <pc2:cmMk id="{7912CA1E-1DA5-4A48-8811-D16B35276323}"/>
                  <pc2:cmRplyMk id="{8B9A31FD-1827-43DB-B3A6-1E723B0289D1}"/>
                </pc2:cmRplyMkLst>
              </pc226:cmRplyChg>
            </pc226:cmChg>
          </p:ext>
        </pc:extLst>
      </pc:sldChg>
      <pc:sldChg chg="addSp delSp modSp del ord delAnim">
        <pc:chgData name="Ashley Johnston" userId="S::ajohnston@hrtms.com::87379e39-8817-4928-b0aa-1f4492b9a0b5" providerId="AD" clId="Web-{D2FE071B-EF8D-B2CB-2C1F-F950317FB83D}" dt="2023-08-31T15:59:10.618" v="365"/>
        <pc:sldMkLst>
          <pc:docMk/>
          <pc:sldMk cId="1486171550" sldId="292"/>
        </pc:sldMkLst>
        <pc:spChg chg="mod">
          <ac:chgData name="Ashley Johnston" userId="S::ajohnston@hrtms.com::87379e39-8817-4928-b0aa-1f4492b9a0b5" providerId="AD" clId="Web-{D2FE071B-EF8D-B2CB-2C1F-F950317FB83D}" dt="2023-08-31T15:54:20.796" v="276" actId="1076"/>
          <ac:spMkLst>
            <pc:docMk/>
            <pc:sldMk cId="1486171550" sldId="292"/>
            <ac:spMk id="4" creationId="{C2000C19-4BB3-4CAE-A1F4-BC07F0581B24}"/>
          </ac:spMkLst>
        </pc:spChg>
        <pc:spChg chg="del">
          <ac:chgData name="Ashley Johnston" userId="S::ajohnston@hrtms.com::87379e39-8817-4928-b0aa-1f4492b9a0b5" providerId="AD" clId="Web-{D2FE071B-EF8D-B2CB-2C1F-F950317FB83D}" dt="2023-08-31T15:54:14.937" v="274"/>
          <ac:spMkLst>
            <pc:docMk/>
            <pc:sldMk cId="1486171550" sldId="292"/>
            <ac:spMk id="6" creationId="{7220114E-B21D-4366-83CA-D585B852ECB3}"/>
          </ac:spMkLst>
        </pc:spChg>
        <pc:picChg chg="del">
          <ac:chgData name="Ashley Johnston" userId="S::ajohnston@hrtms.com::87379e39-8817-4928-b0aa-1f4492b9a0b5" providerId="AD" clId="Web-{D2FE071B-EF8D-B2CB-2C1F-F950317FB83D}" dt="2023-08-31T15:54:17.734" v="275"/>
          <ac:picMkLst>
            <pc:docMk/>
            <pc:sldMk cId="1486171550" sldId="292"/>
            <ac:picMk id="5" creationId="{DC0E24B9-22F8-4977-9FFF-A62D755B0E92}"/>
          </ac:picMkLst>
        </pc:picChg>
        <pc:picChg chg="add del mod">
          <ac:chgData name="Ashley Johnston" userId="S::ajohnston@hrtms.com::87379e39-8817-4928-b0aa-1f4492b9a0b5" providerId="AD" clId="Web-{D2FE071B-EF8D-B2CB-2C1F-F950317FB83D}" dt="2023-08-31T15:54:30.922" v="279"/>
          <ac:picMkLst>
            <pc:docMk/>
            <pc:sldMk cId="1486171550" sldId="292"/>
            <ac:picMk id="7" creationId="{047BCBA2-21C6-BE61-A348-FFF1C4465A16}"/>
          </ac:picMkLst>
        </pc:picChg>
        <pc:picChg chg="add del mod">
          <ac:chgData name="Ashley Johnston" userId="S::ajohnston@hrtms.com::87379e39-8817-4928-b0aa-1f4492b9a0b5" providerId="AD" clId="Web-{D2FE071B-EF8D-B2CB-2C1F-F950317FB83D}" dt="2023-08-31T15:54:38.297" v="281"/>
          <ac:picMkLst>
            <pc:docMk/>
            <pc:sldMk cId="1486171550" sldId="292"/>
            <ac:picMk id="8" creationId="{7C92C991-3506-260B-109C-1DF8A5AD7C0D}"/>
          </ac:picMkLst>
        </pc:picChg>
      </pc:sldChg>
      <pc:sldChg chg="modSp modCm modNotes">
        <pc:chgData name="Ashley Johnston" userId="S::ajohnston@hrtms.com::87379e39-8817-4928-b0aa-1f4492b9a0b5" providerId="AD" clId="Web-{D2FE071B-EF8D-B2CB-2C1F-F950317FB83D}" dt="2023-08-31T14:13:29.321" v="219"/>
        <pc:sldMkLst>
          <pc:docMk/>
          <pc:sldMk cId="2924852883" sldId="293"/>
        </pc:sldMkLst>
        <pc:spChg chg="mod">
          <ac:chgData name="Ashley Johnston" userId="S::ajohnston@hrtms.com::87379e39-8817-4928-b0aa-1f4492b9a0b5" providerId="AD" clId="Web-{D2FE071B-EF8D-B2CB-2C1F-F950317FB83D}" dt="2023-08-31T14:13:12.258" v="217" actId="20577"/>
          <ac:spMkLst>
            <pc:docMk/>
            <pc:sldMk cId="2924852883" sldId="293"/>
            <ac:spMk id="3" creationId="{B102E174-84DE-4927-8085-2CF68D6C78B8}"/>
          </ac:spMkLst>
        </pc:spChg>
        <pc:extLst>
          <p:ext xmlns:p="http://schemas.openxmlformats.org/presentationml/2006/main" uri="{D6D511B9-2390-475A-947B-AFAB55BFBCF1}">
            <pc226:cmChg xmlns:pc226="http://schemas.microsoft.com/office/powerpoint/2022/06/main/command" chg="">
              <pc226:chgData name="Ashley Johnston" userId="S::ajohnston@hrtms.com::87379e39-8817-4928-b0aa-1f4492b9a0b5" providerId="AD" clId="Web-{D2FE071B-EF8D-B2CB-2C1F-F950317FB83D}" dt="2023-08-31T14:13:29.321" v="219"/>
              <pc2:cmMkLst xmlns:pc2="http://schemas.microsoft.com/office/powerpoint/2019/9/main/command">
                <pc:docMk/>
                <pc:sldMk cId="2924852883" sldId="293"/>
                <pc2:cmMk id="{1F0CA16C-73B9-4567-9A1E-8381D36DA173}"/>
              </pc2:cmMkLst>
              <pc226:cmRplyChg chg="add">
                <pc226:chgData name="Ashley Johnston" userId="S::ajohnston@hrtms.com::87379e39-8817-4928-b0aa-1f4492b9a0b5" providerId="AD" clId="Web-{D2FE071B-EF8D-B2CB-2C1F-F950317FB83D}" dt="2023-08-31T14:13:29.321" v="219"/>
                <pc2:cmRplyMkLst xmlns:pc2="http://schemas.microsoft.com/office/powerpoint/2019/9/main/command">
                  <pc:docMk/>
                  <pc:sldMk cId="2924852883" sldId="293"/>
                  <pc2:cmMk id="{1F0CA16C-73B9-4567-9A1E-8381D36DA173}"/>
                  <pc2:cmRplyMk id="{2B4212DF-D5E1-46AF-A7A6-FB965503B719}"/>
                </pc2:cmRplyMkLst>
              </pc226:cmRplyChg>
            </pc226:cmChg>
          </p:ext>
        </pc:extLst>
      </pc:sldChg>
      <pc:sldChg chg="modSp">
        <pc:chgData name="Ashley Johnston" userId="S::ajohnston@hrtms.com::87379e39-8817-4928-b0aa-1f4492b9a0b5" providerId="AD" clId="Web-{D2FE071B-EF8D-B2CB-2C1F-F950317FB83D}" dt="2023-08-31T14:09:56.593" v="193" actId="20577"/>
        <pc:sldMkLst>
          <pc:docMk/>
          <pc:sldMk cId="3263183787" sldId="313"/>
        </pc:sldMkLst>
        <pc:spChg chg="mod">
          <ac:chgData name="Ashley Johnston" userId="S::ajohnston@hrtms.com::87379e39-8817-4928-b0aa-1f4492b9a0b5" providerId="AD" clId="Web-{D2FE071B-EF8D-B2CB-2C1F-F950317FB83D}" dt="2023-08-31T14:09:56.593" v="193" actId="20577"/>
          <ac:spMkLst>
            <pc:docMk/>
            <pc:sldMk cId="3263183787" sldId="313"/>
            <ac:spMk id="3" creationId="{E4B2081E-6BBD-49CA-A79C-21988F661CAF}"/>
          </ac:spMkLst>
        </pc:spChg>
      </pc:sldChg>
      <pc:sldChg chg="addSp delSp modSp add addAnim modNotes">
        <pc:chgData name="Ashley Johnston" userId="S::ajohnston@hrtms.com::87379e39-8817-4928-b0aa-1f4492b9a0b5" providerId="AD" clId="Web-{D2FE071B-EF8D-B2CB-2C1F-F950317FB83D}" dt="2023-08-31T15:59:07.790" v="364"/>
        <pc:sldMkLst>
          <pc:docMk/>
          <pc:sldMk cId="3180950410" sldId="10270"/>
        </pc:sldMkLst>
        <pc:spChg chg="mod">
          <ac:chgData name="Ashley Johnston" userId="S::ajohnston@hrtms.com::87379e39-8817-4928-b0aa-1f4492b9a0b5" providerId="AD" clId="Web-{D2FE071B-EF8D-B2CB-2C1F-F950317FB83D}" dt="2023-08-31T15:55:28.814" v="319" actId="20577"/>
          <ac:spMkLst>
            <pc:docMk/>
            <pc:sldMk cId="3180950410" sldId="10270"/>
            <ac:spMk id="2" creationId="{D9CC8D95-E988-6FBA-CA69-607ECF632633}"/>
          </ac:spMkLst>
        </pc:spChg>
        <pc:spChg chg="del">
          <ac:chgData name="Ashley Johnston" userId="S::ajohnston@hrtms.com::87379e39-8817-4928-b0aa-1f4492b9a0b5" providerId="AD" clId="Web-{D2FE071B-EF8D-B2CB-2C1F-F950317FB83D}" dt="2023-08-31T15:56:30.379" v="331"/>
          <ac:spMkLst>
            <pc:docMk/>
            <pc:sldMk cId="3180950410" sldId="10270"/>
            <ac:spMk id="7" creationId="{2825BB70-7F12-7535-F6C3-0FB6A5C1A5AC}"/>
          </ac:spMkLst>
        </pc:spChg>
        <pc:spChg chg="del">
          <ac:chgData name="Ashley Johnston" userId="S::ajohnston@hrtms.com::87379e39-8817-4928-b0aa-1f4492b9a0b5" providerId="AD" clId="Web-{D2FE071B-EF8D-B2CB-2C1F-F950317FB83D}" dt="2023-08-31T15:57:02.927" v="337"/>
          <ac:spMkLst>
            <pc:docMk/>
            <pc:sldMk cId="3180950410" sldId="10270"/>
            <ac:spMk id="9" creationId="{03F47287-2D18-04E8-EB2D-C93D0D5F4D2A}"/>
          </ac:spMkLst>
        </pc:spChg>
        <pc:spChg chg="add mod">
          <ac:chgData name="Ashley Johnston" userId="S::ajohnston@hrtms.com::87379e39-8817-4928-b0aa-1f4492b9a0b5" providerId="AD" clId="Web-{D2FE071B-EF8D-B2CB-2C1F-F950317FB83D}" dt="2023-08-31T15:58:05.194" v="356" actId="20577"/>
          <ac:spMkLst>
            <pc:docMk/>
            <pc:sldMk cId="3180950410" sldId="10270"/>
            <ac:spMk id="29" creationId="{D890176A-8735-D76E-2E8D-63A4E1F6D6B0}"/>
          </ac:spMkLst>
        </pc:spChg>
        <pc:spChg chg="add mod">
          <ac:chgData name="Ashley Johnston" userId="S::ajohnston@hrtms.com::87379e39-8817-4928-b0aa-1f4492b9a0b5" providerId="AD" clId="Web-{D2FE071B-EF8D-B2CB-2C1F-F950317FB83D}" dt="2023-08-31T15:58:24.804" v="360" actId="1076"/>
          <ac:spMkLst>
            <pc:docMk/>
            <pc:sldMk cId="3180950410" sldId="10270"/>
            <ac:spMk id="43" creationId="{220FD260-A9B1-BBA1-FC84-82073EFCCAFF}"/>
          </ac:spMkLst>
        </pc:spChg>
        <pc:picChg chg="mod">
          <ac:chgData name="Ashley Johnston" userId="S::ajohnston@hrtms.com::87379e39-8817-4928-b0aa-1f4492b9a0b5" providerId="AD" clId="Web-{D2FE071B-EF8D-B2CB-2C1F-F950317FB83D}" dt="2023-08-31T15:57:55.069" v="351" actId="14100"/>
          <ac:picMkLst>
            <pc:docMk/>
            <pc:sldMk cId="3180950410" sldId="10270"/>
            <ac:picMk id="28" creationId="{03F0166B-F507-D307-D0D6-C2F46BE8EEE9}"/>
          </ac:picMkLst>
        </pc:picChg>
      </pc:sldChg>
    </pc:docChg>
  </pc:docChgLst>
  <pc:docChgLst>
    <pc:chgData name="Ashley Johnston" userId="S::ajohnston@hrtms.com::87379e39-8817-4928-b0aa-1f4492b9a0b5" providerId="AD" clId="Web-{31D9DC28-D64D-F86C-1949-5DD9A8BBEABE}"/>
    <pc:docChg chg="modSld">
      <pc:chgData name="Ashley Johnston" userId="S::ajohnston@hrtms.com::87379e39-8817-4928-b0aa-1f4492b9a0b5" providerId="AD" clId="Web-{31D9DC28-D64D-F86C-1949-5DD9A8BBEABE}" dt="2023-09-18T21:17:35.353" v="40" actId="14100"/>
      <pc:docMkLst>
        <pc:docMk/>
      </pc:docMkLst>
      <pc:sldChg chg="modSp">
        <pc:chgData name="Ashley Johnston" userId="S::ajohnston@hrtms.com::87379e39-8817-4928-b0aa-1f4492b9a0b5" providerId="AD" clId="Web-{31D9DC28-D64D-F86C-1949-5DD9A8BBEABE}" dt="2023-09-18T21:17:35.353" v="40" actId="14100"/>
        <pc:sldMkLst>
          <pc:docMk/>
          <pc:sldMk cId="2762730142" sldId="10269"/>
        </pc:sldMkLst>
        <pc:spChg chg="mod">
          <ac:chgData name="Ashley Johnston" userId="S::ajohnston@hrtms.com::87379e39-8817-4928-b0aa-1f4492b9a0b5" providerId="AD" clId="Web-{31D9DC28-D64D-F86C-1949-5DD9A8BBEABE}" dt="2023-09-18T21:17:35.353" v="40" actId="14100"/>
          <ac:spMkLst>
            <pc:docMk/>
            <pc:sldMk cId="2762730142" sldId="10269"/>
            <ac:spMk id="8" creationId="{341211B1-8F4E-2CBF-DDD1-CA0A074A1B3F}"/>
          </ac:spMkLst>
        </pc:spChg>
        <pc:spChg chg="mod">
          <ac:chgData name="Ashley Johnston" userId="S::ajohnston@hrtms.com::87379e39-8817-4928-b0aa-1f4492b9a0b5" providerId="AD" clId="Web-{31D9DC28-D64D-F86C-1949-5DD9A8BBEABE}" dt="2023-09-18T21:17:21.649" v="17" actId="20577"/>
          <ac:spMkLst>
            <pc:docMk/>
            <pc:sldMk cId="2762730142" sldId="10269"/>
            <ac:spMk id="17" creationId="{BFF925E2-E67B-9071-070F-C3CC250EFFB5}"/>
          </ac:spMkLst>
        </pc:spChg>
      </pc:sldChg>
    </pc:docChg>
  </pc:docChgLst>
  <pc:docChgLst>
    <pc:chgData name="Ashley Johnston" userId="S::ajohnston@hrtms.com::87379e39-8817-4928-b0aa-1f4492b9a0b5" providerId="AD" clId="Web-{600163AC-A9F3-091F-7016-4EDCD3E5FC70}"/>
    <pc:docChg chg="modSld">
      <pc:chgData name="Ashley Johnston" userId="S::ajohnston@hrtms.com::87379e39-8817-4928-b0aa-1f4492b9a0b5" providerId="AD" clId="Web-{600163AC-A9F3-091F-7016-4EDCD3E5FC70}" dt="2023-09-19T20:57:20.950" v="4"/>
      <pc:docMkLst>
        <pc:docMk/>
      </pc:docMkLst>
      <pc:sldChg chg="modSp delCm">
        <pc:chgData name="Ashley Johnston" userId="S::ajohnston@hrtms.com::87379e39-8817-4928-b0aa-1f4492b9a0b5" providerId="AD" clId="Web-{600163AC-A9F3-091F-7016-4EDCD3E5FC70}" dt="2023-09-19T20:57:20.950" v="4"/>
        <pc:sldMkLst>
          <pc:docMk/>
          <pc:sldMk cId="73309419" sldId="10274"/>
        </pc:sldMkLst>
        <pc:spChg chg="mod">
          <ac:chgData name="Ashley Johnston" userId="S::ajohnston@hrtms.com::87379e39-8817-4928-b0aa-1f4492b9a0b5" providerId="AD" clId="Web-{600163AC-A9F3-091F-7016-4EDCD3E5FC70}" dt="2023-09-19T20:57:15.262" v="3" actId="20577"/>
          <ac:spMkLst>
            <pc:docMk/>
            <pc:sldMk cId="73309419" sldId="10274"/>
            <ac:spMk id="3" creationId="{E4B2081E-6BBD-49CA-A79C-21988F661CAF}"/>
          </ac:spMkLst>
        </pc:spChg>
        <pc:extLst>
          <p:ext xmlns:p="http://schemas.openxmlformats.org/presentationml/2006/main" uri="{D6D511B9-2390-475A-947B-AFAB55BFBCF1}">
            <pc226:cmChg xmlns:pc226="http://schemas.microsoft.com/office/powerpoint/2022/06/main/command" chg="del">
              <pc226:chgData name="Ashley Johnston" userId="S::ajohnston@hrtms.com::87379e39-8817-4928-b0aa-1f4492b9a0b5" providerId="AD" clId="Web-{600163AC-A9F3-091F-7016-4EDCD3E5FC70}" dt="2023-09-19T20:57:20.950" v="4"/>
              <pc2:cmMkLst xmlns:pc2="http://schemas.microsoft.com/office/powerpoint/2019/9/main/command">
                <pc:docMk/>
                <pc:sldMk cId="73309419" sldId="10274"/>
                <pc2:cmMk id="{6FF61649-8CFE-4A5F-B87B-0F01FB31DAEF}"/>
              </pc2:cmMkLst>
            </pc226:cmChg>
          </p:ext>
        </pc:extLst>
      </pc:sldChg>
    </pc:docChg>
  </pc:docChgLst>
  <pc:docChgLst>
    <pc:chgData name="Ashley Johnston" userId="S::ajohnston@hrtms.com::87379e39-8817-4928-b0aa-1f4492b9a0b5" providerId="AD" clId="Web-{19A671D1-020E-DD5E-C3EA-82C065960D33}"/>
    <pc:docChg chg="modSld">
      <pc:chgData name="Ashley Johnston" userId="S::ajohnston@hrtms.com::87379e39-8817-4928-b0aa-1f4492b9a0b5" providerId="AD" clId="Web-{19A671D1-020E-DD5E-C3EA-82C065960D33}" dt="2023-09-11T20:28:33.604" v="2"/>
      <pc:docMkLst>
        <pc:docMk/>
      </pc:docMkLst>
      <pc:sldChg chg="addCm">
        <pc:chgData name="Ashley Johnston" userId="S::ajohnston@hrtms.com::87379e39-8817-4928-b0aa-1f4492b9a0b5" providerId="AD" clId="Web-{19A671D1-020E-DD5E-C3EA-82C065960D33}" dt="2023-09-11T20:28:13.917" v="1"/>
        <pc:sldMkLst>
          <pc:docMk/>
          <pc:sldMk cId="2198344456" sldId="308"/>
        </pc:sldMkLst>
        <pc:extLst>
          <p:ext xmlns:p="http://schemas.openxmlformats.org/presentationml/2006/main" uri="{D6D511B9-2390-475A-947B-AFAB55BFBCF1}">
            <pc226:cmChg xmlns:pc226="http://schemas.microsoft.com/office/powerpoint/2022/06/main/command" chg="add">
              <pc226:chgData name="Ashley Johnston" userId="S::ajohnston@hrtms.com::87379e39-8817-4928-b0aa-1f4492b9a0b5" providerId="AD" clId="Web-{19A671D1-020E-DD5E-C3EA-82C065960D33}" dt="2023-09-11T20:28:13.917" v="1"/>
              <pc2:cmMkLst xmlns:pc2="http://schemas.microsoft.com/office/powerpoint/2019/9/main/command">
                <pc:docMk/>
                <pc:sldMk cId="2198344456" sldId="308"/>
                <pc2:cmMk id="{6559EA5B-2FE0-4700-953A-B2AFE2B90086}"/>
              </pc2:cmMkLst>
            </pc226:cmChg>
          </p:ext>
        </pc:extLst>
      </pc:sldChg>
      <pc:sldChg chg="mod modShow">
        <pc:chgData name="Ashley Johnston" userId="S::ajohnston@hrtms.com::87379e39-8817-4928-b0aa-1f4492b9a0b5" providerId="AD" clId="Web-{19A671D1-020E-DD5E-C3EA-82C065960D33}" dt="2023-09-11T20:25:47.429" v="0"/>
        <pc:sldMkLst>
          <pc:docMk/>
          <pc:sldMk cId="4031275350" sldId="10261"/>
        </pc:sldMkLst>
      </pc:sldChg>
      <pc:sldChg chg="mod modShow">
        <pc:chgData name="Ashley Johnston" userId="S::ajohnston@hrtms.com::87379e39-8817-4928-b0aa-1f4492b9a0b5" providerId="AD" clId="Web-{19A671D1-020E-DD5E-C3EA-82C065960D33}" dt="2023-09-11T20:28:33.604" v="2"/>
        <pc:sldMkLst>
          <pc:docMk/>
          <pc:sldMk cId="1738525699" sldId="10264"/>
        </pc:sldMkLst>
      </pc:sldChg>
    </pc:docChg>
  </pc:docChgLst>
  <pc:docChgLst>
    <pc:chgData name="Don Berman" userId="56461672-1acc-4dda-9dc8-3e971c4741c3" providerId="ADAL" clId="{F8BF8487-9E75-41FD-ADCE-31EF5D34867D}"/>
    <pc:docChg chg="undo redo custSel addSld delSld modSld sldOrd modSection">
      <pc:chgData name="Don Berman" userId="56461672-1acc-4dda-9dc8-3e971c4741c3" providerId="ADAL" clId="{F8BF8487-9E75-41FD-ADCE-31EF5D34867D}" dt="2023-09-20T14:16:07.498" v="5111" actId="113"/>
      <pc:docMkLst>
        <pc:docMk/>
      </pc:docMkLst>
      <pc:sldChg chg="modSp mod">
        <pc:chgData name="Don Berman" userId="56461672-1acc-4dda-9dc8-3e971c4741c3" providerId="ADAL" clId="{F8BF8487-9E75-41FD-ADCE-31EF5D34867D}" dt="2023-08-28T16:18:54.770" v="1" actId="27636"/>
        <pc:sldMkLst>
          <pc:docMk/>
          <pc:sldMk cId="3988933929" sldId="272"/>
        </pc:sldMkLst>
        <pc:spChg chg="mod">
          <ac:chgData name="Don Berman" userId="56461672-1acc-4dda-9dc8-3e971c4741c3" providerId="ADAL" clId="{F8BF8487-9E75-41FD-ADCE-31EF5D34867D}" dt="2023-08-28T16:18:54.770" v="1" actId="27636"/>
          <ac:spMkLst>
            <pc:docMk/>
            <pc:sldMk cId="3988933929" sldId="272"/>
            <ac:spMk id="34" creationId="{C597B8F2-7D28-9AB0-89E7-53D672400FC9}"/>
          </ac:spMkLst>
        </pc:spChg>
      </pc:sldChg>
      <pc:sldChg chg="modSp modAnim addCm modCm">
        <pc:chgData name="Don Berman" userId="56461672-1acc-4dda-9dc8-3e971c4741c3" providerId="ADAL" clId="{F8BF8487-9E75-41FD-ADCE-31EF5D34867D}" dt="2023-09-13T20:15:36.215" v="1430"/>
        <pc:sldMkLst>
          <pc:docMk/>
          <pc:sldMk cId="3805368450" sldId="291"/>
        </pc:sldMkLst>
        <pc:spChg chg="mod">
          <ac:chgData name="Don Berman" userId="56461672-1acc-4dda-9dc8-3e971c4741c3" providerId="ADAL" clId="{F8BF8487-9E75-41FD-ADCE-31EF5D34867D}" dt="2023-08-28T16:18:54.707" v="0"/>
          <ac:spMkLst>
            <pc:docMk/>
            <pc:sldMk cId="3805368450" sldId="291"/>
            <ac:spMk id="5" creationId="{2E30F65B-5D34-4F28-B655-7D2C0226152D}"/>
          </ac:spMkLst>
        </pc:spChg>
        <pc:extLst>
          <p:ext xmlns:p="http://schemas.openxmlformats.org/presentationml/2006/main" uri="{D6D511B9-2390-475A-947B-AFAB55BFBCF1}">
            <pc226:cmChg xmlns:pc226="http://schemas.microsoft.com/office/powerpoint/2022/06/main/command" chg="add">
              <pc226:chgData name="Don Berman" userId="56461672-1acc-4dda-9dc8-3e971c4741c3" providerId="ADAL" clId="{F8BF8487-9E75-41FD-ADCE-31EF5D34867D}" dt="2023-09-13T20:15:36.215" v="1430"/>
              <pc2:cmMkLst xmlns:pc2="http://schemas.microsoft.com/office/powerpoint/2019/9/main/command">
                <pc:docMk/>
                <pc:sldMk cId="3805368450" sldId="291"/>
                <pc2:cmMk id="{7912CA1E-1DA5-4A48-8811-D16B35276323}"/>
              </pc2:cmMkLst>
              <pc226:cmRplyChg chg="add">
                <pc226:chgData name="Don Berman" userId="56461672-1acc-4dda-9dc8-3e971c4741c3" providerId="ADAL" clId="{F8BF8487-9E75-41FD-ADCE-31EF5D34867D}" dt="2023-09-13T20:15:36.215" v="1430"/>
                <pc2:cmRplyMkLst xmlns:pc2="http://schemas.microsoft.com/office/powerpoint/2019/9/main/command">
                  <pc:docMk/>
                  <pc:sldMk cId="3805368450" sldId="291"/>
                  <pc2:cmMk id="{7912CA1E-1DA5-4A48-8811-D16B35276323}"/>
                  <pc2:cmRplyMk id="{2FE5F982-E797-40FF-A546-A96F697FC6D1}"/>
                </pc2:cmRplyMkLst>
              </pc226:cmRplyChg>
            </pc226:cmChg>
          </p:ext>
        </pc:extLst>
      </pc:sldChg>
      <pc:sldChg chg="addCm">
        <pc:chgData name="Don Berman" userId="56461672-1acc-4dda-9dc8-3e971c4741c3" providerId="ADAL" clId="{F8BF8487-9E75-41FD-ADCE-31EF5D34867D}" dt="2023-08-30T20:34:17.311" v="3"/>
        <pc:sldMkLst>
          <pc:docMk/>
          <pc:sldMk cId="1486171550" sldId="292"/>
        </pc:sldMkLst>
        <pc:extLst>
          <p:ext xmlns:p="http://schemas.openxmlformats.org/presentationml/2006/main" uri="{D6D511B9-2390-475A-947B-AFAB55BFBCF1}">
            <pc226:cmChg xmlns:pc226="http://schemas.microsoft.com/office/powerpoint/2022/06/main/command" chg="add">
              <pc226:chgData name="Don Berman" userId="56461672-1acc-4dda-9dc8-3e971c4741c3" providerId="ADAL" clId="{F8BF8487-9E75-41FD-ADCE-31EF5D34867D}" dt="2023-08-30T20:34:17.311" v="3"/>
              <pc2:cmMkLst xmlns:pc2="http://schemas.microsoft.com/office/powerpoint/2019/9/main/command">
                <pc:docMk/>
                <pc:sldMk cId="1486171550" sldId="292"/>
                <pc2:cmMk id="{7CC43985-F830-4072-876C-73319F02CD54}"/>
              </pc2:cmMkLst>
            </pc226:cmChg>
          </p:ext>
        </pc:extLst>
      </pc:sldChg>
      <pc:sldChg chg="modSp mod modAnim addCm modCm modNotesTx">
        <pc:chgData name="Don Berman" userId="56461672-1acc-4dda-9dc8-3e971c4741c3" providerId="ADAL" clId="{F8BF8487-9E75-41FD-ADCE-31EF5D34867D}" dt="2023-09-18T19:34:23.599" v="4619" actId="20577"/>
        <pc:sldMkLst>
          <pc:docMk/>
          <pc:sldMk cId="2924852883" sldId="293"/>
        </pc:sldMkLst>
        <pc:spChg chg="mod">
          <ac:chgData name="Don Berman" userId="56461672-1acc-4dda-9dc8-3e971c4741c3" providerId="ADAL" clId="{F8BF8487-9E75-41FD-ADCE-31EF5D34867D}" dt="2023-09-13T20:27:24.225" v="1536" actId="20577"/>
          <ac:spMkLst>
            <pc:docMk/>
            <pc:sldMk cId="2924852883" sldId="293"/>
            <ac:spMk id="3" creationId="{B102E174-84DE-4927-8085-2CF68D6C78B8}"/>
          </ac:spMkLst>
        </pc:spChg>
        <pc:extLst>
          <p:ext xmlns:p="http://schemas.openxmlformats.org/presentationml/2006/main" uri="{D6D511B9-2390-475A-947B-AFAB55BFBCF1}">
            <pc226:cmChg xmlns:pc226="http://schemas.microsoft.com/office/powerpoint/2022/06/main/command" chg="add mod">
              <pc226:chgData name="Don Berman" userId="56461672-1acc-4dda-9dc8-3e971c4741c3" providerId="ADAL" clId="{F8BF8487-9E75-41FD-ADCE-31EF5D34867D}" dt="2023-09-13T20:19:26.484" v="1519"/>
              <pc2:cmMkLst xmlns:pc2="http://schemas.microsoft.com/office/powerpoint/2019/9/main/command">
                <pc:docMk/>
                <pc:sldMk cId="2924852883" sldId="293"/>
                <pc2:cmMk id="{1F0CA16C-73B9-4567-9A1E-8381D36DA173}"/>
              </pc2:cmMkLst>
              <pc226:cmRplyChg chg="add">
                <pc226:chgData name="Don Berman" userId="56461672-1acc-4dda-9dc8-3e971c4741c3" providerId="ADAL" clId="{F8BF8487-9E75-41FD-ADCE-31EF5D34867D}" dt="2023-09-13T20:19:18.868" v="1518"/>
                <pc2:cmRplyMkLst xmlns:pc2="http://schemas.microsoft.com/office/powerpoint/2019/9/main/command">
                  <pc:docMk/>
                  <pc:sldMk cId="2924852883" sldId="293"/>
                  <pc2:cmMk id="{1F0CA16C-73B9-4567-9A1E-8381D36DA173}"/>
                  <pc2:cmRplyMk id="{18CF42A5-5A53-423F-86CF-4D95504D58C7}"/>
                </pc2:cmRplyMkLst>
              </pc226:cmRplyChg>
            </pc226:cmChg>
            <pc226:cmChg xmlns:pc226="http://schemas.microsoft.com/office/powerpoint/2022/06/main/command" chg="add">
              <pc226:chgData name="Don Berman" userId="56461672-1acc-4dda-9dc8-3e971c4741c3" providerId="ADAL" clId="{F8BF8487-9E75-41FD-ADCE-31EF5D34867D}" dt="2023-09-13T20:31:53.513" v="1537"/>
              <pc2:cmMkLst xmlns:pc2="http://schemas.microsoft.com/office/powerpoint/2019/9/main/command">
                <pc:docMk/>
                <pc:sldMk cId="2924852883" sldId="293"/>
                <pc2:cmMk id="{F27B5CF7-23DC-4545-9C17-AC398B4CFB43}"/>
              </pc2:cmMkLst>
            </pc226:cmChg>
          </p:ext>
        </pc:extLst>
      </pc:sldChg>
      <pc:sldChg chg="modSp add del mod ord modAnim modShow addCm modCm">
        <pc:chgData name="Don Berman" userId="56461672-1acc-4dda-9dc8-3e971c4741c3" providerId="ADAL" clId="{F8BF8487-9E75-41FD-ADCE-31EF5D34867D}" dt="2023-09-15T20:40:27.050" v="3813" actId="2696"/>
        <pc:sldMkLst>
          <pc:docMk/>
          <pc:sldMk cId="2686969641" sldId="295"/>
        </pc:sldMkLst>
        <pc:spChg chg="mod">
          <ac:chgData name="Don Berman" userId="56461672-1acc-4dda-9dc8-3e971c4741c3" providerId="ADAL" clId="{F8BF8487-9E75-41FD-ADCE-31EF5D34867D}" dt="2023-09-01T20:21:42.679" v="1280" actId="207"/>
          <ac:spMkLst>
            <pc:docMk/>
            <pc:sldMk cId="2686969641" sldId="295"/>
            <ac:spMk id="3" creationId="{B102E174-84DE-4927-8085-2CF68D6C78B8}"/>
          </ac:spMkLst>
        </pc:spChg>
        <pc:extLst>
          <p:ext xmlns:p="http://schemas.openxmlformats.org/presentationml/2006/main" uri="{D6D511B9-2390-475A-947B-AFAB55BFBCF1}">
            <pc226:cmChg xmlns:pc226="http://schemas.microsoft.com/office/powerpoint/2022/06/main/command" chg="add mod">
              <pc226:chgData name="Don Berman" userId="56461672-1acc-4dda-9dc8-3e971c4741c3" providerId="ADAL" clId="{F8BF8487-9E75-41FD-ADCE-31EF5D34867D}" dt="2023-09-01T20:50:48.834" v="1424"/>
              <pc2:cmMkLst xmlns:pc2="http://schemas.microsoft.com/office/powerpoint/2019/9/main/command">
                <pc:docMk/>
                <pc:sldMk cId="2686969641" sldId="295"/>
                <pc2:cmMk id="{92D5E2D5-D4B3-4559-851D-BB4860FD03B6}"/>
              </pc2:cmMkLst>
            </pc226:cmChg>
          </p:ext>
        </pc:extLst>
      </pc:sldChg>
      <pc:sldChg chg="add del">
        <pc:chgData name="Don Berman" userId="56461672-1acc-4dda-9dc8-3e971c4741c3" providerId="ADAL" clId="{F8BF8487-9E75-41FD-ADCE-31EF5D34867D}" dt="2023-09-15T20:40:45.010" v="3814"/>
        <pc:sldMkLst>
          <pc:docMk/>
          <pc:sldMk cId="3304141461" sldId="295"/>
        </pc:sldMkLst>
      </pc:sldChg>
      <pc:sldChg chg="ord addCm modCm">
        <pc:chgData name="Don Berman" userId="56461672-1acc-4dda-9dc8-3e971c4741c3" providerId="ADAL" clId="{F8BF8487-9E75-41FD-ADCE-31EF5D34867D}" dt="2023-09-18T10:13:30.602" v="3961"/>
        <pc:sldMkLst>
          <pc:docMk/>
          <pc:sldMk cId="473428533" sldId="296"/>
        </pc:sldMkLst>
        <pc:extLst>
          <p:ext xmlns:p="http://schemas.openxmlformats.org/presentationml/2006/main" uri="{D6D511B9-2390-475A-947B-AFAB55BFBCF1}">
            <pc226:cmChg xmlns:pc226="http://schemas.microsoft.com/office/powerpoint/2022/06/main/command" chg="add mod">
              <pc226:chgData name="Don Berman" userId="56461672-1acc-4dda-9dc8-3e971c4741c3" providerId="ADAL" clId="{F8BF8487-9E75-41FD-ADCE-31EF5D34867D}" dt="2023-09-18T10:13:30.602" v="3961"/>
              <pc2:cmMkLst xmlns:pc2="http://schemas.microsoft.com/office/powerpoint/2019/9/main/command">
                <pc:docMk/>
                <pc:sldMk cId="473428533" sldId="296"/>
                <pc2:cmMk id="{8EC08158-DEA9-4D4F-819E-540670A16B9F}"/>
              </pc2:cmMkLst>
            </pc226:cmChg>
            <pc226:cmChg xmlns:pc226="http://schemas.microsoft.com/office/powerpoint/2022/06/main/command" chg="add">
              <pc226:chgData name="Don Berman" userId="56461672-1acc-4dda-9dc8-3e971c4741c3" providerId="ADAL" clId="{F8BF8487-9E75-41FD-ADCE-31EF5D34867D}" dt="2023-09-15T21:04:08.699" v="3925"/>
              <pc2:cmMkLst xmlns:pc2="http://schemas.microsoft.com/office/powerpoint/2019/9/main/command">
                <pc:docMk/>
                <pc:sldMk cId="473428533" sldId="296"/>
                <pc2:cmMk id="{F0DDD5C8-4C8F-4CC4-B772-0E13030248BC}"/>
              </pc2:cmMkLst>
              <pc226:cmRplyChg chg="add">
                <pc226:chgData name="Don Berman" userId="56461672-1acc-4dda-9dc8-3e971c4741c3" providerId="ADAL" clId="{F8BF8487-9E75-41FD-ADCE-31EF5D34867D}" dt="2023-09-15T21:04:08.699" v="3925"/>
                <pc2:cmRplyMkLst xmlns:pc2="http://schemas.microsoft.com/office/powerpoint/2019/9/main/command">
                  <pc:docMk/>
                  <pc:sldMk cId="473428533" sldId="296"/>
                  <pc2:cmMk id="{F0DDD5C8-4C8F-4CC4-B772-0E13030248BC}"/>
                  <pc2:cmRplyMk id="{A1A17FCF-4903-4DDC-9B69-20196F656FC7}"/>
                </pc2:cmRplyMkLst>
              </pc226:cmRplyChg>
            </pc226:cmChg>
            <pc226:cmChg xmlns:pc226="http://schemas.microsoft.com/office/powerpoint/2022/06/main/command" chg="add">
              <pc226:chgData name="Don Berman" userId="56461672-1acc-4dda-9dc8-3e971c4741c3" providerId="ADAL" clId="{F8BF8487-9E75-41FD-ADCE-31EF5D34867D}" dt="2023-08-31T17:01:26.555" v="351"/>
              <pc2:cmMkLst xmlns:pc2="http://schemas.microsoft.com/office/powerpoint/2019/9/main/command">
                <pc:docMk/>
                <pc:sldMk cId="473428533" sldId="296"/>
                <pc2:cmMk id="{CD2A02CD-8120-45BE-82D2-7975FDEDFDFC}"/>
              </pc2:cmMkLst>
            </pc226:cmChg>
          </p:ext>
        </pc:extLst>
      </pc:sldChg>
      <pc:sldChg chg="addCm">
        <pc:chgData name="Don Berman" userId="56461672-1acc-4dda-9dc8-3e971c4741c3" providerId="ADAL" clId="{F8BF8487-9E75-41FD-ADCE-31EF5D34867D}" dt="2023-09-18T11:10:11.512" v="4390"/>
        <pc:sldMkLst>
          <pc:docMk/>
          <pc:sldMk cId="627716155" sldId="297"/>
        </pc:sldMkLst>
        <pc:extLst>
          <p:ext xmlns:p="http://schemas.openxmlformats.org/presentationml/2006/main" uri="{D6D511B9-2390-475A-947B-AFAB55BFBCF1}">
            <pc226:cmChg xmlns:pc226="http://schemas.microsoft.com/office/powerpoint/2022/06/main/command" chg="add">
              <pc226:chgData name="Don Berman" userId="56461672-1acc-4dda-9dc8-3e971c4741c3" providerId="ADAL" clId="{F8BF8487-9E75-41FD-ADCE-31EF5D34867D}" dt="2023-09-18T11:10:11.512" v="4390"/>
              <pc2:cmMkLst xmlns:pc2="http://schemas.microsoft.com/office/powerpoint/2019/9/main/command">
                <pc:docMk/>
                <pc:sldMk cId="627716155" sldId="297"/>
                <pc2:cmMk id="{6B974F49-B8D3-4A63-8A2F-C7DFB449BF3F}"/>
              </pc2:cmMkLst>
            </pc226:cmChg>
          </p:ext>
        </pc:extLst>
      </pc:sldChg>
      <pc:sldChg chg="del addCm">
        <pc:chgData name="Don Berman" userId="56461672-1acc-4dda-9dc8-3e971c4741c3" providerId="ADAL" clId="{F8BF8487-9E75-41FD-ADCE-31EF5D34867D}" dt="2023-09-01T13:24:09.863" v="1071" actId="47"/>
        <pc:sldMkLst>
          <pc:docMk/>
          <pc:sldMk cId="508006470" sldId="298"/>
        </pc:sldMkLst>
        <pc:extLst>
          <p:ext xmlns:p="http://schemas.openxmlformats.org/presentationml/2006/main" uri="{D6D511B9-2390-475A-947B-AFAB55BFBCF1}">
            <pc226:cmChg xmlns:pc226="http://schemas.microsoft.com/office/powerpoint/2022/06/main/command" chg="add">
              <pc226:chgData name="Don Berman" userId="56461672-1acc-4dda-9dc8-3e971c4741c3" providerId="ADAL" clId="{F8BF8487-9E75-41FD-ADCE-31EF5D34867D}" dt="2023-08-30T20:37:20.289" v="36"/>
              <pc2:cmMkLst xmlns:pc2="http://schemas.microsoft.com/office/powerpoint/2019/9/main/command">
                <pc:docMk/>
                <pc:sldMk cId="508006470" sldId="298"/>
                <pc2:cmMk id="{92F09684-E2C9-4516-B698-88BCBCFCE030}"/>
              </pc2:cmMkLst>
            </pc226:cmChg>
          </p:ext>
        </pc:extLst>
      </pc:sldChg>
      <pc:sldChg chg="modSp mod modAnim modNotesTx">
        <pc:chgData name="Don Berman" userId="56461672-1acc-4dda-9dc8-3e971c4741c3" providerId="ADAL" clId="{F8BF8487-9E75-41FD-ADCE-31EF5D34867D}" dt="2023-09-20T13:32:09.709" v="5103" actId="6549"/>
        <pc:sldMkLst>
          <pc:docMk/>
          <pc:sldMk cId="363628679" sldId="299"/>
        </pc:sldMkLst>
        <pc:spChg chg="mod">
          <ac:chgData name="Don Berman" userId="56461672-1acc-4dda-9dc8-3e971c4741c3" providerId="ADAL" clId="{F8BF8487-9E75-41FD-ADCE-31EF5D34867D}" dt="2023-09-19T13:14:46.226" v="4772" actId="20577"/>
          <ac:spMkLst>
            <pc:docMk/>
            <pc:sldMk cId="363628679" sldId="299"/>
            <ac:spMk id="2" creationId="{0D3089F7-6074-46FC-9544-D27F8A57D413}"/>
          </ac:spMkLst>
        </pc:spChg>
        <pc:spChg chg="mod">
          <ac:chgData name="Don Berman" userId="56461672-1acc-4dda-9dc8-3e971c4741c3" providerId="ADAL" clId="{F8BF8487-9E75-41FD-ADCE-31EF5D34867D}" dt="2023-09-20T13:31:37.003" v="5100" actId="27636"/>
          <ac:spMkLst>
            <pc:docMk/>
            <pc:sldMk cId="363628679" sldId="299"/>
            <ac:spMk id="3" creationId="{030A2365-4CA3-4A04-9F43-BCEAC6906B29}"/>
          </ac:spMkLst>
        </pc:spChg>
      </pc:sldChg>
      <pc:sldChg chg="addSp modSp mod modAnim addCm modCm">
        <pc:chgData name="Don Berman" userId="56461672-1acc-4dda-9dc8-3e971c4741c3" providerId="ADAL" clId="{F8BF8487-9E75-41FD-ADCE-31EF5D34867D}" dt="2023-09-19T13:21:54.351" v="4775" actId="6549"/>
        <pc:sldMkLst>
          <pc:docMk/>
          <pc:sldMk cId="393129072" sldId="300"/>
        </pc:sldMkLst>
        <pc:spChg chg="mod">
          <ac:chgData name="Don Berman" userId="56461672-1acc-4dda-9dc8-3e971c4741c3" providerId="ADAL" clId="{F8BF8487-9E75-41FD-ADCE-31EF5D34867D}" dt="2023-09-19T13:21:54.351" v="4775" actId="6549"/>
          <ac:spMkLst>
            <pc:docMk/>
            <pc:sldMk cId="393129072" sldId="300"/>
            <ac:spMk id="2" creationId="{19E68DEA-AD46-4863-9F9C-2DA96255B597}"/>
          </ac:spMkLst>
        </pc:spChg>
        <pc:spChg chg="mod">
          <ac:chgData name="Don Berman" userId="56461672-1acc-4dda-9dc8-3e971c4741c3" providerId="ADAL" clId="{F8BF8487-9E75-41FD-ADCE-31EF5D34867D}" dt="2023-09-01T13:34:16.251" v="1120" actId="207"/>
          <ac:spMkLst>
            <pc:docMk/>
            <pc:sldMk cId="393129072" sldId="300"/>
            <ac:spMk id="3" creationId="{F24F3334-26FD-43DD-AB47-8C26C0537CE3}"/>
          </ac:spMkLst>
        </pc:spChg>
        <pc:spChg chg="add mod">
          <ac:chgData name="Don Berman" userId="56461672-1acc-4dda-9dc8-3e971c4741c3" providerId="ADAL" clId="{F8BF8487-9E75-41FD-ADCE-31EF5D34867D}" dt="2023-09-14T14:56:18.766" v="1600" actId="1076"/>
          <ac:spMkLst>
            <pc:docMk/>
            <pc:sldMk cId="393129072" sldId="300"/>
            <ac:spMk id="10" creationId="{3650C9A1-74B4-C46D-A77F-9F3EB67F7585}"/>
          </ac:spMkLst>
        </pc:spChg>
        <pc:extLst>
          <p:ext xmlns:p="http://schemas.openxmlformats.org/presentationml/2006/main" uri="{D6D511B9-2390-475A-947B-AFAB55BFBCF1}">
            <pc226:cmChg xmlns:pc226="http://schemas.microsoft.com/office/powerpoint/2022/06/main/command" chg="add mod">
              <pc226:chgData name="Don Berman" userId="56461672-1acc-4dda-9dc8-3e971c4741c3" providerId="ADAL" clId="{F8BF8487-9E75-41FD-ADCE-31EF5D34867D}" dt="2023-09-01T15:04:11.521" v="1121"/>
              <pc2:cmMkLst xmlns:pc2="http://schemas.microsoft.com/office/powerpoint/2019/9/main/command">
                <pc:docMk/>
                <pc:sldMk cId="393129072" sldId="300"/>
                <pc2:cmMk id="{4A799A77-2327-40C3-88B2-7420651E21A5}"/>
              </pc2:cmMkLst>
              <pc226:cmRplyChg chg="add">
                <pc226:chgData name="Don Berman" userId="56461672-1acc-4dda-9dc8-3e971c4741c3" providerId="ADAL" clId="{F8BF8487-9E75-41FD-ADCE-31EF5D34867D}" dt="2023-09-01T13:33:58.363" v="1116"/>
                <pc2:cmRplyMkLst xmlns:pc2="http://schemas.microsoft.com/office/powerpoint/2019/9/main/command">
                  <pc:docMk/>
                  <pc:sldMk cId="393129072" sldId="300"/>
                  <pc2:cmMk id="{4A799A77-2327-40C3-88B2-7420651E21A5}"/>
                  <pc2:cmRplyMk id="{4EAFE187-E967-44DD-9FB3-A6F1928A7C13}"/>
                </pc2:cmRplyMkLst>
              </pc226:cmRplyChg>
              <pc226:cmRplyChg chg="add">
                <pc226:chgData name="Don Berman" userId="56461672-1acc-4dda-9dc8-3e971c4741c3" providerId="ADAL" clId="{F8BF8487-9E75-41FD-ADCE-31EF5D34867D}" dt="2023-09-01T15:04:11.521" v="1121"/>
                <pc2:cmRplyMkLst xmlns:pc2="http://schemas.microsoft.com/office/powerpoint/2019/9/main/command">
                  <pc:docMk/>
                  <pc:sldMk cId="393129072" sldId="300"/>
                  <pc2:cmMk id="{4A799A77-2327-40C3-88B2-7420651E21A5}"/>
                  <pc2:cmRplyMk id="{EC0495A5-242E-4892-9FED-74F175ED10C8}"/>
                </pc2:cmRplyMkLst>
              </pc226:cmRplyChg>
            </pc226:cmChg>
          </p:ext>
        </pc:extLst>
      </pc:sldChg>
      <pc:sldChg chg="del mod ord modShow addCm">
        <pc:chgData name="Don Berman" userId="56461672-1acc-4dda-9dc8-3e971c4741c3" providerId="ADAL" clId="{F8BF8487-9E75-41FD-ADCE-31EF5D34867D}" dt="2023-09-01T20:52:45.821" v="1428" actId="47"/>
        <pc:sldMkLst>
          <pc:docMk/>
          <pc:sldMk cId="710193557" sldId="302"/>
        </pc:sldMkLst>
        <pc:extLst>
          <p:ext xmlns:p="http://schemas.openxmlformats.org/presentationml/2006/main" uri="{D6D511B9-2390-475A-947B-AFAB55BFBCF1}">
            <pc226:cmChg xmlns:pc226="http://schemas.microsoft.com/office/powerpoint/2022/06/main/command" chg="add">
              <pc226:chgData name="Don Berman" userId="56461672-1acc-4dda-9dc8-3e971c4741c3" providerId="ADAL" clId="{F8BF8487-9E75-41FD-ADCE-31EF5D34867D}" dt="2023-09-01T20:38:26.210" v="1336"/>
              <pc2:cmMkLst xmlns:pc2="http://schemas.microsoft.com/office/powerpoint/2019/9/main/command">
                <pc:docMk/>
                <pc:sldMk cId="710193557" sldId="302"/>
                <pc2:cmMk id="{CAE5161C-1940-4E4A-B2EB-38350D322960}"/>
              </pc2:cmMkLst>
            </pc226:cmChg>
          </p:ext>
        </pc:extLst>
      </pc:sldChg>
      <pc:sldChg chg="addSp delSp modSp mod ord delAnim modAnim addCm">
        <pc:chgData name="Don Berman" userId="56461672-1acc-4dda-9dc8-3e971c4741c3" providerId="ADAL" clId="{F8BF8487-9E75-41FD-ADCE-31EF5D34867D}" dt="2023-09-18T20:09:25.621" v="4652" actId="478"/>
        <pc:sldMkLst>
          <pc:docMk/>
          <pc:sldMk cId="87779897" sldId="303"/>
        </pc:sldMkLst>
        <pc:spChg chg="mod">
          <ac:chgData name="Don Berman" userId="56461672-1acc-4dda-9dc8-3e971c4741c3" providerId="ADAL" clId="{F8BF8487-9E75-41FD-ADCE-31EF5D34867D}" dt="2023-09-15T21:18:29.101" v="3936" actId="27636"/>
          <ac:spMkLst>
            <pc:docMk/>
            <pc:sldMk cId="87779897" sldId="303"/>
            <ac:spMk id="3" creationId="{DE5625CB-B3E6-4318-A62A-A1DA34FDE94F}"/>
          </ac:spMkLst>
        </pc:spChg>
        <pc:spChg chg="add mod">
          <ac:chgData name="Don Berman" userId="56461672-1acc-4dda-9dc8-3e971c4741c3" providerId="ADAL" clId="{F8BF8487-9E75-41FD-ADCE-31EF5D34867D}" dt="2023-09-15T21:18:43.764" v="3945" actId="14100"/>
          <ac:spMkLst>
            <pc:docMk/>
            <pc:sldMk cId="87779897" sldId="303"/>
            <ac:spMk id="7" creationId="{5743FD2A-CEDE-359E-4CC1-6CA061A4A585}"/>
          </ac:spMkLst>
        </pc:spChg>
        <pc:spChg chg="add mod">
          <ac:chgData name="Don Berman" userId="56461672-1acc-4dda-9dc8-3e971c4741c3" providerId="ADAL" clId="{F8BF8487-9E75-41FD-ADCE-31EF5D34867D}" dt="2023-09-18T10:14:30.603" v="3964" actId="1076"/>
          <ac:spMkLst>
            <pc:docMk/>
            <pc:sldMk cId="87779897" sldId="303"/>
            <ac:spMk id="11" creationId="{7F0C7ABE-6128-6196-CB2D-0A0460768CCF}"/>
          </ac:spMkLst>
        </pc:spChg>
        <pc:spChg chg="add del mod">
          <ac:chgData name="Don Berman" userId="56461672-1acc-4dda-9dc8-3e971c4741c3" providerId="ADAL" clId="{F8BF8487-9E75-41FD-ADCE-31EF5D34867D}" dt="2023-09-18T20:09:25.621" v="4652" actId="478"/>
          <ac:spMkLst>
            <pc:docMk/>
            <pc:sldMk cId="87779897" sldId="303"/>
            <ac:spMk id="15" creationId="{4F9917FD-EA52-9B23-FE15-793D13B2BE2F}"/>
          </ac:spMkLst>
        </pc:spChg>
        <pc:spChg chg="add mod">
          <ac:chgData name="Don Berman" userId="56461672-1acc-4dda-9dc8-3e971c4741c3" providerId="ADAL" clId="{F8BF8487-9E75-41FD-ADCE-31EF5D34867D}" dt="2023-09-18T10:15:36.227" v="3973" actId="1076"/>
          <ac:spMkLst>
            <pc:docMk/>
            <pc:sldMk cId="87779897" sldId="303"/>
            <ac:spMk id="17" creationId="{A8CFD5DA-1C7B-3627-B8D9-FA78F604CB20}"/>
          </ac:spMkLst>
        </pc:spChg>
        <pc:picChg chg="add mod">
          <ac:chgData name="Don Berman" userId="56461672-1acc-4dda-9dc8-3e971c4741c3" providerId="ADAL" clId="{F8BF8487-9E75-41FD-ADCE-31EF5D34867D}" dt="2023-09-18T10:15:05.671" v="3971" actId="14100"/>
          <ac:picMkLst>
            <pc:docMk/>
            <pc:sldMk cId="87779897" sldId="303"/>
            <ac:picMk id="5" creationId="{4F6076D1-3845-3E1E-E3C1-432B2441F204}"/>
          </ac:picMkLst>
        </pc:picChg>
        <pc:picChg chg="del">
          <ac:chgData name="Don Berman" userId="56461672-1acc-4dda-9dc8-3e971c4741c3" providerId="ADAL" clId="{F8BF8487-9E75-41FD-ADCE-31EF5D34867D}" dt="2023-09-15T21:15:07.424" v="3926" actId="478"/>
          <ac:picMkLst>
            <pc:docMk/>
            <pc:sldMk cId="87779897" sldId="303"/>
            <ac:picMk id="8" creationId="{B74D40A2-6942-4EC1-834A-D771AB8329DE}"/>
          </ac:picMkLst>
        </pc:picChg>
        <pc:picChg chg="add mod">
          <ac:chgData name="Don Berman" userId="56461672-1acc-4dda-9dc8-3e971c4741c3" providerId="ADAL" clId="{F8BF8487-9E75-41FD-ADCE-31EF5D34867D}" dt="2023-09-18T10:14:48.069" v="3967" actId="14100"/>
          <ac:picMkLst>
            <pc:docMk/>
            <pc:sldMk cId="87779897" sldId="303"/>
            <ac:picMk id="10" creationId="{5DC503F4-E4F5-78E9-BBC9-19843F56D5C7}"/>
          </ac:picMkLst>
        </pc:picChg>
        <pc:picChg chg="add mod">
          <ac:chgData name="Don Berman" userId="56461672-1acc-4dda-9dc8-3e971c4741c3" providerId="ADAL" clId="{F8BF8487-9E75-41FD-ADCE-31EF5D34867D}" dt="2023-09-18T10:15:42.644" v="3974" actId="1076"/>
          <ac:picMkLst>
            <pc:docMk/>
            <pc:sldMk cId="87779897" sldId="303"/>
            <ac:picMk id="13" creationId="{2D46A28C-49AE-FB79-860B-BA96A4EB7F74}"/>
          </ac:picMkLst>
        </pc:picChg>
        <pc:picChg chg="del mod">
          <ac:chgData name="Don Berman" userId="56461672-1acc-4dda-9dc8-3e971c4741c3" providerId="ADAL" clId="{F8BF8487-9E75-41FD-ADCE-31EF5D34867D}" dt="2023-09-15T21:18:47.126" v="3946" actId="478"/>
          <ac:picMkLst>
            <pc:docMk/>
            <pc:sldMk cId="87779897" sldId="303"/>
            <ac:picMk id="14" creationId="{CDEC5D4C-8ED9-4C60-89D6-BD1E011548C5}"/>
          </ac:picMkLst>
        </pc:picChg>
        <pc:picChg chg="del">
          <ac:chgData name="Don Berman" userId="56461672-1acc-4dda-9dc8-3e971c4741c3" providerId="ADAL" clId="{F8BF8487-9E75-41FD-ADCE-31EF5D34867D}" dt="2023-09-15T21:22:12.013" v="3953" actId="478"/>
          <ac:picMkLst>
            <pc:docMk/>
            <pc:sldMk cId="87779897" sldId="303"/>
            <ac:picMk id="16" creationId="{89DDE6F4-F98D-4925-B4FE-EBCFD833CFE7}"/>
          </ac:picMkLst>
        </pc:picChg>
        <pc:extLst>
          <p:ext xmlns:p="http://schemas.openxmlformats.org/presentationml/2006/main" uri="{D6D511B9-2390-475A-947B-AFAB55BFBCF1}">
            <pc226:cmChg xmlns:pc226="http://schemas.microsoft.com/office/powerpoint/2022/06/main/command" chg="add">
              <pc226:chgData name="Don Berman" userId="56461672-1acc-4dda-9dc8-3e971c4741c3" providerId="ADAL" clId="{F8BF8487-9E75-41FD-ADCE-31EF5D34867D}" dt="2023-09-18T10:25:28.742" v="4121"/>
              <pc2:cmMkLst xmlns:pc2="http://schemas.microsoft.com/office/powerpoint/2019/9/main/command">
                <pc:docMk/>
                <pc:sldMk cId="87779897" sldId="303"/>
                <pc2:cmMk id="{A04AE529-6B00-40FA-9460-C99B3BBD4A2B}"/>
              </pc2:cmMkLst>
            </pc226:cmChg>
          </p:ext>
        </pc:extLst>
      </pc:sldChg>
      <pc:sldChg chg="modSp mod modAnim addCm">
        <pc:chgData name="Don Berman" userId="56461672-1acc-4dda-9dc8-3e971c4741c3" providerId="ADAL" clId="{F8BF8487-9E75-41FD-ADCE-31EF5D34867D}" dt="2023-09-18T19:28:33.340" v="4466" actId="27636"/>
        <pc:sldMkLst>
          <pc:docMk/>
          <pc:sldMk cId="2198344456" sldId="308"/>
        </pc:sldMkLst>
        <pc:spChg chg="mod">
          <ac:chgData name="Don Berman" userId="56461672-1acc-4dda-9dc8-3e971c4741c3" providerId="ADAL" clId="{F8BF8487-9E75-41FD-ADCE-31EF5D34867D}" dt="2023-09-18T19:28:33.340" v="4466" actId="27636"/>
          <ac:spMkLst>
            <pc:docMk/>
            <pc:sldMk cId="2198344456" sldId="308"/>
            <ac:spMk id="3" creationId="{030A2365-4CA3-4A04-9F43-BCEAC6906B29}"/>
          </ac:spMkLst>
        </pc:spChg>
        <pc:extLst>
          <p:ext xmlns:p="http://schemas.openxmlformats.org/presentationml/2006/main" uri="{D6D511B9-2390-475A-947B-AFAB55BFBCF1}">
            <pc226:cmChg xmlns:pc226="http://schemas.microsoft.com/office/powerpoint/2022/06/main/command" chg="add">
              <pc226:chgData name="Don Berman" userId="56461672-1acc-4dda-9dc8-3e971c4741c3" providerId="ADAL" clId="{F8BF8487-9E75-41FD-ADCE-31EF5D34867D}" dt="2023-08-30T20:35:39.431" v="34"/>
              <pc2:cmMkLst xmlns:pc2="http://schemas.microsoft.com/office/powerpoint/2019/9/main/command">
                <pc:docMk/>
                <pc:sldMk cId="2198344456" sldId="308"/>
                <pc2:cmMk id="{D052CE54-8640-4A23-9228-7822E540ACFA}"/>
              </pc2:cmMkLst>
            </pc226:cmChg>
          </p:ext>
        </pc:extLst>
      </pc:sldChg>
      <pc:sldChg chg="ord">
        <pc:chgData name="Don Berman" userId="56461672-1acc-4dda-9dc8-3e971c4741c3" providerId="ADAL" clId="{F8BF8487-9E75-41FD-ADCE-31EF5D34867D}" dt="2023-09-14T17:52:22.748" v="1877"/>
        <pc:sldMkLst>
          <pc:docMk/>
          <pc:sldMk cId="2471254898" sldId="310"/>
        </pc:sldMkLst>
      </pc:sldChg>
      <pc:sldChg chg="addSp modSp mod ord modAnim addCm">
        <pc:chgData name="Don Berman" userId="56461672-1acc-4dda-9dc8-3e971c4741c3" providerId="ADAL" clId="{F8BF8487-9E75-41FD-ADCE-31EF5D34867D}" dt="2023-09-14T17:46:50.566" v="1872"/>
        <pc:sldMkLst>
          <pc:docMk/>
          <pc:sldMk cId="3289164444" sldId="311"/>
        </pc:sldMkLst>
        <pc:spChg chg="mod">
          <ac:chgData name="Don Berman" userId="56461672-1acc-4dda-9dc8-3e971c4741c3" providerId="ADAL" clId="{F8BF8487-9E75-41FD-ADCE-31EF5D34867D}" dt="2023-09-14T15:18:07.638" v="1835"/>
          <ac:spMkLst>
            <pc:docMk/>
            <pc:sldMk cId="3289164444" sldId="311"/>
            <ac:spMk id="5" creationId="{776B05E6-461B-F8E2-2200-565AE8ADDEA0}"/>
          </ac:spMkLst>
        </pc:spChg>
        <pc:spChg chg="add mod">
          <ac:chgData name="Don Berman" userId="56461672-1acc-4dda-9dc8-3e971c4741c3" providerId="ADAL" clId="{F8BF8487-9E75-41FD-ADCE-31EF5D34867D}" dt="2023-09-14T17:45:33.857" v="1871" actId="1076"/>
          <ac:spMkLst>
            <pc:docMk/>
            <pc:sldMk cId="3289164444" sldId="311"/>
            <ac:spMk id="8" creationId="{84ADC736-72A4-342B-7780-DB614A593AA5}"/>
          </ac:spMkLst>
        </pc:spChg>
        <pc:grpChg chg="add mod">
          <ac:chgData name="Don Berman" userId="56461672-1acc-4dda-9dc8-3e971c4741c3" providerId="ADAL" clId="{F8BF8487-9E75-41FD-ADCE-31EF5D34867D}" dt="2023-09-14T15:18:15.523" v="1838" actId="1076"/>
          <ac:grpSpMkLst>
            <pc:docMk/>
            <pc:sldMk cId="3289164444" sldId="311"/>
            <ac:grpSpMk id="4" creationId="{E099B36D-4D7B-1C72-C412-FB24AA91E329}"/>
          </ac:grpSpMkLst>
        </pc:grpChg>
        <pc:picChg chg="mod">
          <ac:chgData name="Don Berman" userId="56461672-1acc-4dda-9dc8-3e971c4741c3" providerId="ADAL" clId="{F8BF8487-9E75-41FD-ADCE-31EF5D34867D}" dt="2023-09-14T15:18:07.638" v="1835"/>
          <ac:picMkLst>
            <pc:docMk/>
            <pc:sldMk cId="3289164444" sldId="311"/>
            <ac:picMk id="6" creationId="{6B762275-77B5-3E30-1CF6-D1AD9E03194F}"/>
          </ac:picMkLst>
        </pc:picChg>
        <pc:extLst>
          <p:ext xmlns:p="http://schemas.openxmlformats.org/presentationml/2006/main" uri="{D6D511B9-2390-475A-947B-AFAB55BFBCF1}">
            <pc226:cmChg xmlns:pc226="http://schemas.microsoft.com/office/powerpoint/2022/06/main/command" chg="add">
              <pc226:chgData name="Don Berman" userId="56461672-1acc-4dda-9dc8-3e971c4741c3" providerId="ADAL" clId="{F8BF8487-9E75-41FD-ADCE-31EF5D34867D}" dt="2023-08-31T16:57:54.092" v="349"/>
              <pc2:cmMkLst xmlns:pc2="http://schemas.microsoft.com/office/powerpoint/2019/9/main/command">
                <pc:docMk/>
                <pc:sldMk cId="3289164444" sldId="311"/>
                <pc2:cmMk id="{2B3BF136-0EBC-4AE0-96E2-4C3EE8382283}"/>
              </pc2:cmMkLst>
            </pc226:cmChg>
            <pc226:cmChg xmlns:pc226="http://schemas.microsoft.com/office/powerpoint/2022/06/main/command" chg="add">
              <pc226:chgData name="Don Berman" userId="56461672-1acc-4dda-9dc8-3e971c4741c3" providerId="ADAL" clId="{F8BF8487-9E75-41FD-ADCE-31EF5D34867D}" dt="2023-09-14T17:46:50.566" v="1872"/>
              <pc2:cmMkLst xmlns:pc2="http://schemas.microsoft.com/office/powerpoint/2019/9/main/command">
                <pc:docMk/>
                <pc:sldMk cId="3289164444" sldId="311"/>
                <pc2:cmMk id="{5CEC0CC3-28F1-4777-9AC9-3A5E370F3B41}"/>
              </pc2:cmMkLst>
            </pc226:cmChg>
          </p:ext>
        </pc:extLst>
      </pc:sldChg>
      <pc:sldChg chg="modSp add del mod ord modAnim modShow addCm modCm">
        <pc:chgData name="Don Berman" userId="56461672-1acc-4dda-9dc8-3e971c4741c3" providerId="ADAL" clId="{F8BF8487-9E75-41FD-ADCE-31EF5D34867D}" dt="2023-09-15T20:40:27.050" v="3813" actId="2696"/>
        <pc:sldMkLst>
          <pc:docMk/>
          <pc:sldMk cId="3263183787" sldId="313"/>
        </pc:sldMkLst>
        <pc:spChg chg="mod">
          <ac:chgData name="Don Berman" userId="56461672-1acc-4dda-9dc8-3e971c4741c3" providerId="ADAL" clId="{F8BF8487-9E75-41FD-ADCE-31EF5D34867D}" dt="2023-09-01T20:23:43.172" v="1288" actId="207"/>
          <ac:spMkLst>
            <pc:docMk/>
            <pc:sldMk cId="3263183787" sldId="313"/>
            <ac:spMk id="3" creationId="{E4B2081E-6BBD-49CA-A79C-21988F661CAF}"/>
          </ac:spMkLst>
        </pc:spChg>
        <pc:extLst>
          <p:ext xmlns:p="http://schemas.openxmlformats.org/presentationml/2006/main" uri="{D6D511B9-2390-475A-947B-AFAB55BFBCF1}">
            <pc226:cmChg xmlns:pc226="http://schemas.microsoft.com/office/powerpoint/2022/06/main/command" chg="add mod">
              <pc226:chgData name="Don Berman" userId="56461672-1acc-4dda-9dc8-3e971c4741c3" providerId="ADAL" clId="{F8BF8487-9E75-41FD-ADCE-31EF5D34867D}" dt="2023-09-01T20:51:38.573" v="1426"/>
              <pc2:cmMkLst xmlns:pc2="http://schemas.microsoft.com/office/powerpoint/2019/9/main/command">
                <pc:docMk/>
                <pc:sldMk cId="3263183787" sldId="313"/>
                <pc2:cmMk id="{20A0A1A0-2911-488C-925E-FD0C5B6BCC65}"/>
              </pc2:cmMkLst>
            </pc226:cmChg>
          </p:ext>
        </pc:extLst>
      </pc:sldChg>
      <pc:sldChg chg="add del">
        <pc:chgData name="Don Berman" userId="56461672-1acc-4dda-9dc8-3e971c4741c3" providerId="ADAL" clId="{F8BF8487-9E75-41FD-ADCE-31EF5D34867D}" dt="2023-09-15T20:40:45.010" v="3814"/>
        <pc:sldMkLst>
          <pc:docMk/>
          <pc:sldMk cId="3945246551" sldId="313"/>
        </pc:sldMkLst>
      </pc:sldChg>
      <pc:sldChg chg="modSp mod ord addCm">
        <pc:chgData name="Don Berman" userId="56461672-1acc-4dda-9dc8-3e971c4741c3" providerId="ADAL" clId="{F8BF8487-9E75-41FD-ADCE-31EF5D34867D}" dt="2023-09-18T19:56:07.514" v="4626"/>
        <pc:sldMkLst>
          <pc:docMk/>
          <pc:sldMk cId="1230711529" sldId="314"/>
        </pc:sldMkLst>
        <pc:spChg chg="mod">
          <ac:chgData name="Don Berman" userId="56461672-1acc-4dda-9dc8-3e971c4741c3" providerId="ADAL" clId="{F8BF8487-9E75-41FD-ADCE-31EF5D34867D}" dt="2023-09-14T18:00:25.887" v="1886" actId="6549"/>
          <ac:spMkLst>
            <pc:docMk/>
            <pc:sldMk cId="1230711529" sldId="314"/>
            <ac:spMk id="2" creationId="{0F8251C1-78B0-4F06-9414-A3D8CA45542F}"/>
          </ac:spMkLst>
        </pc:spChg>
        <pc:spChg chg="mod">
          <ac:chgData name="Don Berman" userId="56461672-1acc-4dda-9dc8-3e971c4741c3" providerId="ADAL" clId="{F8BF8487-9E75-41FD-ADCE-31EF5D34867D}" dt="2023-09-18T18:04:56.593" v="4450" actId="27636"/>
          <ac:spMkLst>
            <pc:docMk/>
            <pc:sldMk cId="1230711529" sldId="314"/>
            <ac:spMk id="3" creationId="{E4B2081E-6BBD-49CA-A79C-21988F661CAF}"/>
          </ac:spMkLst>
        </pc:spChg>
        <pc:extLst>
          <p:ext xmlns:p="http://schemas.openxmlformats.org/presentationml/2006/main" uri="{D6D511B9-2390-475A-947B-AFAB55BFBCF1}">
            <pc226:cmChg xmlns:pc226="http://schemas.microsoft.com/office/powerpoint/2022/06/main/command" chg="add">
              <pc226:chgData name="Don Berman" userId="56461672-1acc-4dda-9dc8-3e971c4741c3" providerId="ADAL" clId="{F8BF8487-9E75-41FD-ADCE-31EF5D34867D}" dt="2023-09-18T19:56:07.514" v="4626"/>
              <pc2:cmMkLst xmlns:pc2="http://schemas.microsoft.com/office/powerpoint/2019/9/main/command">
                <pc:docMk/>
                <pc:sldMk cId="1230711529" sldId="314"/>
                <pc2:cmMk id="{586690E1-E3E6-4157-9D45-1F5FB1CE522B}"/>
              </pc2:cmMkLst>
            </pc226:cmChg>
          </p:ext>
        </pc:extLst>
      </pc:sldChg>
      <pc:sldChg chg="ord">
        <pc:chgData name="Don Berman" userId="56461672-1acc-4dda-9dc8-3e971c4741c3" providerId="ADAL" clId="{F8BF8487-9E75-41FD-ADCE-31EF5D34867D}" dt="2023-09-15T20:59:09.975" v="3899"/>
        <pc:sldMkLst>
          <pc:docMk/>
          <pc:sldMk cId="944389643" sldId="315"/>
        </pc:sldMkLst>
      </pc:sldChg>
      <pc:sldChg chg="modSp mod ord modShow">
        <pc:chgData name="Don Berman" userId="56461672-1acc-4dda-9dc8-3e971c4741c3" providerId="ADAL" clId="{F8BF8487-9E75-41FD-ADCE-31EF5D34867D}" dt="2023-09-15T21:01:14.311" v="3923"/>
        <pc:sldMkLst>
          <pc:docMk/>
          <pc:sldMk cId="941796048" sldId="317"/>
        </pc:sldMkLst>
        <pc:spChg chg="mod">
          <ac:chgData name="Don Berman" userId="56461672-1acc-4dda-9dc8-3e971c4741c3" providerId="ADAL" clId="{F8BF8487-9E75-41FD-ADCE-31EF5D34867D}" dt="2023-09-15T21:00:24.201" v="3920" actId="404"/>
          <ac:spMkLst>
            <pc:docMk/>
            <pc:sldMk cId="941796048" sldId="317"/>
            <ac:spMk id="3" creationId="{DE5625CB-B3E6-4318-A62A-A1DA34FDE94F}"/>
          </ac:spMkLst>
        </pc:spChg>
      </pc:sldChg>
      <pc:sldChg chg="modSp mod modAnim addCm">
        <pc:chgData name="Don Berman" userId="56461672-1acc-4dda-9dc8-3e971c4741c3" providerId="ADAL" clId="{F8BF8487-9E75-41FD-ADCE-31EF5D34867D}" dt="2023-09-18T19:46:44.537" v="4624"/>
        <pc:sldMkLst>
          <pc:docMk/>
          <pc:sldMk cId="2712124644" sldId="319"/>
        </pc:sldMkLst>
        <pc:spChg chg="mod">
          <ac:chgData name="Don Berman" userId="56461672-1acc-4dda-9dc8-3e971c4741c3" providerId="ADAL" clId="{F8BF8487-9E75-41FD-ADCE-31EF5D34867D}" dt="2023-09-18T19:38:33.942" v="4620" actId="6549"/>
          <ac:spMkLst>
            <pc:docMk/>
            <pc:sldMk cId="2712124644" sldId="319"/>
            <ac:spMk id="3" creationId="{F24F3334-26FD-43DD-AB47-8C26C0537CE3}"/>
          </ac:spMkLst>
        </pc:spChg>
        <pc:extLst>
          <p:ext xmlns:p="http://schemas.openxmlformats.org/presentationml/2006/main" uri="{D6D511B9-2390-475A-947B-AFAB55BFBCF1}">
            <pc226:cmChg xmlns:pc226="http://schemas.microsoft.com/office/powerpoint/2022/06/main/command" chg="add">
              <pc226:chgData name="Don Berman" userId="56461672-1acc-4dda-9dc8-3e971c4741c3" providerId="ADAL" clId="{F8BF8487-9E75-41FD-ADCE-31EF5D34867D}" dt="2023-09-18T19:46:44.537" v="4624"/>
              <pc2:cmMkLst xmlns:pc2="http://schemas.microsoft.com/office/powerpoint/2019/9/main/command">
                <pc:docMk/>
                <pc:sldMk cId="2712124644" sldId="319"/>
                <pc2:cmMk id="{85F54906-D72A-454C-880B-D18DCFFD231C}"/>
              </pc2:cmMkLst>
            </pc226:cmChg>
            <pc226:cmChg xmlns:pc226="http://schemas.microsoft.com/office/powerpoint/2022/06/main/command" chg="add">
              <pc226:chgData name="Don Berman" userId="56461672-1acc-4dda-9dc8-3e971c4741c3" providerId="ADAL" clId="{F8BF8487-9E75-41FD-ADCE-31EF5D34867D}" dt="2023-08-30T20:39:35.501" v="78"/>
              <pc2:cmMkLst xmlns:pc2="http://schemas.microsoft.com/office/powerpoint/2019/9/main/command">
                <pc:docMk/>
                <pc:sldMk cId="2712124644" sldId="319"/>
                <pc2:cmMk id="{2B4ED72B-8731-421A-B39C-AF4443948C26}"/>
              </pc2:cmMkLst>
            </pc226:cmChg>
            <pc226:cmChg xmlns:pc226="http://schemas.microsoft.com/office/powerpoint/2022/06/main/command" chg="add">
              <pc226:chgData name="Don Berman" userId="56461672-1acc-4dda-9dc8-3e971c4741c3" providerId="ADAL" clId="{F8BF8487-9E75-41FD-ADCE-31EF5D34867D}" dt="2023-09-18T11:15:18.429" v="4392"/>
              <pc2:cmMkLst xmlns:pc2="http://schemas.microsoft.com/office/powerpoint/2019/9/main/command">
                <pc:docMk/>
                <pc:sldMk cId="2712124644" sldId="319"/>
                <pc2:cmMk id="{7CD13CF7-096B-42A1-B539-D89B66112D87}"/>
              </pc2:cmMkLst>
            </pc226:cmChg>
          </p:ext>
        </pc:extLst>
      </pc:sldChg>
      <pc:sldChg chg="modSp mod ord addCm">
        <pc:chgData name="Don Berman" userId="56461672-1acc-4dda-9dc8-3e971c4741c3" providerId="ADAL" clId="{F8BF8487-9E75-41FD-ADCE-31EF5D34867D}" dt="2023-09-14T18:22:53.763" v="3062"/>
        <pc:sldMkLst>
          <pc:docMk/>
          <pc:sldMk cId="616584544" sldId="321"/>
        </pc:sldMkLst>
        <pc:spChg chg="mod">
          <ac:chgData name="Don Berman" userId="56461672-1acc-4dda-9dc8-3e971c4741c3" providerId="ADAL" clId="{F8BF8487-9E75-41FD-ADCE-31EF5D34867D}" dt="2023-09-14T18:12:43.055" v="2687" actId="20577"/>
          <ac:spMkLst>
            <pc:docMk/>
            <pc:sldMk cId="616584544" sldId="321"/>
            <ac:spMk id="2" creationId="{0F8251C1-78B0-4F06-9414-A3D8CA45542F}"/>
          </ac:spMkLst>
        </pc:spChg>
        <pc:extLst>
          <p:ext xmlns:p="http://schemas.openxmlformats.org/presentationml/2006/main" uri="{D6D511B9-2390-475A-947B-AFAB55BFBCF1}">
            <pc226:cmChg xmlns:pc226="http://schemas.microsoft.com/office/powerpoint/2022/06/main/command" chg="add">
              <pc226:chgData name="Don Berman" userId="56461672-1acc-4dda-9dc8-3e971c4741c3" providerId="ADAL" clId="{F8BF8487-9E75-41FD-ADCE-31EF5D34867D}" dt="2023-09-14T18:22:53.763" v="3062"/>
              <pc2:cmMkLst xmlns:pc2="http://schemas.microsoft.com/office/powerpoint/2019/9/main/command">
                <pc:docMk/>
                <pc:sldMk cId="616584544" sldId="321"/>
                <pc2:cmMk id="{83360E89-779A-4FE3-8A40-6D32FFDDEB4C}"/>
              </pc2:cmMkLst>
            </pc226:cmChg>
          </p:ext>
        </pc:extLst>
      </pc:sldChg>
      <pc:sldChg chg="ord addCm">
        <pc:chgData name="Don Berman" userId="56461672-1acc-4dda-9dc8-3e971c4741c3" providerId="ADAL" clId="{F8BF8487-9E75-41FD-ADCE-31EF5D34867D}" dt="2023-09-14T18:23:06.053" v="3063"/>
        <pc:sldMkLst>
          <pc:docMk/>
          <pc:sldMk cId="3302735719" sldId="322"/>
        </pc:sldMkLst>
        <pc:extLst>
          <p:ext xmlns:p="http://schemas.openxmlformats.org/presentationml/2006/main" uri="{D6D511B9-2390-475A-947B-AFAB55BFBCF1}">
            <pc226:cmChg xmlns:pc226="http://schemas.microsoft.com/office/powerpoint/2022/06/main/command" chg="add">
              <pc226:chgData name="Don Berman" userId="56461672-1acc-4dda-9dc8-3e971c4741c3" providerId="ADAL" clId="{F8BF8487-9E75-41FD-ADCE-31EF5D34867D}" dt="2023-09-14T18:23:06.053" v="3063"/>
              <pc2:cmMkLst xmlns:pc2="http://schemas.microsoft.com/office/powerpoint/2019/9/main/command">
                <pc:docMk/>
                <pc:sldMk cId="3302735719" sldId="322"/>
                <pc2:cmMk id="{00C889AF-8B23-4996-84AC-ADB59A4F95AB}"/>
              </pc2:cmMkLst>
            </pc226:cmChg>
          </p:ext>
        </pc:extLst>
      </pc:sldChg>
      <pc:sldChg chg="modSp mod modAnim addCm">
        <pc:chgData name="Don Berman" userId="56461672-1acc-4dda-9dc8-3e971c4741c3" providerId="ADAL" clId="{F8BF8487-9E75-41FD-ADCE-31EF5D34867D}" dt="2023-09-18T10:28:03.342" v="4122"/>
        <pc:sldMkLst>
          <pc:docMk/>
          <pc:sldMk cId="1771221692" sldId="323"/>
        </pc:sldMkLst>
        <pc:spChg chg="mod">
          <ac:chgData name="Don Berman" userId="56461672-1acc-4dda-9dc8-3e971c4741c3" providerId="ADAL" clId="{F8BF8487-9E75-41FD-ADCE-31EF5D34867D}" dt="2023-09-18T10:22:10.701" v="4104" actId="20577"/>
          <ac:spMkLst>
            <pc:docMk/>
            <pc:sldMk cId="1771221692" sldId="323"/>
            <ac:spMk id="3" creationId="{B102E174-84DE-4927-8085-2CF68D6C78B8}"/>
          </ac:spMkLst>
        </pc:spChg>
        <pc:extLst>
          <p:ext xmlns:p="http://schemas.openxmlformats.org/presentationml/2006/main" uri="{D6D511B9-2390-475A-947B-AFAB55BFBCF1}">
            <pc226:cmChg xmlns:pc226="http://schemas.microsoft.com/office/powerpoint/2022/06/main/command" chg="add">
              <pc226:chgData name="Don Berman" userId="56461672-1acc-4dda-9dc8-3e971c4741c3" providerId="ADAL" clId="{F8BF8487-9E75-41FD-ADCE-31EF5D34867D}" dt="2023-09-18T10:28:03.342" v="4122"/>
              <pc2:cmMkLst xmlns:pc2="http://schemas.microsoft.com/office/powerpoint/2019/9/main/command">
                <pc:docMk/>
                <pc:sldMk cId="1771221692" sldId="323"/>
                <pc2:cmMk id="{1D2AA30F-996B-4956-8320-A665C49774E3}"/>
              </pc2:cmMkLst>
            </pc226:cmChg>
          </p:ext>
        </pc:extLst>
      </pc:sldChg>
      <pc:sldChg chg="modSp mod ord modAnim addCm modNotesTx">
        <pc:chgData name="Don Berman" userId="56461672-1acc-4dda-9dc8-3e971c4741c3" providerId="ADAL" clId="{F8BF8487-9E75-41FD-ADCE-31EF5D34867D}" dt="2023-09-18T19:40:09.357" v="4623" actId="5793"/>
        <pc:sldMkLst>
          <pc:docMk/>
          <pc:sldMk cId="232251961" sldId="324"/>
        </pc:sldMkLst>
        <pc:spChg chg="mod">
          <ac:chgData name="Don Berman" userId="56461672-1acc-4dda-9dc8-3e971c4741c3" providerId="ADAL" clId="{F8BF8487-9E75-41FD-ADCE-31EF5D34867D}" dt="2023-09-18T19:40:09.357" v="4623" actId="5793"/>
          <ac:spMkLst>
            <pc:docMk/>
            <pc:sldMk cId="232251961" sldId="324"/>
            <ac:spMk id="3" creationId="{F24F3334-26FD-43DD-AB47-8C26C0537CE3}"/>
          </ac:spMkLst>
        </pc:spChg>
        <pc:extLst>
          <p:ext xmlns:p="http://schemas.openxmlformats.org/presentationml/2006/main" uri="{D6D511B9-2390-475A-947B-AFAB55BFBCF1}">
            <pc226:cmChg xmlns:pc226="http://schemas.microsoft.com/office/powerpoint/2022/06/main/command" chg="add">
              <pc226:chgData name="Don Berman" userId="56461672-1acc-4dda-9dc8-3e971c4741c3" providerId="ADAL" clId="{F8BF8487-9E75-41FD-ADCE-31EF5D34867D}" dt="2023-09-01T13:02:07.814" v="352"/>
              <pc2:cmMkLst xmlns:pc2="http://schemas.microsoft.com/office/powerpoint/2019/9/main/command">
                <pc:docMk/>
                <pc:sldMk cId="232251961" sldId="324"/>
                <pc2:cmMk id="{DB4DC16B-03E8-46F5-B68A-25988EDFB85E}"/>
              </pc2:cmMkLst>
            </pc226:cmChg>
          </p:ext>
        </pc:extLst>
      </pc:sldChg>
      <pc:sldChg chg="addSp delSp modSp mod ord delAnim modAnim modShow">
        <pc:chgData name="Don Berman" userId="56461672-1acc-4dda-9dc8-3e971c4741c3" providerId="ADAL" clId="{F8BF8487-9E75-41FD-ADCE-31EF5D34867D}" dt="2023-09-15T20:14:53.471" v="3751" actId="114"/>
        <pc:sldMkLst>
          <pc:docMk/>
          <pc:sldMk cId="3008274293" sldId="325"/>
        </pc:sldMkLst>
        <pc:spChg chg="mod">
          <ac:chgData name="Don Berman" userId="56461672-1acc-4dda-9dc8-3e971c4741c3" providerId="ADAL" clId="{F8BF8487-9E75-41FD-ADCE-31EF5D34867D}" dt="2023-09-14T18:47:09.711" v="3099" actId="6549"/>
          <ac:spMkLst>
            <pc:docMk/>
            <pc:sldMk cId="3008274293" sldId="325"/>
            <ac:spMk id="2" creationId="{A829F212-506C-4F19-946D-D947CEB1BE17}"/>
          </ac:spMkLst>
        </pc:spChg>
        <pc:spChg chg="mod">
          <ac:chgData name="Don Berman" userId="56461672-1acc-4dda-9dc8-3e971c4741c3" providerId="ADAL" clId="{F8BF8487-9E75-41FD-ADCE-31EF5D34867D}" dt="2023-09-15T12:03:27.365" v="3141" actId="20577"/>
          <ac:spMkLst>
            <pc:docMk/>
            <pc:sldMk cId="3008274293" sldId="325"/>
            <ac:spMk id="3" creationId="{468D0FC8-6BB1-4C85-A55B-4D60C46FE291}"/>
          </ac:spMkLst>
        </pc:spChg>
        <pc:spChg chg="add del">
          <ac:chgData name="Don Berman" userId="56461672-1acc-4dda-9dc8-3e971c4741c3" providerId="ADAL" clId="{F8BF8487-9E75-41FD-ADCE-31EF5D34867D}" dt="2023-09-15T20:14:22.943" v="3731" actId="22"/>
          <ac:spMkLst>
            <pc:docMk/>
            <pc:sldMk cId="3008274293" sldId="325"/>
            <ac:spMk id="9" creationId="{0FEEAD67-4997-4C7D-7792-6CED5EAF35EB}"/>
          </ac:spMkLst>
        </pc:spChg>
        <pc:spChg chg="add mod">
          <ac:chgData name="Don Berman" userId="56461672-1acc-4dda-9dc8-3e971c4741c3" providerId="ADAL" clId="{F8BF8487-9E75-41FD-ADCE-31EF5D34867D}" dt="2023-09-15T20:14:53.471" v="3751" actId="114"/>
          <ac:spMkLst>
            <pc:docMk/>
            <pc:sldMk cId="3008274293" sldId="325"/>
            <ac:spMk id="11" creationId="{72FFFE3C-B606-6F59-20F4-FBCC72C669D8}"/>
          </ac:spMkLst>
        </pc:spChg>
        <pc:picChg chg="add mod">
          <ac:chgData name="Don Berman" userId="56461672-1acc-4dda-9dc8-3e971c4741c3" providerId="ADAL" clId="{F8BF8487-9E75-41FD-ADCE-31EF5D34867D}" dt="2023-09-15T15:59:27.570" v="3645" actId="14100"/>
          <ac:picMkLst>
            <pc:docMk/>
            <pc:sldMk cId="3008274293" sldId="325"/>
            <ac:picMk id="5" creationId="{F2475F8C-BDF4-0EF3-DC16-366B3238BD00}"/>
          </ac:picMkLst>
        </pc:picChg>
        <pc:picChg chg="del mod">
          <ac:chgData name="Don Berman" userId="56461672-1acc-4dda-9dc8-3e971c4741c3" providerId="ADAL" clId="{F8BF8487-9E75-41FD-ADCE-31EF5D34867D}" dt="2023-09-15T15:58:47.517" v="3640" actId="478"/>
          <ac:picMkLst>
            <pc:docMk/>
            <pc:sldMk cId="3008274293" sldId="325"/>
            <ac:picMk id="6" creationId="{11CF39FB-31F3-4D00-9E02-926392CB9576}"/>
          </ac:picMkLst>
        </pc:picChg>
        <pc:picChg chg="mod">
          <ac:chgData name="Don Berman" userId="56461672-1acc-4dda-9dc8-3e971c4741c3" providerId="ADAL" clId="{F8BF8487-9E75-41FD-ADCE-31EF5D34867D}" dt="2023-09-15T15:58:54.263" v="3641" actId="1076"/>
          <ac:picMkLst>
            <pc:docMk/>
            <pc:sldMk cId="3008274293" sldId="325"/>
            <ac:picMk id="8" creationId="{397DEA72-5A36-402B-AD80-DCB18FD1341A}"/>
          </ac:picMkLst>
        </pc:picChg>
        <pc:picChg chg="mod">
          <ac:chgData name="Don Berman" userId="56461672-1acc-4dda-9dc8-3e971c4741c3" providerId="ADAL" clId="{F8BF8487-9E75-41FD-ADCE-31EF5D34867D}" dt="2023-09-15T15:59:04.853" v="3644" actId="14100"/>
          <ac:picMkLst>
            <pc:docMk/>
            <pc:sldMk cId="3008274293" sldId="325"/>
            <ac:picMk id="12" creationId="{E7EC5DD2-1F77-47CB-923E-BF7E262E0656}"/>
          </ac:picMkLst>
        </pc:picChg>
        <pc:picChg chg="del mod">
          <ac:chgData name="Don Berman" userId="56461672-1acc-4dda-9dc8-3e971c4741c3" providerId="ADAL" clId="{F8BF8487-9E75-41FD-ADCE-31EF5D34867D}" dt="2023-09-14T18:46:48.469" v="3098" actId="478"/>
          <ac:picMkLst>
            <pc:docMk/>
            <pc:sldMk cId="3008274293" sldId="325"/>
            <ac:picMk id="14" creationId="{214FAE27-05E6-488D-ADBE-30082C4E793A}"/>
          </ac:picMkLst>
        </pc:picChg>
      </pc:sldChg>
      <pc:sldChg chg="addSp delSp modSp mod ord modAnim modNotesTx">
        <pc:chgData name="Don Berman" userId="56461672-1acc-4dda-9dc8-3e971c4741c3" providerId="ADAL" clId="{F8BF8487-9E75-41FD-ADCE-31EF5D34867D}" dt="2023-09-18T18:04:56.598" v="4451" actId="27636"/>
        <pc:sldMkLst>
          <pc:docMk/>
          <pc:sldMk cId="3308682138" sldId="326"/>
        </pc:sldMkLst>
        <pc:spChg chg="mod">
          <ac:chgData name="Don Berman" userId="56461672-1acc-4dda-9dc8-3e971c4741c3" providerId="ADAL" clId="{F8BF8487-9E75-41FD-ADCE-31EF5D34867D}" dt="2023-09-15T20:13:53.602" v="3711" actId="1076"/>
          <ac:spMkLst>
            <pc:docMk/>
            <pc:sldMk cId="3308682138" sldId="326"/>
            <ac:spMk id="2" creationId="{0F8251C1-78B0-4F06-9414-A3D8CA45542F}"/>
          </ac:spMkLst>
        </pc:spChg>
        <pc:spChg chg="mod">
          <ac:chgData name="Don Berman" userId="56461672-1acc-4dda-9dc8-3e971c4741c3" providerId="ADAL" clId="{F8BF8487-9E75-41FD-ADCE-31EF5D34867D}" dt="2023-09-18T18:04:56.598" v="4451" actId="27636"/>
          <ac:spMkLst>
            <pc:docMk/>
            <pc:sldMk cId="3308682138" sldId="326"/>
            <ac:spMk id="3" creationId="{E4B2081E-6BBD-49CA-A79C-21988F661CAF}"/>
          </ac:spMkLst>
        </pc:spChg>
        <pc:spChg chg="add del">
          <ac:chgData name="Don Berman" userId="56461672-1acc-4dda-9dc8-3e971c4741c3" providerId="ADAL" clId="{F8BF8487-9E75-41FD-ADCE-31EF5D34867D}" dt="2023-09-15T20:13:39.220" v="3709" actId="22"/>
          <ac:spMkLst>
            <pc:docMk/>
            <pc:sldMk cId="3308682138" sldId="326"/>
            <ac:spMk id="10" creationId="{2F2DE252-4E6F-1D63-492C-C1A62914DE82}"/>
          </ac:spMkLst>
        </pc:spChg>
        <pc:spChg chg="add mod">
          <ac:chgData name="Don Berman" userId="56461672-1acc-4dda-9dc8-3e971c4741c3" providerId="ADAL" clId="{F8BF8487-9E75-41FD-ADCE-31EF5D34867D}" dt="2023-09-15T20:15:04.154" v="3753" actId="1076"/>
          <ac:spMkLst>
            <pc:docMk/>
            <pc:sldMk cId="3308682138" sldId="326"/>
            <ac:spMk id="12" creationId="{1A1C2AEB-F7E3-3C54-16F5-68249ED444D2}"/>
          </ac:spMkLst>
        </pc:spChg>
        <pc:picChg chg="mod">
          <ac:chgData name="Don Berman" userId="56461672-1acc-4dda-9dc8-3e971c4741c3" providerId="ADAL" clId="{F8BF8487-9E75-41FD-ADCE-31EF5D34867D}" dt="2023-09-15T15:48:06.220" v="3249" actId="1076"/>
          <ac:picMkLst>
            <pc:docMk/>
            <pc:sldMk cId="3308682138" sldId="326"/>
            <ac:picMk id="6" creationId="{2263412B-E32E-4B8E-980A-94795CACBCBF}"/>
          </ac:picMkLst>
        </pc:picChg>
      </pc:sldChg>
      <pc:sldChg chg="addSp delSp modSp mod ord delAnim modAnim">
        <pc:chgData name="Don Berman" userId="56461672-1acc-4dda-9dc8-3e971c4741c3" providerId="ADAL" clId="{F8BF8487-9E75-41FD-ADCE-31EF5D34867D}" dt="2023-09-15T20:16:51.038" v="3795" actId="1076"/>
        <pc:sldMkLst>
          <pc:docMk/>
          <pc:sldMk cId="3663098412" sldId="327"/>
        </pc:sldMkLst>
        <pc:spChg chg="mod">
          <ac:chgData name="Don Berman" userId="56461672-1acc-4dda-9dc8-3e971c4741c3" providerId="ADAL" clId="{F8BF8487-9E75-41FD-ADCE-31EF5D34867D}" dt="2023-09-15T20:16:25.733" v="3770" actId="1076"/>
          <ac:spMkLst>
            <pc:docMk/>
            <pc:sldMk cId="3663098412" sldId="327"/>
            <ac:spMk id="2" creationId="{0F8251C1-78B0-4F06-9414-A3D8CA45542F}"/>
          </ac:spMkLst>
        </pc:spChg>
        <pc:spChg chg="mod">
          <ac:chgData name="Don Berman" userId="56461672-1acc-4dda-9dc8-3e971c4741c3" providerId="ADAL" clId="{F8BF8487-9E75-41FD-ADCE-31EF5D34867D}" dt="2023-09-15T20:10:27.518" v="3706" actId="20577"/>
          <ac:spMkLst>
            <pc:docMk/>
            <pc:sldMk cId="3663098412" sldId="327"/>
            <ac:spMk id="3" creationId="{E4B2081E-6BBD-49CA-A79C-21988F661CAF}"/>
          </ac:spMkLst>
        </pc:spChg>
        <pc:spChg chg="mod">
          <ac:chgData name="Don Berman" userId="56461672-1acc-4dda-9dc8-3e971c4741c3" providerId="ADAL" clId="{F8BF8487-9E75-41FD-ADCE-31EF5D34867D}" dt="2023-09-15T12:08:32.494" v="3212" actId="21"/>
          <ac:spMkLst>
            <pc:docMk/>
            <pc:sldMk cId="3663098412" sldId="327"/>
            <ac:spMk id="4" creationId="{DA4BA2C6-B208-49E9-AC03-8D483B73B5A0}"/>
          </ac:spMkLst>
        </pc:spChg>
        <pc:spChg chg="mod">
          <ac:chgData name="Don Berman" userId="56461672-1acc-4dda-9dc8-3e971c4741c3" providerId="ADAL" clId="{F8BF8487-9E75-41FD-ADCE-31EF5D34867D}" dt="2023-09-15T19:58:49.071" v="3671" actId="1076"/>
          <ac:spMkLst>
            <pc:docMk/>
            <pc:sldMk cId="3663098412" sldId="327"/>
            <ac:spMk id="6" creationId="{179FB8E7-CBE4-BFB3-012C-A45D2D63996C}"/>
          </ac:spMkLst>
        </pc:spChg>
        <pc:spChg chg="add mod">
          <ac:chgData name="Don Berman" userId="56461672-1acc-4dda-9dc8-3e971c4741c3" providerId="ADAL" clId="{F8BF8487-9E75-41FD-ADCE-31EF5D34867D}" dt="2023-09-15T20:16:51.038" v="3795" actId="1076"/>
          <ac:spMkLst>
            <pc:docMk/>
            <pc:sldMk cId="3663098412" sldId="327"/>
            <ac:spMk id="11" creationId="{3A4A2E64-BE48-43C4-E835-93B07A180A47}"/>
          </ac:spMkLst>
        </pc:spChg>
        <pc:spChg chg="del mod">
          <ac:chgData name="Don Berman" userId="56461672-1acc-4dda-9dc8-3e971c4741c3" providerId="ADAL" clId="{F8BF8487-9E75-41FD-ADCE-31EF5D34867D}" dt="2023-09-15T12:11:03.583" v="3244"/>
          <ac:spMkLst>
            <pc:docMk/>
            <pc:sldMk cId="3663098412" sldId="327"/>
            <ac:spMk id="13" creationId="{56D831A6-61C3-45EF-BCFC-60702DE2FDBD}"/>
          </ac:spMkLst>
        </pc:spChg>
        <pc:picChg chg="mod">
          <ac:chgData name="Don Berman" userId="56461672-1acc-4dda-9dc8-3e971c4741c3" providerId="ADAL" clId="{F8BF8487-9E75-41FD-ADCE-31EF5D34867D}" dt="2023-09-15T20:09:12.788" v="3690" actId="1076"/>
          <ac:picMkLst>
            <pc:docMk/>
            <pc:sldMk cId="3663098412" sldId="327"/>
            <ac:picMk id="5" creationId="{3809B175-5B10-49A4-ACD4-969F8EB581A9}"/>
          </ac:picMkLst>
        </pc:picChg>
        <pc:picChg chg="add mod ord">
          <ac:chgData name="Don Berman" userId="56461672-1acc-4dda-9dc8-3e971c4741c3" providerId="ADAL" clId="{F8BF8487-9E75-41FD-ADCE-31EF5D34867D}" dt="2023-09-15T20:09:27.100" v="3700" actId="1037"/>
          <ac:picMkLst>
            <pc:docMk/>
            <pc:sldMk cId="3663098412" sldId="327"/>
            <ac:picMk id="8" creationId="{C7A93E44-3404-8FC4-8C3D-FA2B6C2661ED}"/>
          </ac:picMkLst>
        </pc:picChg>
        <pc:picChg chg="mod">
          <ac:chgData name="Don Berman" userId="56461672-1acc-4dda-9dc8-3e971c4741c3" providerId="ADAL" clId="{F8BF8487-9E75-41FD-ADCE-31EF5D34867D}" dt="2023-09-15T20:08:48.703" v="3689" actId="1076"/>
          <ac:picMkLst>
            <pc:docMk/>
            <pc:sldMk cId="3663098412" sldId="327"/>
            <ac:picMk id="9" creationId="{24E76FBD-A86F-4BD5-AAD8-06A97A32C8BA}"/>
          </ac:picMkLst>
        </pc:picChg>
        <pc:picChg chg="mod">
          <ac:chgData name="Don Berman" userId="56461672-1acc-4dda-9dc8-3e971c4741c3" providerId="ADAL" clId="{F8BF8487-9E75-41FD-ADCE-31EF5D34867D}" dt="2023-09-15T20:08:32.128" v="3685" actId="1076"/>
          <ac:picMkLst>
            <pc:docMk/>
            <pc:sldMk cId="3663098412" sldId="327"/>
            <ac:picMk id="10" creationId="{BFF736A0-F882-48CE-B487-71E994F6653A}"/>
          </ac:picMkLst>
        </pc:picChg>
      </pc:sldChg>
      <pc:sldChg chg="addSp modSp mod modAnim">
        <pc:chgData name="Don Berman" userId="56461672-1acc-4dda-9dc8-3e971c4741c3" providerId="ADAL" clId="{F8BF8487-9E75-41FD-ADCE-31EF5D34867D}" dt="2023-09-18T11:03:20.076" v="4368" actId="1038"/>
        <pc:sldMkLst>
          <pc:docMk/>
          <pc:sldMk cId="2796972244" sldId="328"/>
        </pc:sldMkLst>
        <pc:spChg chg="mod">
          <ac:chgData name="Don Berman" userId="56461672-1acc-4dda-9dc8-3e971c4741c3" providerId="ADAL" clId="{F8BF8487-9E75-41FD-ADCE-31EF5D34867D}" dt="2023-09-18T10:35:58.780" v="4137" actId="255"/>
          <ac:spMkLst>
            <pc:docMk/>
            <pc:sldMk cId="2796972244" sldId="328"/>
            <ac:spMk id="3" creationId="{B102E174-84DE-4927-8085-2CF68D6C78B8}"/>
          </ac:spMkLst>
        </pc:spChg>
        <pc:picChg chg="mod">
          <ac:chgData name="Don Berman" userId="56461672-1acc-4dda-9dc8-3e971c4741c3" providerId="ADAL" clId="{F8BF8487-9E75-41FD-ADCE-31EF5D34867D}" dt="2023-09-18T11:01:02.529" v="4353" actId="1076"/>
          <ac:picMkLst>
            <pc:docMk/>
            <pc:sldMk cId="2796972244" sldId="328"/>
            <ac:picMk id="4" creationId="{5EB8A1D6-AB15-4EDD-AEA0-5F1CF5410FA1}"/>
          </ac:picMkLst>
        </pc:picChg>
        <pc:picChg chg="mod">
          <ac:chgData name="Don Berman" userId="56461672-1acc-4dda-9dc8-3e971c4741c3" providerId="ADAL" clId="{F8BF8487-9E75-41FD-ADCE-31EF5D34867D}" dt="2023-09-18T11:02:21.890" v="4356" actId="14100"/>
          <ac:picMkLst>
            <pc:docMk/>
            <pc:sldMk cId="2796972244" sldId="328"/>
            <ac:picMk id="7" creationId="{33747494-32E3-4AB7-B8AD-637B95359DFC}"/>
          </ac:picMkLst>
        </pc:picChg>
        <pc:picChg chg="mod">
          <ac:chgData name="Don Berman" userId="56461672-1acc-4dda-9dc8-3e971c4741c3" providerId="ADAL" clId="{F8BF8487-9E75-41FD-ADCE-31EF5D34867D}" dt="2023-09-18T11:02:29.453" v="4364" actId="1038"/>
          <ac:picMkLst>
            <pc:docMk/>
            <pc:sldMk cId="2796972244" sldId="328"/>
            <ac:picMk id="8" creationId="{46C524B2-CA7A-4016-8B41-4863BFFEC10C}"/>
          </ac:picMkLst>
        </pc:picChg>
        <pc:picChg chg="add mod">
          <ac:chgData name="Don Berman" userId="56461672-1acc-4dda-9dc8-3e971c4741c3" providerId="ADAL" clId="{F8BF8487-9E75-41FD-ADCE-31EF5D34867D}" dt="2023-09-18T11:03:20.076" v="4368" actId="1038"/>
          <ac:picMkLst>
            <pc:docMk/>
            <pc:sldMk cId="2796972244" sldId="328"/>
            <ac:picMk id="9" creationId="{5C672BDF-8DFD-05CB-99BD-1105366EF7C3}"/>
          </ac:picMkLst>
        </pc:picChg>
      </pc:sldChg>
      <pc:sldChg chg="addSp modSp mod modAnim">
        <pc:chgData name="Don Berman" userId="56461672-1acc-4dda-9dc8-3e971c4741c3" providerId="ADAL" clId="{F8BF8487-9E75-41FD-ADCE-31EF5D34867D}" dt="2023-09-19T14:18:08.460" v="4842" actId="403"/>
        <pc:sldMkLst>
          <pc:docMk/>
          <pc:sldMk cId="2076299322" sldId="330"/>
        </pc:sldMkLst>
        <pc:spChg chg="mod">
          <ac:chgData name="Don Berman" userId="56461672-1acc-4dda-9dc8-3e971c4741c3" providerId="ADAL" clId="{F8BF8487-9E75-41FD-ADCE-31EF5D34867D}" dt="2023-09-19T14:17:10.935" v="4841" actId="6549"/>
          <ac:spMkLst>
            <pc:docMk/>
            <pc:sldMk cId="2076299322" sldId="330"/>
            <ac:spMk id="2" creationId="{A3D75A73-2670-4F5A-8A64-B7E1064BF29B}"/>
          </ac:spMkLst>
        </pc:spChg>
        <pc:spChg chg="mod">
          <ac:chgData name="Don Berman" userId="56461672-1acc-4dda-9dc8-3e971c4741c3" providerId="ADAL" clId="{F8BF8487-9E75-41FD-ADCE-31EF5D34867D}" dt="2023-09-19T14:18:08.460" v="4842" actId="403"/>
          <ac:spMkLst>
            <pc:docMk/>
            <pc:sldMk cId="2076299322" sldId="330"/>
            <ac:spMk id="3" creationId="{DE5625CB-B3E6-4318-A62A-A1DA34FDE94F}"/>
          </ac:spMkLst>
        </pc:spChg>
        <pc:picChg chg="mod">
          <ac:chgData name="Don Berman" userId="56461672-1acc-4dda-9dc8-3e971c4741c3" providerId="ADAL" clId="{F8BF8487-9E75-41FD-ADCE-31EF5D34867D}" dt="2023-09-18T11:07:25.258" v="4389" actId="1076"/>
          <ac:picMkLst>
            <pc:docMk/>
            <pc:sldMk cId="2076299322" sldId="330"/>
            <ac:picMk id="4" creationId="{00542713-2CE0-4142-9D58-46004F027310}"/>
          </ac:picMkLst>
        </pc:picChg>
        <pc:picChg chg="mod">
          <ac:chgData name="Don Berman" userId="56461672-1acc-4dda-9dc8-3e971c4741c3" providerId="ADAL" clId="{F8BF8487-9E75-41FD-ADCE-31EF5D34867D}" dt="2023-09-18T10:58:03.226" v="4334" actId="1076"/>
          <ac:picMkLst>
            <pc:docMk/>
            <pc:sldMk cId="2076299322" sldId="330"/>
            <ac:picMk id="6" creationId="{57245F46-4660-46F6-86D6-B12D01643EB2}"/>
          </ac:picMkLst>
        </pc:picChg>
        <pc:picChg chg="mod">
          <ac:chgData name="Don Berman" userId="56461672-1acc-4dda-9dc8-3e971c4741c3" providerId="ADAL" clId="{F8BF8487-9E75-41FD-ADCE-31EF5D34867D}" dt="2023-09-19T14:17:06.622" v="4840" actId="1076"/>
          <ac:picMkLst>
            <pc:docMk/>
            <pc:sldMk cId="2076299322" sldId="330"/>
            <ac:picMk id="7" creationId="{40BDB8D0-ADC3-4201-8F13-4957A8E80E8C}"/>
          </ac:picMkLst>
        </pc:picChg>
        <pc:picChg chg="add mod">
          <ac:chgData name="Don Berman" userId="56461672-1acc-4dda-9dc8-3e971c4741c3" providerId="ADAL" clId="{F8BF8487-9E75-41FD-ADCE-31EF5D34867D}" dt="2023-09-18T10:57:10.433" v="4332" actId="1076"/>
          <ac:picMkLst>
            <pc:docMk/>
            <pc:sldMk cId="2076299322" sldId="330"/>
            <ac:picMk id="8" creationId="{8BD458DB-69CF-1E7B-C4D3-002002992191}"/>
          </ac:picMkLst>
        </pc:picChg>
        <pc:picChg chg="mod">
          <ac:chgData name="Don Berman" userId="56461672-1acc-4dda-9dc8-3e971c4741c3" providerId="ADAL" clId="{F8BF8487-9E75-41FD-ADCE-31EF5D34867D}" dt="2023-09-18T10:57:04.628" v="4331" actId="14100"/>
          <ac:picMkLst>
            <pc:docMk/>
            <pc:sldMk cId="2076299322" sldId="330"/>
            <ac:picMk id="9" creationId="{21427353-5E2A-4073-B85A-A4398E44CC85}"/>
          </ac:picMkLst>
        </pc:picChg>
      </pc:sldChg>
      <pc:sldChg chg="addSp delSp modSp mod delAnim modAnim modNotesTx">
        <pc:chgData name="Don Berman" userId="56461672-1acc-4dda-9dc8-3e971c4741c3" providerId="ADAL" clId="{F8BF8487-9E75-41FD-ADCE-31EF5D34867D}" dt="2023-09-18T11:06:36.801" v="4388" actId="1076"/>
        <pc:sldMkLst>
          <pc:docMk/>
          <pc:sldMk cId="2977739056" sldId="331"/>
        </pc:sldMkLst>
        <pc:picChg chg="mod">
          <ac:chgData name="Don Berman" userId="56461672-1acc-4dda-9dc8-3e971c4741c3" providerId="ADAL" clId="{F8BF8487-9E75-41FD-ADCE-31EF5D34867D}" dt="2023-09-18T11:06:29.353" v="4386" actId="1076"/>
          <ac:picMkLst>
            <pc:docMk/>
            <pc:sldMk cId="2977739056" sldId="331"/>
            <ac:picMk id="4" creationId="{EE3731C5-E919-4636-95B8-876498BD9F7C}"/>
          </ac:picMkLst>
        </pc:picChg>
        <pc:picChg chg="mod">
          <ac:chgData name="Don Berman" userId="56461672-1acc-4dda-9dc8-3e971c4741c3" providerId="ADAL" clId="{F8BF8487-9E75-41FD-ADCE-31EF5D34867D}" dt="2023-09-18T11:06:33.771" v="4387" actId="1076"/>
          <ac:picMkLst>
            <pc:docMk/>
            <pc:sldMk cId="2977739056" sldId="331"/>
            <ac:picMk id="6" creationId="{EE72638C-965A-44C6-8400-23DC3E6F24F9}"/>
          </ac:picMkLst>
        </pc:picChg>
        <pc:picChg chg="del mod">
          <ac:chgData name="Don Berman" userId="56461672-1acc-4dda-9dc8-3e971c4741c3" providerId="ADAL" clId="{F8BF8487-9E75-41FD-ADCE-31EF5D34867D}" dt="2023-09-18T10:38:35.087" v="4141" actId="478"/>
          <ac:picMkLst>
            <pc:docMk/>
            <pc:sldMk cId="2977739056" sldId="331"/>
            <ac:picMk id="7" creationId="{897A0457-9759-4D14-B483-73FC22F7D4FF}"/>
          </ac:picMkLst>
        </pc:picChg>
        <pc:picChg chg="add mod">
          <ac:chgData name="Don Berman" userId="56461672-1acc-4dda-9dc8-3e971c4741c3" providerId="ADAL" clId="{F8BF8487-9E75-41FD-ADCE-31EF5D34867D}" dt="2023-09-18T11:06:36.801" v="4388" actId="1076"/>
          <ac:picMkLst>
            <pc:docMk/>
            <pc:sldMk cId="2977739056" sldId="331"/>
            <ac:picMk id="8" creationId="{6B937AA6-8A5A-3910-6C89-1C6CEAC1858C}"/>
          </ac:picMkLst>
        </pc:picChg>
      </pc:sldChg>
      <pc:sldChg chg="modSp mod ord modShow">
        <pc:chgData name="Don Berman" userId="56461672-1acc-4dda-9dc8-3e971c4741c3" providerId="ADAL" clId="{F8BF8487-9E75-41FD-ADCE-31EF5D34867D}" dt="2023-09-18T11:23:23.683" v="4445"/>
        <pc:sldMkLst>
          <pc:docMk/>
          <pc:sldMk cId="160168349" sldId="338"/>
        </pc:sldMkLst>
        <pc:spChg chg="mod">
          <ac:chgData name="Don Berman" userId="56461672-1acc-4dda-9dc8-3e971c4741c3" providerId="ADAL" clId="{F8BF8487-9E75-41FD-ADCE-31EF5D34867D}" dt="2023-09-14T14:55:49.735" v="1593" actId="1076"/>
          <ac:spMkLst>
            <pc:docMk/>
            <pc:sldMk cId="160168349" sldId="338"/>
            <ac:spMk id="14" creationId="{99359DBC-7B0C-05FF-D0F9-863ABE68552B}"/>
          </ac:spMkLst>
        </pc:spChg>
        <pc:spChg chg="mod">
          <ac:chgData name="Don Berman" userId="56461672-1acc-4dda-9dc8-3e971c4741c3" providerId="ADAL" clId="{F8BF8487-9E75-41FD-ADCE-31EF5D34867D}" dt="2023-09-14T14:55:46.923" v="1592" actId="1076"/>
          <ac:spMkLst>
            <pc:docMk/>
            <pc:sldMk cId="160168349" sldId="338"/>
            <ac:spMk id="16" creationId="{CD11B0B8-DF3A-960F-6486-1579156011E1}"/>
          </ac:spMkLst>
        </pc:spChg>
      </pc:sldChg>
      <pc:sldChg chg="modSp mod ord">
        <pc:chgData name="Don Berman" userId="56461672-1acc-4dda-9dc8-3e971c4741c3" providerId="ADAL" clId="{F8BF8487-9E75-41FD-ADCE-31EF5D34867D}" dt="2023-09-14T15:15:57.507" v="1824" actId="20578"/>
        <pc:sldMkLst>
          <pc:docMk/>
          <pc:sldMk cId="182695552" sldId="735"/>
        </pc:sldMkLst>
        <pc:spChg chg="mod">
          <ac:chgData name="Don Berman" userId="56461672-1acc-4dda-9dc8-3e971c4741c3" providerId="ADAL" clId="{F8BF8487-9E75-41FD-ADCE-31EF5D34867D}" dt="2023-09-14T15:07:50.366" v="1726" actId="20577"/>
          <ac:spMkLst>
            <pc:docMk/>
            <pc:sldMk cId="182695552" sldId="735"/>
            <ac:spMk id="2" creationId="{7DD81297-A4AF-4998-BFEE-0EC97A2686CB}"/>
          </ac:spMkLst>
        </pc:spChg>
      </pc:sldChg>
      <pc:sldChg chg="modSp del mod">
        <pc:chgData name="Don Berman" userId="56461672-1acc-4dda-9dc8-3e971c4741c3" providerId="ADAL" clId="{F8BF8487-9E75-41FD-ADCE-31EF5D34867D}" dt="2023-08-31T16:56:52.486" v="348" actId="47"/>
        <pc:sldMkLst>
          <pc:docMk/>
          <pc:sldMk cId="1292774343" sldId="736"/>
        </pc:sldMkLst>
        <pc:spChg chg="mod">
          <ac:chgData name="Don Berman" userId="56461672-1acc-4dda-9dc8-3e971c4741c3" providerId="ADAL" clId="{F8BF8487-9E75-41FD-ADCE-31EF5D34867D}" dt="2023-08-30T20:53:14.077" v="290" actId="6549"/>
          <ac:spMkLst>
            <pc:docMk/>
            <pc:sldMk cId="1292774343" sldId="736"/>
            <ac:spMk id="2" creationId="{7DD81297-A4AF-4998-BFEE-0EC97A2686CB}"/>
          </ac:spMkLst>
        </pc:spChg>
      </pc:sldChg>
      <pc:sldChg chg="del">
        <pc:chgData name="Don Berman" userId="56461672-1acc-4dda-9dc8-3e971c4741c3" providerId="ADAL" clId="{F8BF8487-9E75-41FD-ADCE-31EF5D34867D}" dt="2023-09-14T15:25:52.276" v="1859" actId="47"/>
        <pc:sldMkLst>
          <pc:docMk/>
          <pc:sldMk cId="2611451987" sldId="737"/>
        </pc:sldMkLst>
      </pc:sldChg>
      <pc:sldChg chg="addSp modSp mod ord">
        <pc:chgData name="Don Berman" userId="56461672-1acc-4dda-9dc8-3e971c4741c3" providerId="ADAL" clId="{F8BF8487-9E75-41FD-ADCE-31EF5D34867D}" dt="2023-09-14T15:18:47.584" v="1840"/>
        <pc:sldMkLst>
          <pc:docMk/>
          <pc:sldMk cId="2197270831" sldId="3506"/>
        </pc:sldMkLst>
        <pc:spChg chg="mod">
          <ac:chgData name="Don Berman" userId="56461672-1acc-4dda-9dc8-3e971c4741c3" providerId="ADAL" clId="{F8BF8487-9E75-41FD-ADCE-31EF5D34867D}" dt="2023-09-01T20:35:33.284" v="1296" actId="1076"/>
          <ac:spMkLst>
            <pc:docMk/>
            <pc:sldMk cId="2197270831" sldId="3506"/>
            <ac:spMk id="2" creationId="{4024DED1-02FC-4EFA-8764-18022052351D}"/>
          </ac:spMkLst>
        </pc:spChg>
        <pc:spChg chg="add mod">
          <ac:chgData name="Don Berman" userId="56461672-1acc-4dda-9dc8-3e971c4741c3" providerId="ADAL" clId="{F8BF8487-9E75-41FD-ADCE-31EF5D34867D}" dt="2023-09-01T20:41:58.945" v="1383" actId="6549"/>
          <ac:spMkLst>
            <pc:docMk/>
            <pc:sldMk cId="2197270831" sldId="3506"/>
            <ac:spMk id="5" creationId="{633495D1-83A2-7EE1-6C37-9032933B8612}"/>
          </ac:spMkLst>
        </pc:spChg>
      </pc:sldChg>
      <pc:sldChg chg="ord">
        <pc:chgData name="Don Berman" userId="56461672-1acc-4dda-9dc8-3e971c4741c3" providerId="ADAL" clId="{F8BF8487-9E75-41FD-ADCE-31EF5D34867D}" dt="2023-09-01T18:27:01.731" v="1126"/>
        <pc:sldMkLst>
          <pc:docMk/>
          <pc:sldMk cId="1431933809" sldId="3526"/>
        </pc:sldMkLst>
      </pc:sldChg>
      <pc:sldChg chg="modNotesTx">
        <pc:chgData name="Don Berman" userId="56461672-1acc-4dda-9dc8-3e971c4741c3" providerId="ADAL" clId="{F8BF8487-9E75-41FD-ADCE-31EF5D34867D}" dt="2023-09-13T20:12:40.286" v="1429" actId="6549"/>
        <pc:sldMkLst>
          <pc:docMk/>
          <pc:sldMk cId="742846850" sldId="10188"/>
        </pc:sldMkLst>
      </pc:sldChg>
      <pc:sldChg chg="addSp delSp modSp mod delAnim modAnim addCm modCm">
        <pc:chgData name="Don Berman" userId="56461672-1acc-4dda-9dc8-3e971c4741c3" providerId="ADAL" clId="{F8BF8487-9E75-41FD-ADCE-31EF5D34867D}" dt="2023-09-15T20:48:07.049" v="3819"/>
        <pc:sldMkLst>
          <pc:docMk/>
          <pc:sldMk cId="4199106365" sldId="10200"/>
        </pc:sldMkLst>
        <pc:spChg chg="del mod">
          <ac:chgData name="Don Berman" userId="56461672-1acc-4dda-9dc8-3e971c4741c3" providerId="ADAL" clId="{F8BF8487-9E75-41FD-ADCE-31EF5D34867D}" dt="2023-09-15T20:46:30.427" v="3817" actId="478"/>
          <ac:spMkLst>
            <pc:docMk/>
            <pc:sldMk cId="4199106365" sldId="10200"/>
            <ac:spMk id="2" creationId="{4FA86C17-A141-3552-F444-23B94EFB2358}"/>
          </ac:spMkLst>
        </pc:spChg>
        <pc:spChg chg="del mod">
          <ac:chgData name="Don Berman" userId="56461672-1acc-4dda-9dc8-3e971c4741c3" providerId="ADAL" clId="{F8BF8487-9E75-41FD-ADCE-31EF5D34867D}" dt="2023-09-01T20:14:37.266" v="1227" actId="478"/>
          <ac:spMkLst>
            <pc:docMk/>
            <pc:sldMk cId="4199106365" sldId="10200"/>
            <ac:spMk id="2" creationId="{E5ADDA3F-B033-473D-8A11-E949BB817028}"/>
          </ac:spMkLst>
        </pc:spChg>
        <pc:spChg chg="mod">
          <ac:chgData name="Don Berman" userId="56461672-1acc-4dda-9dc8-3e971c4741c3" providerId="ADAL" clId="{F8BF8487-9E75-41FD-ADCE-31EF5D34867D}" dt="2023-09-14T15:04:33.221" v="1640" actId="20577"/>
          <ac:spMkLst>
            <pc:docMk/>
            <pc:sldMk cId="4199106365" sldId="10200"/>
            <ac:spMk id="8" creationId="{857F266D-B015-928A-8D8A-A0B62762B10A}"/>
          </ac:spMkLst>
        </pc:spChg>
        <pc:spChg chg="add mod">
          <ac:chgData name="Don Berman" userId="56461672-1acc-4dda-9dc8-3e971c4741c3" providerId="ADAL" clId="{F8BF8487-9E75-41FD-ADCE-31EF5D34867D}" dt="2023-09-14T15:08:05.924" v="1741" actId="20577"/>
          <ac:spMkLst>
            <pc:docMk/>
            <pc:sldMk cId="4199106365" sldId="10200"/>
            <ac:spMk id="16" creationId="{98B2C8F2-316A-9A48-B38F-202649D27FE4}"/>
          </ac:spMkLst>
        </pc:spChg>
        <pc:spChg chg="add del mod">
          <ac:chgData name="Don Berman" userId="56461672-1acc-4dda-9dc8-3e971c4741c3" providerId="ADAL" clId="{F8BF8487-9E75-41FD-ADCE-31EF5D34867D}" dt="2023-09-01T20:14:47.713" v="1228" actId="478"/>
          <ac:spMkLst>
            <pc:docMk/>
            <pc:sldMk cId="4199106365" sldId="10200"/>
            <ac:spMk id="18" creationId="{29DE20DD-E0A4-D001-CB8C-17695926D18D}"/>
          </ac:spMkLst>
        </pc:spChg>
        <pc:spChg chg="mod">
          <ac:chgData name="Don Berman" userId="56461672-1acc-4dda-9dc8-3e971c4741c3" providerId="ADAL" clId="{F8BF8487-9E75-41FD-ADCE-31EF5D34867D}" dt="2023-09-14T15:04:26.836" v="1637" actId="6549"/>
          <ac:spMkLst>
            <pc:docMk/>
            <pc:sldMk cId="4199106365" sldId="10200"/>
            <ac:spMk id="20" creationId="{34FCCB95-6611-42D0-C5CC-BDAE5E78F024}"/>
          </ac:spMkLst>
        </pc:spChg>
        <pc:spChg chg="mod">
          <ac:chgData name="Don Berman" userId="56461672-1acc-4dda-9dc8-3e971c4741c3" providerId="ADAL" clId="{F8BF8487-9E75-41FD-ADCE-31EF5D34867D}" dt="2023-09-14T15:03:45.181" v="1629" actId="20577"/>
          <ac:spMkLst>
            <pc:docMk/>
            <pc:sldMk cId="4199106365" sldId="10200"/>
            <ac:spMk id="21" creationId="{1BA5283C-A358-34C9-67A6-BAEC6A7F38C8}"/>
          </ac:spMkLst>
        </pc:spChg>
        <pc:spChg chg="add del mod">
          <ac:chgData name="Don Berman" userId="56461672-1acc-4dda-9dc8-3e971c4741c3" providerId="ADAL" clId="{F8BF8487-9E75-41FD-ADCE-31EF5D34867D}" dt="2023-09-14T15:05:18.693" v="1657" actId="478"/>
          <ac:spMkLst>
            <pc:docMk/>
            <pc:sldMk cId="4199106365" sldId="10200"/>
            <ac:spMk id="23" creationId="{92A05593-8F46-FE14-D631-003AECBDADDF}"/>
          </ac:spMkLst>
        </pc:spChg>
        <pc:spChg chg="add mod">
          <ac:chgData name="Don Berman" userId="56461672-1acc-4dda-9dc8-3e971c4741c3" providerId="ADAL" clId="{F8BF8487-9E75-41FD-ADCE-31EF5D34867D}" dt="2023-09-14T15:06:02.050" v="1715" actId="1035"/>
          <ac:spMkLst>
            <pc:docMk/>
            <pc:sldMk cId="4199106365" sldId="10200"/>
            <ac:spMk id="24" creationId="{D6C06C17-4703-0C94-F75A-BE2D6C815A8F}"/>
          </ac:spMkLst>
        </pc:spChg>
        <pc:spChg chg="add mod">
          <ac:chgData name="Don Berman" userId="56461672-1acc-4dda-9dc8-3e971c4741c3" providerId="ADAL" clId="{F8BF8487-9E75-41FD-ADCE-31EF5D34867D}" dt="2023-09-14T17:47:35.922" v="1873" actId="20577"/>
          <ac:spMkLst>
            <pc:docMk/>
            <pc:sldMk cId="4199106365" sldId="10200"/>
            <ac:spMk id="25" creationId="{8E4BE589-ABDD-0437-8E9D-BF9FC3A42A9A}"/>
          </ac:spMkLst>
        </pc:spChg>
        <pc:grpChg chg="mod">
          <ac:chgData name="Don Berman" userId="56461672-1acc-4dda-9dc8-3e971c4741c3" providerId="ADAL" clId="{F8BF8487-9E75-41FD-ADCE-31EF5D34867D}" dt="2023-09-14T15:06:02.050" v="1715" actId="1035"/>
          <ac:grpSpMkLst>
            <pc:docMk/>
            <pc:sldMk cId="4199106365" sldId="10200"/>
            <ac:grpSpMk id="3" creationId="{E1478282-AC91-1E0B-C67D-28C940715FCC}"/>
          </ac:grpSpMkLst>
        </pc:grpChg>
        <pc:grpChg chg="del">
          <ac:chgData name="Don Berman" userId="56461672-1acc-4dda-9dc8-3e971c4741c3" providerId="ADAL" clId="{F8BF8487-9E75-41FD-ADCE-31EF5D34867D}" dt="2023-09-01T20:11:32.310" v="1206" actId="478"/>
          <ac:grpSpMkLst>
            <pc:docMk/>
            <pc:sldMk cId="4199106365" sldId="10200"/>
            <ac:grpSpMk id="10" creationId="{0DAEC5AC-3115-2F62-FC5D-00914B394C5E}"/>
          </ac:grpSpMkLst>
        </pc:grpChg>
        <pc:grpChg chg="mod">
          <ac:chgData name="Don Berman" userId="56461672-1acc-4dda-9dc8-3e971c4741c3" providerId="ADAL" clId="{F8BF8487-9E75-41FD-ADCE-31EF5D34867D}" dt="2023-09-14T15:06:02.050" v="1715" actId="1035"/>
          <ac:grpSpMkLst>
            <pc:docMk/>
            <pc:sldMk cId="4199106365" sldId="10200"/>
            <ac:grpSpMk id="12" creationId="{CADBC279-F554-5C21-9EBD-C23A7FCE5528}"/>
          </ac:grpSpMkLst>
        </pc:grpChg>
        <pc:grpChg chg="mod">
          <ac:chgData name="Don Berman" userId="56461672-1acc-4dda-9dc8-3e971c4741c3" providerId="ADAL" clId="{F8BF8487-9E75-41FD-ADCE-31EF5D34867D}" dt="2023-09-01T20:13:20.995" v="1213" actId="1076"/>
          <ac:grpSpMkLst>
            <pc:docMk/>
            <pc:sldMk cId="4199106365" sldId="10200"/>
            <ac:grpSpMk id="14" creationId="{F6BACF6B-6679-EECC-3C1A-6518BE2D1BF4}"/>
          </ac:grpSpMkLst>
        </pc:grpChg>
        <pc:grpChg chg="mod">
          <ac:chgData name="Don Berman" userId="56461672-1acc-4dda-9dc8-3e971c4741c3" providerId="ADAL" clId="{F8BF8487-9E75-41FD-ADCE-31EF5D34867D}" dt="2023-09-15T20:46:35.993" v="3818" actId="1076"/>
          <ac:grpSpMkLst>
            <pc:docMk/>
            <pc:sldMk cId="4199106365" sldId="10200"/>
            <ac:grpSpMk id="17" creationId="{806C12A6-242F-43AE-5B92-CE07EDCDD46E}"/>
          </ac:grpSpMkLst>
        </pc:grpChg>
        <pc:grpChg chg="del mod">
          <ac:chgData name="Don Berman" userId="56461672-1acc-4dda-9dc8-3e971c4741c3" providerId="ADAL" clId="{F8BF8487-9E75-41FD-ADCE-31EF5D34867D}" dt="2023-09-14T18:24:57.670" v="3064" actId="478"/>
          <ac:grpSpMkLst>
            <pc:docMk/>
            <pc:sldMk cId="4199106365" sldId="10200"/>
            <ac:grpSpMk id="18" creationId="{0DE27CB5-2B99-8268-96B6-FC85C3D95367}"/>
          </ac:grpSpMkLst>
        </pc:grpChg>
        <pc:grpChg chg="add mod">
          <ac:chgData name="Don Berman" userId="56461672-1acc-4dda-9dc8-3e971c4741c3" providerId="ADAL" clId="{F8BF8487-9E75-41FD-ADCE-31EF5D34867D}" dt="2023-09-01T20:15:03.495" v="1232" actId="1076"/>
          <ac:grpSpMkLst>
            <pc:docMk/>
            <pc:sldMk cId="4199106365" sldId="10200"/>
            <ac:grpSpMk id="19" creationId="{A3A7911B-8C78-A423-CF89-43C693AD1243}"/>
          </ac:grpSpMkLst>
        </pc:grpChg>
        <pc:grpChg chg="add mod">
          <ac:chgData name="Don Berman" userId="56461672-1acc-4dda-9dc8-3e971c4741c3" providerId="ADAL" clId="{F8BF8487-9E75-41FD-ADCE-31EF5D34867D}" dt="2023-09-14T15:06:02.050" v="1715" actId="1035"/>
          <ac:grpSpMkLst>
            <pc:docMk/>
            <pc:sldMk cId="4199106365" sldId="10200"/>
            <ac:grpSpMk id="19" creationId="{BA201238-82C3-D3F1-1B08-BDF0CA607F9D}"/>
          </ac:grpSpMkLst>
        </pc:grpChg>
        <pc:picChg chg="del">
          <ac:chgData name="Don Berman" userId="56461672-1acc-4dda-9dc8-3e971c4741c3" providerId="ADAL" clId="{F8BF8487-9E75-41FD-ADCE-31EF5D34867D}" dt="2023-09-15T20:46:21.251" v="3815" actId="478"/>
          <ac:picMkLst>
            <pc:docMk/>
            <pc:sldMk cId="4199106365" sldId="10200"/>
            <ac:picMk id="5" creationId="{56F67363-8184-2466-A092-5E2F70CF0CAC}"/>
          </ac:picMkLst>
        </pc:picChg>
        <pc:picChg chg="add del">
          <ac:chgData name="Don Berman" userId="56461672-1acc-4dda-9dc8-3e971c4741c3" providerId="ADAL" clId="{F8BF8487-9E75-41FD-ADCE-31EF5D34867D}" dt="2023-09-14T15:02:08.188" v="1613" actId="22"/>
          <ac:picMkLst>
            <pc:docMk/>
            <pc:sldMk cId="4199106365" sldId="10200"/>
            <ac:picMk id="10" creationId="{8EA3925D-D9FA-B5ED-A8D1-E9DED230760D}"/>
          </ac:picMkLst>
        </pc:picChg>
        <pc:picChg chg="add del">
          <ac:chgData name="Don Berman" userId="56461672-1acc-4dda-9dc8-3e971c4741c3" providerId="ADAL" clId="{F8BF8487-9E75-41FD-ADCE-31EF5D34867D}" dt="2023-09-14T15:02:57.931" v="1615" actId="478"/>
          <ac:picMkLst>
            <pc:docMk/>
            <pc:sldMk cId="4199106365" sldId="10200"/>
            <ac:picMk id="15" creationId="{B8D2F38D-9049-B581-1D64-D8AE68A277D3}"/>
          </ac:picMkLst>
        </pc:picChg>
        <pc:picChg chg="mod">
          <ac:chgData name="Don Berman" userId="56461672-1acc-4dda-9dc8-3e971c4741c3" providerId="ADAL" clId="{F8BF8487-9E75-41FD-ADCE-31EF5D34867D}" dt="2023-09-01T20:15:01.043" v="1231"/>
          <ac:picMkLst>
            <pc:docMk/>
            <pc:sldMk cId="4199106365" sldId="10200"/>
            <ac:picMk id="21" creationId="{AED63238-33ED-5EA5-7FBE-A567307C2DFE}"/>
          </ac:picMkLst>
        </pc:picChg>
        <pc:picChg chg="mod">
          <ac:chgData name="Don Berman" userId="56461672-1acc-4dda-9dc8-3e971c4741c3" providerId="ADAL" clId="{F8BF8487-9E75-41FD-ADCE-31EF5D34867D}" dt="2023-09-14T15:03:35.302" v="1616"/>
          <ac:picMkLst>
            <pc:docMk/>
            <pc:sldMk cId="4199106365" sldId="10200"/>
            <ac:picMk id="22" creationId="{697A7900-3BE3-5D57-9230-06D5C0A85837}"/>
          </ac:picMkLst>
        </pc:picChg>
        <pc:extLst>
          <p:ext xmlns:p="http://schemas.openxmlformats.org/presentationml/2006/main" uri="{D6D511B9-2390-475A-947B-AFAB55BFBCF1}">
            <pc226:cmChg xmlns:pc226="http://schemas.microsoft.com/office/powerpoint/2022/06/main/command" chg="add">
              <pc226:chgData name="Don Berman" userId="56461672-1acc-4dda-9dc8-3e971c4741c3" providerId="ADAL" clId="{F8BF8487-9E75-41FD-ADCE-31EF5D34867D}" dt="2023-09-15T20:48:07.049" v="3819"/>
              <pc2:cmMkLst xmlns:pc2="http://schemas.microsoft.com/office/powerpoint/2019/9/main/command">
                <pc:docMk/>
                <pc:sldMk cId="4199106365" sldId="10200"/>
                <pc2:cmMk id="{B9502F2D-46E8-4984-B11D-70B09E4A0B59}"/>
              </pc2:cmMkLst>
            </pc226:cmChg>
            <pc226:cmChg xmlns:pc226="http://schemas.microsoft.com/office/powerpoint/2022/06/main/command" chg="add mod modRxn">
              <pc226:chgData name="Don Berman" userId="56461672-1acc-4dda-9dc8-3e971c4741c3" providerId="ADAL" clId="{F8BF8487-9E75-41FD-ADCE-31EF5D34867D}" dt="2023-09-13T20:43:12.577" v="1543"/>
              <pc2:cmMkLst xmlns:pc2="http://schemas.microsoft.com/office/powerpoint/2019/9/main/command">
                <pc:docMk/>
                <pc:sldMk cId="4199106365" sldId="10200"/>
                <pc2:cmMk id="{45A1F441-4144-4C2F-AC12-889E7EDC6D32}"/>
              </pc2:cmMkLst>
            </pc226:cmChg>
            <pc226:cmChg xmlns:pc226="http://schemas.microsoft.com/office/powerpoint/2022/06/main/command" chg="add mod">
              <pc226:chgData name="Don Berman" userId="56461672-1acc-4dda-9dc8-3e971c4741c3" providerId="ADAL" clId="{F8BF8487-9E75-41FD-ADCE-31EF5D34867D}" dt="2023-09-14T18:24:57.694" v="3065" actId="2056"/>
              <pc2:cmMkLst xmlns:pc2="http://schemas.microsoft.com/office/powerpoint/2019/9/main/command">
                <pc:docMk/>
                <pc:sldMk cId="4199106365" sldId="10200"/>
                <pc2:cmMk id="{1DF1FB49-E392-47D2-96AE-726C45695FD4}"/>
              </pc2:cmMkLst>
            </pc226:cmChg>
          </p:ext>
        </pc:extLst>
      </pc:sldChg>
      <pc:sldChg chg="addSp modSp mod ord modAnim addCm">
        <pc:chgData name="Don Berman" userId="56461672-1acc-4dda-9dc8-3e971c4741c3" providerId="ADAL" clId="{F8BF8487-9E75-41FD-ADCE-31EF5D34867D}" dt="2023-09-14T15:17:09.037" v="1832" actId="1076"/>
        <pc:sldMkLst>
          <pc:docMk/>
          <pc:sldMk cId="2836336018" sldId="10201"/>
        </pc:sldMkLst>
        <pc:spChg chg="mod">
          <ac:chgData name="Don Berman" userId="56461672-1acc-4dda-9dc8-3e971c4741c3" providerId="ADAL" clId="{F8BF8487-9E75-41FD-ADCE-31EF5D34867D}" dt="2023-09-14T15:17:05.685" v="1831"/>
          <ac:spMkLst>
            <pc:docMk/>
            <pc:sldMk cId="2836336018" sldId="10201"/>
            <ac:spMk id="13" creationId="{361FF928-1B71-C308-DAA4-9CDBFB464997}"/>
          </ac:spMkLst>
        </pc:spChg>
        <pc:grpChg chg="add mod">
          <ac:chgData name="Don Berman" userId="56461672-1acc-4dda-9dc8-3e971c4741c3" providerId="ADAL" clId="{F8BF8487-9E75-41FD-ADCE-31EF5D34867D}" dt="2023-09-14T15:17:09.037" v="1832" actId="1076"/>
          <ac:grpSpMkLst>
            <pc:docMk/>
            <pc:sldMk cId="2836336018" sldId="10201"/>
            <ac:grpSpMk id="9" creationId="{3734DFB4-2D2F-4C36-367C-C38695C31B94}"/>
          </ac:grpSpMkLst>
        </pc:grpChg>
        <pc:picChg chg="mod">
          <ac:chgData name="Don Berman" userId="56461672-1acc-4dda-9dc8-3e971c4741c3" providerId="ADAL" clId="{F8BF8487-9E75-41FD-ADCE-31EF5D34867D}" dt="2023-09-14T15:17:05.685" v="1831"/>
          <ac:picMkLst>
            <pc:docMk/>
            <pc:sldMk cId="2836336018" sldId="10201"/>
            <ac:picMk id="38" creationId="{8BB818A0-409F-A552-9AB2-9DE075A281E7}"/>
          </ac:picMkLst>
        </pc:picChg>
        <pc:extLst>
          <p:ext xmlns:p="http://schemas.openxmlformats.org/presentationml/2006/main" uri="{D6D511B9-2390-475A-947B-AFAB55BFBCF1}">
            <pc226:cmChg xmlns:pc226="http://schemas.microsoft.com/office/powerpoint/2022/06/main/command" chg="add">
              <pc226:chgData name="Don Berman" userId="56461672-1acc-4dda-9dc8-3e971c4741c3" providerId="ADAL" clId="{F8BF8487-9E75-41FD-ADCE-31EF5D34867D}" dt="2023-09-01T20:19:49.161" v="1273"/>
              <pc2:cmMkLst xmlns:pc2="http://schemas.microsoft.com/office/powerpoint/2019/9/main/command">
                <pc:docMk/>
                <pc:sldMk cId="2836336018" sldId="10201"/>
                <pc2:cmMk id="{15E71F80-C310-40B1-A97D-6EB216C594E4}"/>
              </pc2:cmMkLst>
            </pc226:cmChg>
          </p:ext>
        </pc:extLst>
      </pc:sldChg>
      <pc:sldChg chg="ord">
        <pc:chgData name="Don Berman" userId="56461672-1acc-4dda-9dc8-3e971c4741c3" providerId="ADAL" clId="{F8BF8487-9E75-41FD-ADCE-31EF5D34867D}" dt="2023-09-15T20:59:44.619" v="3903"/>
        <pc:sldMkLst>
          <pc:docMk/>
          <pc:sldMk cId="1443055496" sldId="10202"/>
        </pc:sldMkLst>
      </pc:sldChg>
      <pc:sldChg chg="addSp modSp mod ord modAnim addCm">
        <pc:chgData name="Don Berman" userId="56461672-1acc-4dda-9dc8-3e971c4741c3" providerId="ADAL" clId="{F8BF8487-9E75-41FD-ADCE-31EF5D34867D}" dt="2023-09-14T18:25:48.523" v="3066"/>
        <pc:sldMkLst>
          <pc:docMk/>
          <pc:sldMk cId="4122215673" sldId="10204"/>
        </pc:sldMkLst>
        <pc:spChg chg="mod ord">
          <ac:chgData name="Don Berman" userId="56461672-1acc-4dda-9dc8-3e971c4741c3" providerId="ADAL" clId="{F8BF8487-9E75-41FD-ADCE-31EF5D34867D}" dt="2023-09-14T15:11:09.959" v="1769" actId="166"/>
          <ac:spMkLst>
            <pc:docMk/>
            <pc:sldMk cId="4122215673" sldId="10204"/>
            <ac:spMk id="2" creationId="{3D392AA0-AB81-069B-AB0D-E33014C957FE}"/>
          </ac:spMkLst>
        </pc:spChg>
        <pc:spChg chg="mod">
          <ac:chgData name="Don Berman" userId="56461672-1acc-4dda-9dc8-3e971c4741c3" providerId="ADAL" clId="{F8BF8487-9E75-41FD-ADCE-31EF5D34867D}" dt="2023-09-14T15:16:30.768" v="1827"/>
          <ac:spMkLst>
            <pc:docMk/>
            <pc:sldMk cId="4122215673" sldId="10204"/>
            <ac:spMk id="37" creationId="{AA4F9353-1658-A093-F16C-AC5A6175FB5A}"/>
          </ac:spMkLst>
        </pc:spChg>
        <pc:grpChg chg="add mod">
          <ac:chgData name="Don Berman" userId="56461672-1acc-4dda-9dc8-3e971c4741c3" providerId="ADAL" clId="{F8BF8487-9E75-41FD-ADCE-31EF5D34867D}" dt="2023-09-14T15:16:41.120" v="1830" actId="1076"/>
          <ac:grpSpMkLst>
            <pc:docMk/>
            <pc:sldMk cId="4122215673" sldId="10204"/>
            <ac:grpSpMk id="13" creationId="{72468EDD-E15D-56B4-EBA5-D50ECE1CBC3D}"/>
          </ac:grpSpMkLst>
        </pc:grpChg>
        <pc:picChg chg="mod">
          <ac:chgData name="Don Berman" userId="56461672-1acc-4dda-9dc8-3e971c4741c3" providerId="ADAL" clId="{F8BF8487-9E75-41FD-ADCE-31EF5D34867D}" dt="2023-09-14T15:16:30.768" v="1827"/>
          <ac:picMkLst>
            <pc:docMk/>
            <pc:sldMk cId="4122215673" sldId="10204"/>
            <ac:picMk id="38" creationId="{34835329-094C-3139-71B8-8FF29B05BFB5}"/>
          </ac:picMkLst>
        </pc:picChg>
        <pc:extLst>
          <p:ext xmlns:p="http://schemas.openxmlformats.org/presentationml/2006/main" uri="{D6D511B9-2390-475A-947B-AFAB55BFBCF1}">
            <pc226:cmChg xmlns:pc226="http://schemas.microsoft.com/office/powerpoint/2022/06/main/command" chg="add">
              <pc226:chgData name="Don Berman" userId="56461672-1acc-4dda-9dc8-3e971c4741c3" providerId="ADAL" clId="{F8BF8487-9E75-41FD-ADCE-31EF5D34867D}" dt="2023-09-14T18:25:48.523" v="3066"/>
              <pc2:cmMkLst xmlns:pc2="http://schemas.microsoft.com/office/powerpoint/2019/9/main/command">
                <pc:docMk/>
                <pc:sldMk cId="4122215673" sldId="10204"/>
                <pc2:cmMk id="{3E53F68E-9FFC-4CF2-836A-AF5CD003992C}"/>
              </pc2:cmMkLst>
            </pc226:cmChg>
          </p:ext>
        </pc:extLst>
      </pc:sldChg>
      <pc:sldChg chg="addSp delSp modSp mod">
        <pc:chgData name="Don Berman" userId="56461672-1acc-4dda-9dc8-3e971c4741c3" providerId="ADAL" clId="{F8BF8487-9E75-41FD-ADCE-31EF5D34867D}" dt="2023-09-15T20:16:00.206" v="3765" actId="20577"/>
        <pc:sldMkLst>
          <pc:docMk/>
          <pc:sldMk cId="1454193849" sldId="10227"/>
        </pc:sldMkLst>
        <pc:spChg chg="del">
          <ac:chgData name="Don Berman" userId="56461672-1acc-4dda-9dc8-3e971c4741c3" providerId="ADAL" clId="{F8BF8487-9E75-41FD-ADCE-31EF5D34867D}" dt="2023-09-15T15:52:16.216" v="3623" actId="478"/>
          <ac:spMkLst>
            <pc:docMk/>
            <pc:sldMk cId="1454193849" sldId="10227"/>
            <ac:spMk id="3" creationId="{8FF481C5-F90E-5EA3-51C5-DDA7D612CC66}"/>
          </ac:spMkLst>
        </pc:spChg>
        <pc:spChg chg="mod">
          <ac:chgData name="Don Berman" userId="56461672-1acc-4dda-9dc8-3e971c4741c3" providerId="ADAL" clId="{F8BF8487-9E75-41FD-ADCE-31EF5D34867D}" dt="2023-09-15T20:15:41.784" v="3755" actId="1076"/>
          <ac:spMkLst>
            <pc:docMk/>
            <pc:sldMk cId="1454193849" sldId="10227"/>
            <ac:spMk id="4" creationId="{E9072F6A-32EC-F20C-2374-BE651693284B}"/>
          </ac:spMkLst>
        </pc:spChg>
        <pc:spChg chg="add del mod">
          <ac:chgData name="Don Berman" userId="56461672-1acc-4dda-9dc8-3e971c4741c3" providerId="ADAL" clId="{F8BF8487-9E75-41FD-ADCE-31EF5D34867D}" dt="2023-09-15T15:52:20.802" v="3624"/>
          <ac:spMkLst>
            <pc:docMk/>
            <pc:sldMk cId="1454193849" sldId="10227"/>
            <ac:spMk id="8" creationId="{47C8A8B3-9EFF-1913-4346-BD0B6ABEDAAF}"/>
          </ac:spMkLst>
        </pc:spChg>
        <pc:spChg chg="add mod">
          <ac:chgData name="Don Berman" userId="56461672-1acc-4dda-9dc8-3e971c4741c3" providerId="ADAL" clId="{F8BF8487-9E75-41FD-ADCE-31EF5D34867D}" dt="2023-09-15T15:52:26.779" v="3625" actId="6549"/>
          <ac:spMkLst>
            <pc:docMk/>
            <pc:sldMk cId="1454193849" sldId="10227"/>
            <ac:spMk id="9" creationId="{C3DFC6C7-0B3C-EAAC-CACF-3AE200959C5C}"/>
          </ac:spMkLst>
        </pc:spChg>
        <pc:spChg chg="add mod">
          <ac:chgData name="Don Berman" userId="56461672-1acc-4dda-9dc8-3e971c4741c3" providerId="ADAL" clId="{F8BF8487-9E75-41FD-ADCE-31EF5D34867D}" dt="2023-09-15T20:16:00.206" v="3765" actId="20577"/>
          <ac:spMkLst>
            <pc:docMk/>
            <pc:sldMk cId="1454193849" sldId="10227"/>
            <ac:spMk id="10" creationId="{5C000D49-F65D-E5C1-175E-D9465925B12D}"/>
          </ac:spMkLst>
        </pc:spChg>
      </pc:sldChg>
      <pc:sldChg chg="del ord">
        <pc:chgData name="Don Berman" userId="56461672-1acc-4dda-9dc8-3e971c4741c3" providerId="ADAL" clId="{F8BF8487-9E75-41FD-ADCE-31EF5D34867D}" dt="2023-09-01T20:47:27.576" v="1423" actId="47"/>
        <pc:sldMkLst>
          <pc:docMk/>
          <pc:sldMk cId="1711485480" sldId="10238"/>
        </pc:sldMkLst>
      </pc:sldChg>
      <pc:sldChg chg="del">
        <pc:chgData name="Don Berman" userId="56461672-1acc-4dda-9dc8-3e971c4741c3" providerId="ADAL" clId="{F8BF8487-9E75-41FD-ADCE-31EF5D34867D}" dt="2023-08-30T20:48:24.508" v="270" actId="47"/>
        <pc:sldMkLst>
          <pc:docMk/>
          <pc:sldMk cId="413961546" sldId="10243"/>
        </pc:sldMkLst>
      </pc:sldChg>
      <pc:sldChg chg="del mod ord modShow">
        <pc:chgData name="Don Berman" userId="56461672-1acc-4dda-9dc8-3e971c4741c3" providerId="ADAL" clId="{F8BF8487-9E75-41FD-ADCE-31EF5D34867D}" dt="2023-09-14T15:11:51.417" v="1770" actId="2696"/>
        <pc:sldMkLst>
          <pc:docMk/>
          <pc:sldMk cId="1093081837" sldId="10252"/>
        </pc:sldMkLst>
      </pc:sldChg>
      <pc:sldChg chg="ord">
        <pc:chgData name="Don Berman" userId="56461672-1acc-4dda-9dc8-3e971c4741c3" providerId="ADAL" clId="{F8BF8487-9E75-41FD-ADCE-31EF5D34867D}" dt="2023-09-18T11:18:00.402" v="4394"/>
        <pc:sldMkLst>
          <pc:docMk/>
          <pc:sldMk cId="4031275350" sldId="10261"/>
        </pc:sldMkLst>
      </pc:sldChg>
      <pc:sldChg chg="ord">
        <pc:chgData name="Don Berman" userId="56461672-1acc-4dda-9dc8-3e971c4741c3" providerId="ADAL" clId="{F8BF8487-9E75-41FD-ADCE-31EF5D34867D}" dt="2023-09-18T11:18:00.402" v="4394"/>
        <pc:sldMkLst>
          <pc:docMk/>
          <pc:sldMk cId="1738525699" sldId="10264"/>
        </pc:sldMkLst>
      </pc:sldChg>
      <pc:sldChg chg="modSp new del mod">
        <pc:chgData name="Don Berman" userId="56461672-1acc-4dda-9dc8-3e971c4741c3" providerId="ADAL" clId="{F8BF8487-9E75-41FD-ADCE-31EF5D34867D}" dt="2023-08-31T16:56:04.008" v="341" actId="47"/>
        <pc:sldMkLst>
          <pc:docMk/>
          <pc:sldMk cId="1194949004" sldId="10265"/>
        </pc:sldMkLst>
        <pc:spChg chg="mod">
          <ac:chgData name="Don Berman" userId="56461672-1acc-4dda-9dc8-3e971c4741c3" providerId="ADAL" clId="{F8BF8487-9E75-41FD-ADCE-31EF5D34867D}" dt="2023-08-30T20:47:45.486" v="269" actId="20577"/>
          <ac:spMkLst>
            <pc:docMk/>
            <pc:sldMk cId="1194949004" sldId="10265"/>
            <ac:spMk id="2" creationId="{EB00B44A-691B-7494-B292-07FA0D892AF9}"/>
          </ac:spMkLst>
        </pc:spChg>
      </pc:sldChg>
      <pc:sldChg chg="del ord">
        <pc:chgData name="Don Berman" userId="56461672-1acc-4dda-9dc8-3e971c4741c3" providerId="ADAL" clId="{F8BF8487-9E75-41FD-ADCE-31EF5D34867D}" dt="2023-09-01T20:44:45.242" v="1420" actId="47"/>
        <pc:sldMkLst>
          <pc:docMk/>
          <pc:sldMk cId="354333760" sldId="10266"/>
        </pc:sldMkLst>
      </pc:sldChg>
      <pc:sldChg chg="addSp delSp modSp mod ord">
        <pc:chgData name="Don Berman" userId="56461672-1acc-4dda-9dc8-3e971c4741c3" providerId="ADAL" clId="{F8BF8487-9E75-41FD-ADCE-31EF5D34867D}" dt="2023-09-14T18:03:11.380" v="1950"/>
        <pc:sldMkLst>
          <pc:docMk/>
          <pc:sldMk cId="3683912255" sldId="10267"/>
        </pc:sldMkLst>
        <pc:spChg chg="mod">
          <ac:chgData name="Don Berman" userId="56461672-1acc-4dda-9dc8-3e971c4741c3" providerId="ADAL" clId="{F8BF8487-9E75-41FD-ADCE-31EF5D34867D}" dt="2023-09-01T20:36:41.805" v="1333" actId="1076"/>
          <ac:spMkLst>
            <pc:docMk/>
            <pc:sldMk cId="3683912255" sldId="10267"/>
            <ac:spMk id="2" creationId="{68652ABE-73B3-4D76-A938-4D431AFFDFE3}"/>
          </ac:spMkLst>
        </pc:spChg>
        <pc:spChg chg="add del mod">
          <ac:chgData name="Don Berman" userId="56461672-1acc-4dda-9dc8-3e971c4741c3" providerId="ADAL" clId="{F8BF8487-9E75-41FD-ADCE-31EF5D34867D}" dt="2023-09-01T20:45:07.328" v="1422" actId="478"/>
          <ac:spMkLst>
            <pc:docMk/>
            <pc:sldMk cId="3683912255" sldId="10267"/>
            <ac:spMk id="5" creationId="{5FD011A9-FEC9-C8F0-6263-986E79F69109}"/>
          </ac:spMkLst>
        </pc:spChg>
        <pc:spChg chg="add mod">
          <ac:chgData name="Don Berman" userId="56461672-1acc-4dda-9dc8-3e971c4741c3" providerId="ADAL" clId="{F8BF8487-9E75-41FD-ADCE-31EF5D34867D}" dt="2023-09-14T18:02:54.844" v="1948" actId="207"/>
          <ac:spMkLst>
            <pc:docMk/>
            <pc:sldMk cId="3683912255" sldId="10267"/>
            <ac:spMk id="6" creationId="{DC6C7775-C5DC-ACEF-B40E-2D42364DE88A}"/>
          </ac:spMkLst>
        </pc:spChg>
        <pc:graphicFrameChg chg="mod">
          <ac:chgData name="Don Berman" userId="56461672-1acc-4dda-9dc8-3e971c4741c3" providerId="ADAL" clId="{F8BF8487-9E75-41FD-ADCE-31EF5D34867D}" dt="2023-09-01T20:36:38.071" v="1332" actId="1076"/>
          <ac:graphicFrameMkLst>
            <pc:docMk/>
            <pc:sldMk cId="3683912255" sldId="10267"/>
            <ac:graphicFrameMk id="3" creationId="{06D37DEA-617F-4442-9408-89E6240AB219}"/>
          </ac:graphicFrameMkLst>
        </pc:graphicFrameChg>
      </pc:sldChg>
      <pc:sldChg chg="add del">
        <pc:chgData name="Don Berman" userId="56461672-1acc-4dda-9dc8-3e971c4741c3" providerId="ADAL" clId="{F8BF8487-9E75-41FD-ADCE-31EF5D34867D}" dt="2023-09-15T20:40:45.010" v="3814"/>
        <pc:sldMkLst>
          <pc:docMk/>
          <pc:sldMk cId="999303099" sldId="10268"/>
        </pc:sldMkLst>
      </pc:sldChg>
      <pc:sldChg chg="modSp add del mod ord modAnim modShow modNotesTx">
        <pc:chgData name="Don Berman" userId="56461672-1acc-4dda-9dc8-3e971c4741c3" providerId="ADAL" clId="{F8BF8487-9E75-41FD-ADCE-31EF5D34867D}" dt="2023-09-15T20:40:27.050" v="3813" actId="2696"/>
        <pc:sldMkLst>
          <pc:docMk/>
          <pc:sldMk cId="2705915509" sldId="10268"/>
        </pc:sldMkLst>
        <pc:spChg chg="mod">
          <ac:chgData name="Don Berman" userId="56461672-1acc-4dda-9dc8-3e971c4741c3" providerId="ADAL" clId="{F8BF8487-9E75-41FD-ADCE-31EF5D34867D}" dt="2023-09-01T20:42:56.841" v="1392" actId="6549"/>
          <ac:spMkLst>
            <pc:docMk/>
            <pc:sldMk cId="2705915509" sldId="10268"/>
            <ac:spMk id="3" creationId="{468D0FC8-6BB1-4C85-A55B-4D60C46FE291}"/>
          </ac:spMkLst>
        </pc:spChg>
      </pc:sldChg>
      <pc:sldChg chg="modSp mod ord">
        <pc:chgData name="Don Berman" userId="56461672-1acc-4dda-9dc8-3e971c4741c3" providerId="ADAL" clId="{F8BF8487-9E75-41FD-ADCE-31EF5D34867D}" dt="2023-09-14T18:12:20.735" v="2675" actId="20577"/>
        <pc:sldMkLst>
          <pc:docMk/>
          <pc:sldMk cId="2762730142" sldId="10269"/>
        </pc:sldMkLst>
        <pc:spChg chg="mod">
          <ac:chgData name="Don Berman" userId="56461672-1acc-4dda-9dc8-3e971c4741c3" providerId="ADAL" clId="{F8BF8487-9E75-41FD-ADCE-31EF5D34867D}" dt="2023-09-14T18:12:20.735" v="2675" actId="20577"/>
          <ac:spMkLst>
            <pc:docMk/>
            <pc:sldMk cId="2762730142" sldId="10269"/>
            <ac:spMk id="2" creationId="{A829F212-506C-4F19-946D-D947CEB1BE17}"/>
          </ac:spMkLst>
        </pc:spChg>
      </pc:sldChg>
      <pc:sldChg chg="modSp mod ord modAnim modNotesTx">
        <pc:chgData name="Don Berman" userId="56461672-1acc-4dda-9dc8-3e971c4741c3" providerId="ADAL" clId="{F8BF8487-9E75-41FD-ADCE-31EF5D34867D}" dt="2023-09-20T14:16:07.498" v="5111" actId="113"/>
        <pc:sldMkLst>
          <pc:docMk/>
          <pc:sldMk cId="3180950410" sldId="10270"/>
        </pc:sldMkLst>
        <pc:spChg chg="mod">
          <ac:chgData name="Don Berman" userId="56461672-1acc-4dda-9dc8-3e971c4741c3" providerId="ADAL" clId="{F8BF8487-9E75-41FD-ADCE-31EF5D34867D}" dt="2023-09-18T19:26:02.766" v="4456" actId="1076"/>
          <ac:spMkLst>
            <pc:docMk/>
            <pc:sldMk cId="3180950410" sldId="10270"/>
            <ac:spMk id="15" creationId="{3EFAA2E1-2CA1-6F93-7BC6-BAD24EDE9156}"/>
          </ac:spMkLst>
        </pc:spChg>
        <pc:grpChg chg="mod">
          <ac:chgData name="Don Berman" userId="56461672-1acc-4dda-9dc8-3e971c4741c3" providerId="ADAL" clId="{F8BF8487-9E75-41FD-ADCE-31EF5D34867D}" dt="2023-09-18T19:26:36.955" v="4460" actId="1076"/>
          <ac:grpSpMkLst>
            <pc:docMk/>
            <pc:sldMk cId="3180950410" sldId="10270"/>
            <ac:grpSpMk id="32" creationId="{1304D08D-77B6-7783-7B3E-F4C3A6FC0904}"/>
          </ac:grpSpMkLst>
        </pc:grpChg>
        <pc:grpChg chg="mod">
          <ac:chgData name="Don Berman" userId="56461672-1acc-4dda-9dc8-3e971c4741c3" providerId="ADAL" clId="{F8BF8487-9E75-41FD-ADCE-31EF5D34867D}" dt="2023-09-18T19:26:40.968" v="4461" actId="1076"/>
          <ac:grpSpMkLst>
            <pc:docMk/>
            <pc:sldMk cId="3180950410" sldId="10270"/>
            <ac:grpSpMk id="33" creationId="{BE645C0F-8A1F-3692-7F00-48ABE3922C83}"/>
          </ac:grpSpMkLst>
        </pc:grpChg>
        <pc:grpChg chg="mod">
          <ac:chgData name="Don Berman" userId="56461672-1acc-4dda-9dc8-3e971c4741c3" providerId="ADAL" clId="{F8BF8487-9E75-41FD-ADCE-31EF5D34867D}" dt="2023-09-18T19:26:14.547" v="4457" actId="1076"/>
          <ac:grpSpMkLst>
            <pc:docMk/>
            <pc:sldMk cId="3180950410" sldId="10270"/>
            <ac:grpSpMk id="34" creationId="{61C0CC02-4141-3413-A455-986FABB68C84}"/>
          </ac:grpSpMkLst>
        </pc:grpChg>
        <pc:grpChg chg="mod">
          <ac:chgData name="Don Berman" userId="56461672-1acc-4dda-9dc8-3e971c4741c3" providerId="ADAL" clId="{F8BF8487-9E75-41FD-ADCE-31EF5D34867D}" dt="2023-09-18T19:26:56.591" v="4462" actId="1076"/>
          <ac:grpSpMkLst>
            <pc:docMk/>
            <pc:sldMk cId="3180950410" sldId="10270"/>
            <ac:grpSpMk id="35" creationId="{95821898-4D0B-0821-E198-1716166684A4}"/>
          </ac:grpSpMkLst>
        </pc:grpChg>
      </pc:sldChg>
      <pc:sldChg chg="modSp mod modAnim addCm">
        <pc:chgData name="Don Berman" userId="56461672-1acc-4dda-9dc8-3e971c4741c3" providerId="ADAL" clId="{F8BF8487-9E75-41FD-ADCE-31EF5D34867D}" dt="2023-09-18T19:49:40.841" v="4625"/>
        <pc:sldMkLst>
          <pc:docMk/>
          <pc:sldMk cId="2080206845" sldId="10272"/>
        </pc:sldMkLst>
        <pc:spChg chg="mod">
          <ac:chgData name="Don Berman" userId="56461672-1acc-4dda-9dc8-3e971c4741c3" providerId="ADAL" clId="{F8BF8487-9E75-41FD-ADCE-31EF5D34867D}" dt="2023-09-13T20:35:01.255" v="1538" actId="6549"/>
          <ac:spMkLst>
            <pc:docMk/>
            <pc:sldMk cId="2080206845" sldId="10272"/>
            <ac:spMk id="3" creationId="{B102E174-84DE-4927-8085-2CF68D6C78B8}"/>
          </ac:spMkLst>
        </pc:spChg>
        <pc:extLst>
          <p:ext xmlns:p="http://schemas.openxmlformats.org/presentationml/2006/main" uri="{D6D511B9-2390-475A-947B-AFAB55BFBCF1}">
            <pc226:cmChg xmlns:pc226="http://schemas.microsoft.com/office/powerpoint/2022/06/main/command" chg="add">
              <pc226:chgData name="Don Berman" userId="56461672-1acc-4dda-9dc8-3e971c4741c3" providerId="ADAL" clId="{F8BF8487-9E75-41FD-ADCE-31EF5D34867D}" dt="2023-09-18T19:49:40.841" v="4625"/>
              <pc2:cmMkLst xmlns:pc2="http://schemas.microsoft.com/office/powerpoint/2019/9/main/command">
                <pc:docMk/>
                <pc:sldMk cId="2080206845" sldId="10272"/>
                <pc2:cmMk id="{B25C6A30-98EA-4077-A668-81115D216C67}"/>
              </pc2:cmMkLst>
            </pc226:cmChg>
            <pc226:cmChg xmlns:pc226="http://schemas.microsoft.com/office/powerpoint/2022/06/main/command" chg="add">
              <pc226:chgData name="Don Berman" userId="56461672-1acc-4dda-9dc8-3e971c4741c3" providerId="ADAL" clId="{F8BF8487-9E75-41FD-ADCE-31EF5D34867D}" dt="2023-09-18T11:14:13.355" v="4391"/>
              <pc2:cmMkLst xmlns:pc2="http://schemas.microsoft.com/office/powerpoint/2019/9/main/command">
                <pc:docMk/>
                <pc:sldMk cId="2080206845" sldId="10272"/>
                <pc2:cmMk id="{01AE57C2-BD15-43BF-A505-570C21BFA45B}"/>
              </pc2:cmMkLst>
            </pc226:cmChg>
          </p:ext>
        </pc:extLst>
      </pc:sldChg>
      <pc:sldChg chg="modSp del mod">
        <pc:chgData name="Don Berman" userId="56461672-1acc-4dda-9dc8-3e971c4741c3" providerId="ADAL" clId="{F8BF8487-9E75-41FD-ADCE-31EF5D34867D}" dt="2023-09-01T20:10:29.256" v="1179" actId="47"/>
        <pc:sldMkLst>
          <pc:docMk/>
          <pc:sldMk cId="845805923" sldId="10273"/>
        </pc:sldMkLst>
        <pc:spChg chg="mod">
          <ac:chgData name="Don Berman" userId="56461672-1acc-4dda-9dc8-3e971c4741c3" providerId="ADAL" clId="{F8BF8487-9E75-41FD-ADCE-31EF5D34867D}" dt="2023-09-01T20:06:45.849" v="1174" actId="404"/>
          <ac:spMkLst>
            <pc:docMk/>
            <pc:sldMk cId="845805923" sldId="10273"/>
            <ac:spMk id="2" creationId="{2672A9FE-0BD1-4399-8825-713C2F51CCB0}"/>
          </ac:spMkLst>
        </pc:spChg>
      </pc:sldChg>
      <pc:sldChg chg="addSp delSp modSp new mod modAnim addCm modCm">
        <pc:chgData name="Don Berman" userId="56461672-1acc-4dda-9dc8-3e971c4741c3" providerId="ADAL" clId="{F8BF8487-9E75-41FD-ADCE-31EF5D34867D}" dt="2023-09-14T18:20:28.249" v="3060"/>
        <pc:sldMkLst>
          <pc:docMk/>
          <pc:sldMk cId="2439033626" sldId="10273"/>
        </pc:sldMkLst>
        <pc:spChg chg="mod">
          <ac:chgData name="Don Berman" userId="56461672-1acc-4dda-9dc8-3e971c4741c3" providerId="ADAL" clId="{F8BF8487-9E75-41FD-ADCE-31EF5D34867D}" dt="2023-09-14T15:13:12.725" v="1814" actId="20577"/>
          <ac:spMkLst>
            <pc:docMk/>
            <pc:sldMk cId="2439033626" sldId="10273"/>
            <ac:spMk id="2" creationId="{11B8BB1F-D20F-7133-E973-A1C27CB2CA6E}"/>
          </ac:spMkLst>
        </pc:spChg>
        <pc:spChg chg="mod">
          <ac:chgData name="Don Berman" userId="56461672-1acc-4dda-9dc8-3e971c4741c3" providerId="ADAL" clId="{F8BF8487-9E75-41FD-ADCE-31EF5D34867D}" dt="2023-09-14T15:14:32.179" v="1815"/>
          <ac:spMkLst>
            <pc:docMk/>
            <pc:sldMk cId="2439033626" sldId="10273"/>
            <ac:spMk id="4" creationId="{76B4975C-6D98-23C8-C939-E04E61E5EA96}"/>
          </ac:spMkLst>
        </pc:spChg>
        <pc:spChg chg="add mod">
          <ac:chgData name="Don Berman" userId="56461672-1acc-4dda-9dc8-3e971c4741c3" providerId="ADAL" clId="{F8BF8487-9E75-41FD-ADCE-31EF5D34867D}" dt="2023-09-14T17:39:19.225" v="1866" actId="6549"/>
          <ac:spMkLst>
            <pc:docMk/>
            <pc:sldMk cId="2439033626" sldId="10273"/>
            <ac:spMk id="9" creationId="{BB377F30-B7B9-63B7-1D5B-E5CA66639E2F}"/>
          </ac:spMkLst>
        </pc:spChg>
        <pc:spChg chg="add mod">
          <ac:chgData name="Don Berman" userId="56461672-1acc-4dda-9dc8-3e971c4741c3" providerId="ADAL" clId="{F8BF8487-9E75-41FD-ADCE-31EF5D34867D}" dt="2023-09-14T17:40:45.325" v="1867"/>
          <ac:spMkLst>
            <pc:docMk/>
            <pc:sldMk cId="2439033626" sldId="10273"/>
            <ac:spMk id="10" creationId="{20F21FEB-0BB1-538F-E863-689CA5424F98}"/>
          </ac:spMkLst>
        </pc:spChg>
        <pc:grpChg chg="add mod">
          <ac:chgData name="Don Berman" userId="56461672-1acc-4dda-9dc8-3e971c4741c3" providerId="ADAL" clId="{F8BF8487-9E75-41FD-ADCE-31EF5D34867D}" dt="2023-09-14T15:14:38.029" v="1817" actId="14100"/>
          <ac:grpSpMkLst>
            <pc:docMk/>
            <pc:sldMk cId="2439033626" sldId="10273"/>
            <ac:grpSpMk id="3" creationId="{7E4D0D6C-B4C0-3F63-EA59-92A291B552C3}"/>
          </ac:grpSpMkLst>
        </pc:grpChg>
        <pc:picChg chg="mod">
          <ac:chgData name="Don Berman" userId="56461672-1acc-4dda-9dc8-3e971c4741c3" providerId="ADAL" clId="{F8BF8487-9E75-41FD-ADCE-31EF5D34867D}" dt="2023-09-14T15:14:32.179" v="1815"/>
          <ac:picMkLst>
            <pc:docMk/>
            <pc:sldMk cId="2439033626" sldId="10273"/>
            <ac:picMk id="5" creationId="{5E0401C9-52C8-7FD6-E9FB-7AE64D5389A0}"/>
          </ac:picMkLst>
        </pc:picChg>
        <pc:picChg chg="add del">
          <ac:chgData name="Don Berman" userId="56461672-1acc-4dda-9dc8-3e971c4741c3" providerId="ADAL" clId="{F8BF8487-9E75-41FD-ADCE-31EF5D34867D}" dt="2023-09-14T17:38:31.848" v="1861" actId="478"/>
          <ac:picMkLst>
            <pc:docMk/>
            <pc:sldMk cId="2439033626" sldId="10273"/>
            <ac:picMk id="7" creationId="{D645D894-635F-AA29-1E1D-EF4B04AE0950}"/>
          </ac:picMkLst>
        </pc:picChg>
        <pc:extLst>
          <p:ext xmlns:p="http://schemas.openxmlformats.org/presentationml/2006/main" uri="{D6D511B9-2390-475A-947B-AFAB55BFBCF1}">
            <pc226:cmChg xmlns:pc226="http://schemas.microsoft.com/office/powerpoint/2022/06/main/command" chg="add mod">
              <pc226:chgData name="Don Berman" userId="56461672-1acc-4dda-9dc8-3e971c4741c3" providerId="ADAL" clId="{F8BF8487-9E75-41FD-ADCE-31EF5D34867D}" dt="2023-09-14T18:20:28.249" v="3060"/>
              <pc2:cmMkLst xmlns:pc2="http://schemas.microsoft.com/office/powerpoint/2019/9/main/command">
                <pc:docMk/>
                <pc:sldMk cId="2439033626" sldId="10273"/>
                <pc2:cmMk id="{C75EF39B-E639-4B25-B1E3-7AFE2CB64106}"/>
              </pc2:cmMkLst>
              <pc226:cmRplyChg chg="add">
                <pc226:chgData name="Don Berman" userId="56461672-1acc-4dda-9dc8-3e971c4741c3" providerId="ADAL" clId="{F8BF8487-9E75-41FD-ADCE-31EF5D34867D}" dt="2023-09-14T18:20:28.249" v="3060"/>
                <pc2:cmRplyMkLst xmlns:pc2="http://schemas.microsoft.com/office/powerpoint/2019/9/main/command">
                  <pc:docMk/>
                  <pc:sldMk cId="2439033626" sldId="10273"/>
                  <pc2:cmMk id="{C75EF39B-E639-4B25-B1E3-7AFE2CB64106}"/>
                  <pc2:cmRplyMk id="{C23DCE77-2200-4A39-8A87-0921FFE5835F}"/>
                </pc2:cmRplyMkLst>
              </pc226:cmRplyChg>
            </pc226:cmChg>
          </p:ext>
        </pc:extLst>
      </pc:sldChg>
      <pc:sldChg chg="modSp mod modAnim addCm modNotesTx">
        <pc:chgData name="Don Berman" userId="56461672-1acc-4dda-9dc8-3e971c4741c3" providerId="ADAL" clId="{F8BF8487-9E75-41FD-ADCE-31EF5D34867D}" dt="2023-09-18T19:57:33.973" v="4627"/>
        <pc:sldMkLst>
          <pc:docMk/>
          <pc:sldMk cId="73309419" sldId="10274"/>
        </pc:sldMkLst>
        <pc:spChg chg="mod">
          <ac:chgData name="Don Berman" userId="56461672-1acc-4dda-9dc8-3e971c4741c3" providerId="ADAL" clId="{F8BF8487-9E75-41FD-ADCE-31EF5D34867D}" dt="2023-09-14T18:03:54.727" v="1961" actId="20577"/>
          <ac:spMkLst>
            <pc:docMk/>
            <pc:sldMk cId="73309419" sldId="10274"/>
            <ac:spMk id="2" creationId="{0F8251C1-78B0-4F06-9414-A3D8CA45542F}"/>
          </ac:spMkLst>
        </pc:spChg>
        <pc:spChg chg="mod">
          <ac:chgData name="Don Berman" userId="56461672-1acc-4dda-9dc8-3e971c4741c3" providerId="ADAL" clId="{F8BF8487-9E75-41FD-ADCE-31EF5D34867D}" dt="2023-09-14T18:11:26.487" v="2671" actId="20577"/>
          <ac:spMkLst>
            <pc:docMk/>
            <pc:sldMk cId="73309419" sldId="10274"/>
            <ac:spMk id="3" creationId="{E4B2081E-6BBD-49CA-A79C-21988F661CAF}"/>
          </ac:spMkLst>
        </pc:spChg>
        <pc:extLst>
          <p:ext xmlns:p="http://schemas.openxmlformats.org/presentationml/2006/main" uri="{D6D511B9-2390-475A-947B-AFAB55BFBCF1}">
            <pc226:cmChg xmlns:pc226="http://schemas.microsoft.com/office/powerpoint/2022/06/main/command" chg="add">
              <pc226:chgData name="Don Berman" userId="56461672-1acc-4dda-9dc8-3e971c4741c3" providerId="ADAL" clId="{F8BF8487-9E75-41FD-ADCE-31EF5D34867D}" dt="2023-09-18T19:57:33.973" v="4627"/>
              <pc2:cmMkLst xmlns:pc2="http://schemas.microsoft.com/office/powerpoint/2019/9/main/command">
                <pc:docMk/>
                <pc:sldMk cId="73309419" sldId="10274"/>
                <pc2:cmMk id="{6FF61649-8CFE-4A5F-B87B-0F01FB31DAEF}"/>
              </pc2:cmMkLst>
            </pc226:cmChg>
          </p:ext>
        </pc:extLst>
      </pc:sldChg>
      <pc:sldChg chg="delSp modSp mod delAnim addCm">
        <pc:chgData name="Don Berman" userId="56461672-1acc-4dda-9dc8-3e971c4741c3" providerId="ADAL" clId="{F8BF8487-9E75-41FD-ADCE-31EF5D34867D}" dt="2023-09-14T18:21:36.392" v="3061"/>
        <pc:sldMkLst>
          <pc:docMk/>
          <pc:sldMk cId="51408026" sldId="10275"/>
        </pc:sldMkLst>
        <pc:spChg chg="mod">
          <ac:chgData name="Don Berman" userId="56461672-1acc-4dda-9dc8-3e971c4741c3" providerId="ADAL" clId="{F8BF8487-9E75-41FD-ADCE-31EF5D34867D}" dt="2023-09-14T18:14:19.332" v="2697" actId="20577"/>
          <ac:spMkLst>
            <pc:docMk/>
            <pc:sldMk cId="51408026" sldId="10275"/>
            <ac:spMk id="2" creationId="{A829F212-506C-4F19-946D-D947CEB1BE17}"/>
          </ac:spMkLst>
        </pc:spChg>
        <pc:spChg chg="mod">
          <ac:chgData name="Don Berman" userId="56461672-1acc-4dda-9dc8-3e971c4741c3" providerId="ADAL" clId="{F8BF8487-9E75-41FD-ADCE-31EF5D34867D}" dt="2023-09-14T18:18:34.902" v="3046" actId="14100"/>
          <ac:spMkLst>
            <pc:docMk/>
            <pc:sldMk cId="51408026" sldId="10275"/>
            <ac:spMk id="6" creationId="{A20C3841-F1EC-3B37-F587-6FDA6A7EA901}"/>
          </ac:spMkLst>
        </pc:spChg>
        <pc:spChg chg="mod">
          <ac:chgData name="Don Berman" userId="56461672-1acc-4dda-9dc8-3e971c4741c3" providerId="ADAL" clId="{F8BF8487-9E75-41FD-ADCE-31EF5D34867D}" dt="2023-09-14T18:16:19.625" v="2877" actId="20577"/>
          <ac:spMkLst>
            <pc:docMk/>
            <pc:sldMk cId="51408026" sldId="10275"/>
            <ac:spMk id="10" creationId="{4CB6C99E-4365-E7F7-9EC8-C539383AC737}"/>
          </ac:spMkLst>
        </pc:spChg>
        <pc:spChg chg="mod">
          <ac:chgData name="Don Berman" userId="56461672-1acc-4dda-9dc8-3e971c4741c3" providerId="ADAL" clId="{F8BF8487-9E75-41FD-ADCE-31EF5D34867D}" dt="2023-09-14T18:16:57.689" v="2889" actId="20577"/>
          <ac:spMkLst>
            <pc:docMk/>
            <pc:sldMk cId="51408026" sldId="10275"/>
            <ac:spMk id="11" creationId="{25137611-8E0E-61CF-F101-B7B053BB39AF}"/>
          </ac:spMkLst>
        </pc:spChg>
        <pc:spChg chg="mod">
          <ac:chgData name="Don Berman" userId="56461672-1acc-4dda-9dc8-3e971c4741c3" providerId="ADAL" clId="{F8BF8487-9E75-41FD-ADCE-31EF5D34867D}" dt="2023-09-14T18:17:19.835" v="2930" actId="14100"/>
          <ac:spMkLst>
            <pc:docMk/>
            <pc:sldMk cId="51408026" sldId="10275"/>
            <ac:spMk id="13" creationId="{2BB0CCFB-FED8-0328-20F6-AFA42A187B45}"/>
          </ac:spMkLst>
        </pc:spChg>
        <pc:spChg chg="del">
          <ac:chgData name="Don Berman" userId="56461672-1acc-4dda-9dc8-3e971c4741c3" providerId="ADAL" clId="{F8BF8487-9E75-41FD-ADCE-31EF5D34867D}" dt="2023-09-14T18:18:10.993" v="3040" actId="478"/>
          <ac:spMkLst>
            <pc:docMk/>
            <pc:sldMk cId="51408026" sldId="10275"/>
            <ac:spMk id="14" creationId="{E25942FC-A574-AB57-95C5-FB35A2471F35}"/>
          </ac:spMkLst>
        </pc:spChg>
        <pc:spChg chg="del mod">
          <ac:chgData name="Don Berman" userId="56461672-1acc-4dda-9dc8-3e971c4741c3" providerId="ADAL" clId="{F8BF8487-9E75-41FD-ADCE-31EF5D34867D}" dt="2023-09-14T18:18:26.455" v="3045" actId="478"/>
          <ac:spMkLst>
            <pc:docMk/>
            <pc:sldMk cId="51408026" sldId="10275"/>
            <ac:spMk id="15" creationId="{423C8D01-D251-A8DA-74AC-D0E70F1024F7}"/>
          </ac:spMkLst>
        </pc:spChg>
        <pc:spChg chg="del">
          <ac:chgData name="Don Berman" userId="56461672-1acc-4dda-9dc8-3e971c4741c3" providerId="ADAL" clId="{F8BF8487-9E75-41FD-ADCE-31EF5D34867D}" dt="2023-09-14T18:18:17.453" v="3041" actId="478"/>
          <ac:spMkLst>
            <pc:docMk/>
            <pc:sldMk cId="51408026" sldId="10275"/>
            <ac:spMk id="16" creationId="{D85E0764-B350-AE93-44BC-14A7C98D9375}"/>
          </ac:spMkLst>
        </pc:spChg>
        <pc:spChg chg="mod">
          <ac:chgData name="Don Berman" userId="56461672-1acc-4dda-9dc8-3e971c4741c3" providerId="ADAL" clId="{F8BF8487-9E75-41FD-ADCE-31EF5D34867D}" dt="2023-09-14T18:15:09.555" v="2750" actId="20577"/>
          <ac:spMkLst>
            <pc:docMk/>
            <pc:sldMk cId="51408026" sldId="10275"/>
            <ac:spMk id="17" creationId="{BFF925E2-E67B-9071-070F-C3CC250EFFB5}"/>
          </ac:spMkLst>
        </pc:spChg>
        <pc:spChg chg="mod">
          <ac:chgData name="Don Berman" userId="56461672-1acc-4dda-9dc8-3e971c4741c3" providerId="ADAL" clId="{F8BF8487-9E75-41FD-ADCE-31EF5D34867D}" dt="2023-09-14T18:19:41.445" v="3059" actId="20577"/>
          <ac:spMkLst>
            <pc:docMk/>
            <pc:sldMk cId="51408026" sldId="10275"/>
            <ac:spMk id="18" creationId="{3582C050-67FD-2AC6-A2B4-9B1992921F7D}"/>
          </ac:spMkLst>
        </pc:spChg>
        <pc:extLst>
          <p:ext xmlns:p="http://schemas.openxmlformats.org/presentationml/2006/main" uri="{D6D511B9-2390-475A-947B-AFAB55BFBCF1}">
            <pc226:cmChg xmlns:pc226="http://schemas.microsoft.com/office/powerpoint/2022/06/main/command" chg="add">
              <pc226:chgData name="Don Berman" userId="56461672-1acc-4dda-9dc8-3e971c4741c3" providerId="ADAL" clId="{F8BF8487-9E75-41FD-ADCE-31EF5D34867D}" dt="2023-09-14T18:21:36.392" v="3061"/>
              <pc2:cmMkLst xmlns:pc2="http://schemas.microsoft.com/office/powerpoint/2019/9/main/command">
                <pc:docMk/>
                <pc:sldMk cId="51408026" sldId="10275"/>
                <pc2:cmMk id="{193038B7-2101-4CB1-89EF-C4E93DBBCE79}"/>
              </pc2:cmMkLst>
            </pc226:cmChg>
          </p:ext>
        </pc:extLst>
      </pc:sldChg>
      <pc:sldChg chg="new del">
        <pc:chgData name="Don Berman" userId="56461672-1acc-4dda-9dc8-3e971c4741c3" providerId="ADAL" clId="{F8BF8487-9E75-41FD-ADCE-31EF5D34867D}" dt="2023-09-15T20:40:15.562" v="3810" actId="680"/>
        <pc:sldMkLst>
          <pc:docMk/>
          <pc:sldMk cId="1859845071" sldId="10280"/>
        </pc:sldMkLst>
      </pc:sldChg>
      <pc:sldChg chg="delSp modSp mod modCm">
        <pc:chgData name="Don Berman" userId="56461672-1acc-4dda-9dc8-3e971c4741c3" providerId="ADAL" clId="{F8BF8487-9E75-41FD-ADCE-31EF5D34867D}" dt="2023-09-18T13:58:14.568" v="4448" actId="2056"/>
        <pc:sldMkLst>
          <pc:docMk/>
          <pc:sldMk cId="2139896793" sldId="10280"/>
        </pc:sldMkLst>
        <pc:spChg chg="mod">
          <ac:chgData name="Don Berman" userId="56461672-1acc-4dda-9dc8-3e971c4741c3" providerId="ADAL" clId="{F8BF8487-9E75-41FD-ADCE-31EF5D34867D}" dt="2023-09-15T20:58:17.529" v="3896" actId="1076"/>
          <ac:spMkLst>
            <pc:docMk/>
            <pc:sldMk cId="2139896793" sldId="10280"/>
            <ac:spMk id="2" creationId="{4FA86C17-A141-3552-F444-23B94EFB2358}"/>
          </ac:spMkLst>
        </pc:spChg>
        <pc:spChg chg="mod">
          <ac:chgData name="Don Berman" userId="56461672-1acc-4dda-9dc8-3e971c4741c3" providerId="ADAL" clId="{F8BF8487-9E75-41FD-ADCE-31EF5D34867D}" dt="2023-09-15T20:49:28.787" v="3874" actId="20577"/>
          <ac:spMkLst>
            <pc:docMk/>
            <pc:sldMk cId="2139896793" sldId="10280"/>
            <ac:spMk id="4" creationId="{6D3E5480-3A22-4F02-3C62-5F3E48DF1B10}"/>
          </ac:spMkLst>
        </pc:spChg>
        <pc:spChg chg="mod">
          <ac:chgData name="Don Berman" userId="56461672-1acc-4dda-9dc8-3e971c4741c3" providerId="ADAL" clId="{F8BF8487-9E75-41FD-ADCE-31EF5D34867D}" dt="2023-09-15T20:48:58.951" v="3856" actId="20577"/>
          <ac:spMkLst>
            <pc:docMk/>
            <pc:sldMk cId="2139896793" sldId="10280"/>
            <ac:spMk id="6" creationId="{7BE0A4B8-EFC5-2DBA-E796-E3BD9AA67A8E}"/>
          </ac:spMkLst>
        </pc:spChg>
        <pc:spChg chg="mod">
          <ac:chgData name="Don Berman" userId="56461672-1acc-4dda-9dc8-3e971c4741c3" providerId="ADAL" clId="{F8BF8487-9E75-41FD-ADCE-31EF5D34867D}" dt="2023-09-15T20:49:47.956" v="3884" actId="20577"/>
          <ac:spMkLst>
            <pc:docMk/>
            <pc:sldMk cId="2139896793" sldId="10280"/>
            <ac:spMk id="16" creationId="{98B2C8F2-316A-9A48-B38F-202649D27FE4}"/>
          </ac:spMkLst>
        </pc:spChg>
        <pc:spChg chg="mod">
          <ac:chgData name="Don Berman" userId="56461672-1acc-4dda-9dc8-3e971c4741c3" providerId="ADAL" clId="{F8BF8487-9E75-41FD-ADCE-31EF5D34867D}" dt="2023-09-15T20:48:31.794" v="3831" actId="20577"/>
          <ac:spMkLst>
            <pc:docMk/>
            <pc:sldMk cId="2139896793" sldId="10280"/>
            <ac:spMk id="20" creationId="{34FCCB95-6611-42D0-C5CC-BDAE5E78F024}"/>
          </ac:spMkLst>
        </pc:spChg>
        <pc:spChg chg="del">
          <ac:chgData name="Don Berman" userId="56461672-1acc-4dda-9dc8-3e971c4741c3" providerId="ADAL" clId="{F8BF8487-9E75-41FD-ADCE-31EF5D34867D}" dt="2023-09-15T20:49:55.948" v="3885" actId="478"/>
          <ac:spMkLst>
            <pc:docMk/>
            <pc:sldMk cId="2139896793" sldId="10280"/>
            <ac:spMk id="24" creationId="{D6C06C17-4703-0C94-F75A-BE2D6C815A8F}"/>
          </ac:spMkLst>
        </pc:spChg>
        <pc:spChg chg="del mod">
          <ac:chgData name="Don Berman" userId="56461672-1acc-4dda-9dc8-3e971c4741c3" providerId="ADAL" clId="{F8BF8487-9E75-41FD-ADCE-31EF5D34867D}" dt="2023-09-15T20:49:58.914" v="3887" actId="478"/>
          <ac:spMkLst>
            <pc:docMk/>
            <pc:sldMk cId="2139896793" sldId="10280"/>
            <ac:spMk id="25" creationId="{8E4BE589-ABDD-0437-8E9D-BF9FC3A42A9A}"/>
          </ac:spMkLst>
        </pc:spChg>
        <pc:grpChg chg="mod">
          <ac:chgData name="Don Berman" userId="56461672-1acc-4dda-9dc8-3e971c4741c3" providerId="ADAL" clId="{F8BF8487-9E75-41FD-ADCE-31EF5D34867D}" dt="2023-09-15T20:58:04.989" v="3892" actId="1076"/>
          <ac:grpSpMkLst>
            <pc:docMk/>
            <pc:sldMk cId="2139896793" sldId="10280"/>
            <ac:grpSpMk id="12" creationId="{CADBC279-F554-5C21-9EBD-C23A7FCE5528}"/>
          </ac:grpSpMkLst>
        </pc:grpChg>
        <pc:grpChg chg="del mod">
          <ac:chgData name="Don Berman" userId="56461672-1acc-4dda-9dc8-3e971c4741c3" providerId="ADAL" clId="{F8BF8487-9E75-41FD-ADCE-31EF5D34867D}" dt="2023-09-15T21:02:10.516" v="3924" actId="478"/>
          <ac:grpSpMkLst>
            <pc:docMk/>
            <pc:sldMk cId="2139896793" sldId="10280"/>
            <ac:grpSpMk id="14" creationId="{EC92CA5D-C80D-5C79-1CB9-005FB7DFA561}"/>
          </ac:grpSpMkLst>
        </pc:grpChg>
        <pc:picChg chg="mod">
          <ac:chgData name="Don Berman" userId="56461672-1acc-4dda-9dc8-3e971c4741c3" providerId="ADAL" clId="{F8BF8487-9E75-41FD-ADCE-31EF5D34867D}" dt="2023-09-15T20:58:19.764" v="3897" actId="1076"/>
          <ac:picMkLst>
            <pc:docMk/>
            <pc:sldMk cId="2139896793" sldId="10280"/>
            <ac:picMk id="5" creationId="{56F67363-8184-2466-A092-5E2F70CF0CAC}"/>
          </ac:picMkLst>
        </pc:picChg>
        <pc:extLst>
          <p:ext xmlns:p="http://schemas.openxmlformats.org/presentationml/2006/main" uri="{D6D511B9-2390-475A-947B-AFAB55BFBCF1}">
            <pc226:cmChg xmlns:pc226="http://schemas.microsoft.com/office/powerpoint/2022/06/main/command" chg="mod">
              <pc226:chgData name="Don Berman" userId="56461672-1acc-4dda-9dc8-3e971c4741c3" providerId="ADAL" clId="{F8BF8487-9E75-41FD-ADCE-31EF5D34867D}" dt="2023-09-18T13:58:14.568" v="4448" actId="2056"/>
              <pc2:cmMkLst xmlns:pc2="http://schemas.microsoft.com/office/powerpoint/2019/9/main/command">
                <pc:docMk/>
                <pc:sldMk cId="2139896793" sldId="10280"/>
                <pc2:cmMk id="{1783BBE8-B822-4055-86B2-D115199BEF85}"/>
              </pc2:cmMkLst>
              <pc226:cmRplyChg chg="add">
                <pc226:chgData name="Don Berman" userId="56461672-1acc-4dda-9dc8-3e971c4741c3" providerId="ADAL" clId="{F8BF8487-9E75-41FD-ADCE-31EF5D34867D}" dt="2023-09-18T10:05:43.347" v="3959"/>
                <pc2:cmRplyMkLst xmlns:pc2="http://schemas.microsoft.com/office/powerpoint/2019/9/main/command">
                  <pc:docMk/>
                  <pc:sldMk cId="2139896793" sldId="10280"/>
                  <pc2:cmMk id="{1783BBE8-B822-4055-86B2-D115199BEF85}"/>
                  <pc2:cmRplyMk id="{821A64FC-E1C6-4C66-B1E1-0207792EECE9}"/>
                </pc2:cmRplyMkLst>
              </pc226:cmRplyChg>
            </pc226:cmChg>
          </p:ext>
        </pc:extLst>
      </pc:sldChg>
      <pc:sldChg chg="new del">
        <pc:chgData name="Don Berman" userId="56461672-1acc-4dda-9dc8-3e971c4741c3" providerId="ADAL" clId="{F8BF8487-9E75-41FD-ADCE-31EF5D34867D}" dt="2023-09-15T20:40:14.599" v="3809" actId="680"/>
        <pc:sldMkLst>
          <pc:docMk/>
          <pc:sldMk cId="572064797" sldId="10281"/>
        </pc:sldMkLst>
      </pc:sldChg>
      <pc:sldChg chg="modSp mod">
        <pc:chgData name="Don Berman" userId="56461672-1acc-4dda-9dc8-3e971c4741c3" providerId="ADAL" clId="{F8BF8487-9E75-41FD-ADCE-31EF5D34867D}" dt="2023-09-18T11:18:45.261" v="4412" actId="20577"/>
        <pc:sldMkLst>
          <pc:docMk/>
          <pc:sldMk cId="2665250065" sldId="10281"/>
        </pc:sldMkLst>
        <pc:spChg chg="mod">
          <ac:chgData name="Don Berman" userId="56461672-1acc-4dda-9dc8-3e971c4741c3" providerId="ADAL" clId="{F8BF8487-9E75-41FD-ADCE-31EF5D34867D}" dt="2023-09-18T11:18:45.261" v="4412" actId="20577"/>
          <ac:spMkLst>
            <pc:docMk/>
            <pc:sldMk cId="2665250065" sldId="10281"/>
            <ac:spMk id="2" creationId="{7DD81297-A4AF-4998-BFEE-0EC97A2686CB}"/>
          </ac:spMkLst>
        </pc:spChg>
      </pc:sldChg>
      <pc:sldChg chg="new del">
        <pc:chgData name="Don Berman" userId="56461672-1acc-4dda-9dc8-3e971c4741c3" providerId="ADAL" clId="{F8BF8487-9E75-41FD-ADCE-31EF5D34867D}" dt="2023-09-15T20:40:12.318" v="3808" actId="680"/>
        <pc:sldMkLst>
          <pc:docMk/>
          <pc:sldMk cId="3755782871" sldId="10282"/>
        </pc:sldMkLst>
      </pc:sldChg>
      <pc:sldChg chg="modSp mod">
        <pc:chgData name="Don Berman" userId="56461672-1acc-4dda-9dc8-3e971c4741c3" providerId="ADAL" clId="{F8BF8487-9E75-41FD-ADCE-31EF5D34867D}" dt="2023-09-19T14:03:08.101" v="4836" actId="20577"/>
        <pc:sldMkLst>
          <pc:docMk/>
          <pc:sldMk cId="4063168425" sldId="10282"/>
        </pc:sldMkLst>
        <pc:spChg chg="mod">
          <ac:chgData name="Don Berman" userId="56461672-1acc-4dda-9dc8-3e971c4741c3" providerId="ADAL" clId="{F8BF8487-9E75-41FD-ADCE-31EF5D34867D}" dt="2023-09-19T14:03:08.101" v="4836" actId="20577"/>
          <ac:spMkLst>
            <pc:docMk/>
            <pc:sldMk cId="4063168425" sldId="10282"/>
            <ac:spMk id="2" creationId="{A829F212-506C-4F19-946D-D947CEB1BE17}"/>
          </ac:spMkLst>
        </pc:spChg>
      </pc:sldChg>
      <pc:sldChg chg="new del">
        <pc:chgData name="Don Berman" userId="56461672-1acc-4dda-9dc8-3e971c4741c3" providerId="ADAL" clId="{F8BF8487-9E75-41FD-ADCE-31EF5D34867D}" dt="2023-09-15T20:40:10.392" v="3807" actId="680"/>
        <pc:sldMkLst>
          <pc:docMk/>
          <pc:sldMk cId="849917414" sldId="10283"/>
        </pc:sldMkLst>
      </pc:sldChg>
      <pc:sldChg chg="new del">
        <pc:chgData name="Don Berman" userId="56461672-1acc-4dda-9dc8-3e971c4741c3" providerId="ADAL" clId="{F8BF8487-9E75-41FD-ADCE-31EF5D34867D}" dt="2023-09-15T20:40:09.061" v="3806" actId="680"/>
        <pc:sldMkLst>
          <pc:docMk/>
          <pc:sldMk cId="763238718" sldId="10284"/>
        </pc:sldMkLst>
      </pc:sldChg>
      <pc:sldChg chg="modSp mod">
        <pc:chgData name="Don Berman" userId="56461672-1acc-4dda-9dc8-3e971c4741c3" providerId="ADAL" clId="{F8BF8487-9E75-41FD-ADCE-31EF5D34867D}" dt="2023-09-18T20:07:43.501" v="4650" actId="1076"/>
        <pc:sldMkLst>
          <pc:docMk/>
          <pc:sldMk cId="2666088147" sldId="10284"/>
        </pc:sldMkLst>
        <pc:spChg chg="mod">
          <ac:chgData name="Don Berman" userId="56461672-1acc-4dda-9dc8-3e971c4741c3" providerId="ADAL" clId="{F8BF8487-9E75-41FD-ADCE-31EF5D34867D}" dt="2023-09-18T20:07:33.490" v="4648" actId="20577"/>
          <ac:spMkLst>
            <pc:docMk/>
            <pc:sldMk cId="2666088147" sldId="10284"/>
            <ac:spMk id="41" creationId="{FE107535-3699-D061-E8A1-719BD9E23974}"/>
          </ac:spMkLst>
        </pc:spChg>
        <pc:graphicFrameChg chg="mod">
          <ac:chgData name="Don Berman" userId="56461672-1acc-4dda-9dc8-3e971c4741c3" providerId="ADAL" clId="{F8BF8487-9E75-41FD-ADCE-31EF5D34867D}" dt="2023-09-18T20:07:43.501" v="4650" actId="1076"/>
          <ac:graphicFrameMkLst>
            <pc:docMk/>
            <pc:sldMk cId="2666088147" sldId="10284"/>
            <ac:graphicFrameMk id="39" creationId="{1636CE91-1990-A1C0-698F-594137B271E8}"/>
          </ac:graphicFrameMkLst>
        </pc:graphicFrameChg>
      </pc:sldChg>
      <pc:sldChg chg="new del">
        <pc:chgData name="Don Berman" userId="56461672-1acc-4dda-9dc8-3e971c4741c3" providerId="ADAL" clId="{F8BF8487-9E75-41FD-ADCE-31EF5D34867D}" dt="2023-09-15T20:40:01.290" v="3805" actId="680"/>
        <pc:sldMkLst>
          <pc:docMk/>
          <pc:sldMk cId="71149671" sldId="10285"/>
        </pc:sldMkLst>
      </pc:sldChg>
      <pc:sldChg chg="modSp mod modAnim modNotesTx">
        <pc:chgData name="Don Berman" userId="56461672-1acc-4dda-9dc8-3e971c4741c3" providerId="ADAL" clId="{F8BF8487-9E75-41FD-ADCE-31EF5D34867D}" dt="2023-09-19T13:56:34.411" v="4793" actId="6549"/>
        <pc:sldMkLst>
          <pc:docMk/>
          <pc:sldMk cId="2161418839" sldId="10285"/>
        </pc:sldMkLst>
        <pc:spChg chg="mod">
          <ac:chgData name="Don Berman" userId="56461672-1acc-4dda-9dc8-3e971c4741c3" providerId="ADAL" clId="{F8BF8487-9E75-41FD-ADCE-31EF5D34867D}" dt="2023-09-18T20:36:39.757" v="4768" actId="1076"/>
          <ac:spMkLst>
            <pc:docMk/>
            <pc:sldMk cId="2161418839" sldId="10285"/>
            <ac:spMk id="9" creationId="{7CB807C9-2F9E-91BC-883B-E19E9ADECD46}"/>
          </ac:spMkLst>
        </pc:spChg>
        <pc:spChg chg="mod">
          <ac:chgData name="Don Berman" userId="56461672-1acc-4dda-9dc8-3e971c4741c3" providerId="ADAL" clId="{F8BF8487-9E75-41FD-ADCE-31EF5D34867D}" dt="2023-09-18T20:34:56.727" v="4767" actId="20577"/>
          <ac:spMkLst>
            <pc:docMk/>
            <pc:sldMk cId="2161418839" sldId="10285"/>
            <ac:spMk id="40" creationId="{75149BF6-7FA4-D819-93DA-3F4C163D4E98}"/>
          </ac:spMkLst>
        </pc:spChg>
      </pc:sldChg>
      <pc:sldChg chg="new del">
        <pc:chgData name="Don Berman" userId="56461672-1acc-4dda-9dc8-3e971c4741c3" providerId="ADAL" clId="{F8BF8487-9E75-41FD-ADCE-31EF5D34867D}" dt="2023-09-15T20:39:57.624" v="3804" actId="680"/>
        <pc:sldMkLst>
          <pc:docMk/>
          <pc:sldMk cId="3677305159" sldId="10286"/>
        </pc:sldMkLst>
      </pc:sldChg>
      <pc:sldChg chg="addSp modSp mod modNotesTx">
        <pc:chgData name="Don Berman" userId="56461672-1acc-4dda-9dc8-3e971c4741c3" providerId="ADAL" clId="{F8BF8487-9E75-41FD-ADCE-31EF5D34867D}" dt="2023-09-20T13:28:30.620" v="5091" actId="20577"/>
        <pc:sldMkLst>
          <pc:docMk/>
          <pc:sldMk cId="1356724065" sldId="10289"/>
        </pc:sldMkLst>
        <pc:spChg chg="mod">
          <ac:chgData name="Don Berman" userId="56461672-1acc-4dda-9dc8-3e971c4741c3" providerId="ADAL" clId="{F8BF8487-9E75-41FD-ADCE-31EF5D34867D}" dt="2023-09-20T13:24:07.164" v="5082" actId="20577"/>
          <ac:spMkLst>
            <pc:docMk/>
            <pc:sldMk cId="1356724065" sldId="10289"/>
            <ac:spMk id="4" creationId="{75793F8D-AD36-DFF4-1FC3-61F21AC9A350}"/>
          </ac:spMkLst>
        </pc:spChg>
        <pc:spChg chg="mod">
          <ac:chgData name="Don Berman" userId="56461672-1acc-4dda-9dc8-3e971c4741c3" providerId="ADAL" clId="{F8BF8487-9E75-41FD-ADCE-31EF5D34867D}" dt="2023-09-20T13:20:49.194" v="4952" actId="1037"/>
          <ac:spMkLst>
            <pc:docMk/>
            <pc:sldMk cId="1356724065" sldId="10289"/>
            <ac:spMk id="6" creationId="{07D34F5E-5E56-C9BE-2942-0969888B9644}"/>
          </ac:spMkLst>
        </pc:spChg>
        <pc:spChg chg="mod">
          <ac:chgData name="Don Berman" userId="56461672-1acc-4dda-9dc8-3e971c4741c3" providerId="ADAL" clId="{F8BF8487-9E75-41FD-ADCE-31EF5D34867D}" dt="2023-09-20T13:20:49.194" v="4952" actId="1037"/>
          <ac:spMkLst>
            <pc:docMk/>
            <pc:sldMk cId="1356724065" sldId="10289"/>
            <ac:spMk id="7" creationId="{943D9643-9FA1-7E75-44C0-CFCBD8DD7FE1}"/>
          </ac:spMkLst>
        </pc:spChg>
        <pc:spChg chg="mod">
          <ac:chgData name="Don Berman" userId="56461672-1acc-4dda-9dc8-3e971c4741c3" providerId="ADAL" clId="{F8BF8487-9E75-41FD-ADCE-31EF5D34867D}" dt="2023-09-20T13:21:02.303" v="4972" actId="1037"/>
          <ac:spMkLst>
            <pc:docMk/>
            <pc:sldMk cId="1356724065" sldId="10289"/>
            <ac:spMk id="9" creationId="{4ED1E457-68D6-FAE0-7D97-B43EEB28E595}"/>
          </ac:spMkLst>
        </pc:spChg>
        <pc:spChg chg="mod">
          <ac:chgData name="Don Berman" userId="56461672-1acc-4dda-9dc8-3e971c4741c3" providerId="ADAL" clId="{F8BF8487-9E75-41FD-ADCE-31EF5D34867D}" dt="2023-09-20T13:21:02.303" v="4972" actId="1037"/>
          <ac:spMkLst>
            <pc:docMk/>
            <pc:sldMk cId="1356724065" sldId="10289"/>
            <ac:spMk id="10" creationId="{1F413CDF-0B7B-77AC-AC55-56797D6309AF}"/>
          </ac:spMkLst>
        </pc:spChg>
        <pc:spChg chg="add mod">
          <ac:chgData name="Don Berman" userId="56461672-1acc-4dda-9dc8-3e971c4741c3" providerId="ADAL" clId="{F8BF8487-9E75-41FD-ADCE-31EF5D34867D}" dt="2023-09-20T13:19:14.776" v="4853" actId="20577"/>
          <ac:spMkLst>
            <pc:docMk/>
            <pc:sldMk cId="1356724065" sldId="10289"/>
            <ac:spMk id="11" creationId="{5CD2D444-0DF3-94D3-17D9-D4BFF28388A5}"/>
          </ac:spMkLst>
        </pc:spChg>
        <pc:spChg chg="add mod">
          <ac:chgData name="Don Berman" userId="56461672-1acc-4dda-9dc8-3e971c4741c3" providerId="ADAL" clId="{F8BF8487-9E75-41FD-ADCE-31EF5D34867D}" dt="2023-09-20T13:20:00.717" v="4929" actId="1076"/>
          <ac:spMkLst>
            <pc:docMk/>
            <pc:sldMk cId="1356724065" sldId="10289"/>
            <ac:spMk id="12" creationId="{B13201B1-105D-8ECF-F430-A6DE432B38A1}"/>
          </ac:spMkLst>
        </pc:spChg>
        <pc:grpChg chg="mod">
          <ac:chgData name="Don Berman" userId="56461672-1acc-4dda-9dc8-3e971c4741c3" providerId="ADAL" clId="{F8BF8487-9E75-41FD-ADCE-31EF5D34867D}" dt="2023-09-20T13:17:35.495" v="4843" actId="14100"/>
          <ac:grpSpMkLst>
            <pc:docMk/>
            <pc:sldMk cId="1356724065" sldId="10289"/>
            <ac:grpSpMk id="16" creationId="{72765626-84BB-CA43-E3A0-B5122950579A}"/>
          </ac:grpSpMkLst>
        </pc:grpChg>
        <pc:grpChg chg="mod">
          <ac:chgData name="Don Berman" userId="56461672-1acc-4dda-9dc8-3e971c4741c3" providerId="ADAL" clId="{F8BF8487-9E75-41FD-ADCE-31EF5D34867D}" dt="2023-09-20T13:20:52.251" v="4953" actId="1076"/>
          <ac:grpSpMkLst>
            <pc:docMk/>
            <pc:sldMk cId="1356724065" sldId="10289"/>
            <ac:grpSpMk id="17" creationId="{D316AF97-E940-8988-1B34-F98FC3FDBAA3}"/>
          </ac:grpSpMkLst>
        </pc:grpChg>
        <pc:graphicFrameChg chg="add mod">
          <ac:chgData name="Don Berman" userId="56461672-1acc-4dda-9dc8-3e971c4741c3" providerId="ADAL" clId="{F8BF8487-9E75-41FD-ADCE-31EF5D34867D}" dt="2023-09-20T13:19:05.131" v="4848" actId="1076"/>
          <ac:graphicFrameMkLst>
            <pc:docMk/>
            <pc:sldMk cId="1356724065" sldId="10289"/>
            <ac:graphicFrameMk id="3" creationId="{945F85FC-493B-B35B-F386-57D3C1FCCAAC}"/>
          </ac:graphicFrameMkLst>
        </pc:graphicFrameChg>
        <pc:graphicFrameChg chg="mod">
          <ac:chgData name="Don Berman" userId="56461672-1acc-4dda-9dc8-3e971c4741c3" providerId="ADAL" clId="{F8BF8487-9E75-41FD-ADCE-31EF5D34867D}" dt="2023-09-20T13:20:49.194" v="4952" actId="1037"/>
          <ac:graphicFrameMkLst>
            <pc:docMk/>
            <pc:sldMk cId="1356724065" sldId="10289"/>
            <ac:graphicFrameMk id="5" creationId="{C6F49723-985F-22D7-61BB-3EC4FC410DC2}"/>
          </ac:graphicFrameMkLst>
        </pc:graphicFrameChg>
        <pc:graphicFrameChg chg="mod">
          <ac:chgData name="Don Berman" userId="56461672-1acc-4dda-9dc8-3e971c4741c3" providerId="ADAL" clId="{F8BF8487-9E75-41FD-ADCE-31EF5D34867D}" dt="2023-09-20T13:21:02.303" v="4972" actId="1037"/>
          <ac:graphicFrameMkLst>
            <pc:docMk/>
            <pc:sldMk cId="1356724065" sldId="10289"/>
            <ac:graphicFrameMk id="8" creationId="{AC089A37-82CF-6151-EFAB-06724131A46D}"/>
          </ac:graphicFrameMkLst>
        </pc:graphicFrameChg>
      </pc:sldChg>
      <pc:sldMasterChg chg="addSldLayout delSldLayout">
        <pc:chgData name="Don Berman" userId="56461672-1acc-4dda-9dc8-3e971c4741c3" providerId="ADAL" clId="{F8BF8487-9E75-41FD-ADCE-31EF5D34867D}" dt="2023-09-15T20:40:27.050" v="3813" actId="2696"/>
        <pc:sldMasterMkLst>
          <pc:docMk/>
          <pc:sldMasterMk cId="2819918430" sldId="2147483673"/>
        </pc:sldMasterMkLst>
        <pc:sldLayoutChg chg="del">
          <pc:chgData name="Don Berman" userId="56461672-1acc-4dda-9dc8-3e971c4741c3" providerId="ADAL" clId="{F8BF8487-9E75-41FD-ADCE-31EF5D34867D}" dt="2023-09-01T20:44:45.242" v="1420" actId="47"/>
          <pc:sldLayoutMkLst>
            <pc:docMk/>
            <pc:sldMasterMk cId="2819918430" sldId="2147483673"/>
            <pc:sldLayoutMk cId="14296502" sldId="2147483683"/>
          </pc:sldLayoutMkLst>
        </pc:sldLayoutChg>
        <pc:sldLayoutChg chg="add del">
          <pc:chgData name="Don Berman" userId="56461672-1acc-4dda-9dc8-3e971c4741c3" providerId="ADAL" clId="{F8BF8487-9E75-41FD-ADCE-31EF5D34867D}" dt="2023-09-15T20:40:27.050" v="3813" actId="2696"/>
          <pc:sldLayoutMkLst>
            <pc:docMk/>
            <pc:sldMasterMk cId="2819918430" sldId="2147483673"/>
            <pc:sldLayoutMk cId="3557129174" sldId="2147483710"/>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effectLst/>
          </c:spPr>
          <c:dPt>
            <c:idx val="0"/>
            <c:bubble3D val="0"/>
            <c:spPr>
              <a:solidFill>
                <a:schemeClr val="accent4"/>
              </a:solidFill>
              <a:ln>
                <a:noFill/>
              </a:ln>
              <a:effectLst/>
            </c:spPr>
            <c:extLst>
              <c:ext xmlns:c16="http://schemas.microsoft.com/office/drawing/2014/chart" uri="{C3380CC4-5D6E-409C-BE32-E72D297353CC}">
                <c16:uniqueId val="{00000001-1178-4F56-8CFE-529597B93CAD}"/>
              </c:ext>
            </c:extLst>
          </c:dPt>
          <c:dPt>
            <c:idx val="1"/>
            <c:bubble3D val="0"/>
            <c:spPr>
              <a:solidFill>
                <a:schemeClr val="bg1"/>
              </a:solidFill>
              <a:ln>
                <a:noFill/>
              </a:ln>
              <a:effectLst/>
            </c:spPr>
            <c:extLst>
              <c:ext xmlns:c16="http://schemas.microsoft.com/office/drawing/2014/chart" uri="{C3380CC4-5D6E-409C-BE32-E72D297353CC}">
                <c16:uniqueId val="{00000003-1178-4F56-8CFE-529597B93CAD}"/>
              </c:ext>
            </c:extLst>
          </c:dPt>
          <c:dLbls>
            <c:delete val="1"/>
          </c:dLbls>
          <c:cat>
            <c:strRef>
              <c:f>Sheet1!$A$2:$A$3</c:f>
              <c:strCache>
                <c:ptCount val="2"/>
                <c:pt idx="0">
                  <c:v>HC or Workforce Costs</c:v>
                </c:pt>
                <c:pt idx="1">
                  <c:v>Other Costs</c:v>
                </c:pt>
              </c:strCache>
            </c:strRef>
          </c:cat>
          <c:val>
            <c:numRef>
              <c:f>Sheet1!$B$2:$B$3</c:f>
              <c:numCache>
                <c:formatCode>0%</c:formatCode>
                <c:ptCount val="2"/>
                <c:pt idx="0">
                  <c:v>0.6</c:v>
                </c:pt>
                <c:pt idx="1">
                  <c:v>0.4</c:v>
                </c:pt>
              </c:numCache>
            </c:numRef>
          </c:val>
          <c:extLst>
            <c:ext xmlns:c16="http://schemas.microsoft.com/office/drawing/2014/chart" uri="{C3380CC4-5D6E-409C-BE32-E72D297353CC}">
              <c16:uniqueId val="{00000004-1178-4F56-8CFE-529597B93CAD}"/>
            </c:ext>
          </c:extLst>
        </c:ser>
        <c:dLbls>
          <c:showLegendKey val="0"/>
          <c:showVal val="0"/>
          <c:showCatName val="1"/>
          <c:showSerName val="0"/>
          <c:showPercent val="0"/>
          <c:showBubbleSize val="0"/>
          <c:showLeaderLines val="1"/>
        </c:dLbls>
        <c:firstSliceAng val="0"/>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effectLst/>
          </c:spPr>
          <c:dPt>
            <c:idx val="0"/>
            <c:bubble3D val="0"/>
            <c:spPr>
              <a:solidFill>
                <a:schemeClr val="accent2"/>
              </a:solidFill>
              <a:ln>
                <a:noFill/>
              </a:ln>
              <a:effectLst/>
            </c:spPr>
            <c:extLst>
              <c:ext xmlns:c16="http://schemas.microsoft.com/office/drawing/2014/chart" uri="{C3380CC4-5D6E-409C-BE32-E72D297353CC}">
                <c16:uniqueId val="{00000001-03A2-4F06-AA16-BF1233DC1D1C}"/>
              </c:ext>
            </c:extLst>
          </c:dPt>
          <c:dPt>
            <c:idx val="1"/>
            <c:bubble3D val="0"/>
            <c:spPr>
              <a:solidFill>
                <a:schemeClr val="bg1"/>
              </a:solidFill>
              <a:ln>
                <a:noFill/>
              </a:ln>
              <a:effectLst/>
            </c:spPr>
            <c:extLst>
              <c:ext xmlns:c16="http://schemas.microsoft.com/office/drawing/2014/chart" uri="{C3380CC4-5D6E-409C-BE32-E72D297353CC}">
                <c16:uniqueId val="{00000003-03A2-4F06-AA16-BF1233DC1D1C}"/>
              </c:ext>
            </c:extLst>
          </c:dPt>
          <c:dLbls>
            <c:delete val="1"/>
          </c:dLbls>
          <c:cat>
            <c:strRef>
              <c:f>Sheet1!$A$2:$A$3</c:f>
              <c:strCache>
                <c:ptCount val="2"/>
                <c:pt idx="0">
                  <c:v>HC or Workforce Costs</c:v>
                </c:pt>
                <c:pt idx="1">
                  <c:v>Other Costs</c:v>
                </c:pt>
              </c:strCache>
            </c:strRef>
          </c:cat>
          <c:val>
            <c:numRef>
              <c:f>Sheet1!$B$2:$B$3</c:f>
              <c:numCache>
                <c:formatCode>0%</c:formatCode>
                <c:ptCount val="2"/>
                <c:pt idx="0">
                  <c:v>0.47</c:v>
                </c:pt>
                <c:pt idx="1">
                  <c:v>0.53</c:v>
                </c:pt>
              </c:numCache>
            </c:numRef>
          </c:val>
          <c:extLst>
            <c:ext xmlns:c16="http://schemas.microsoft.com/office/drawing/2014/chart" uri="{C3380CC4-5D6E-409C-BE32-E72D297353CC}">
              <c16:uniqueId val="{00000004-03A2-4F06-AA16-BF1233DC1D1C}"/>
            </c:ext>
          </c:extLst>
        </c:ser>
        <c:dLbls>
          <c:showLegendKey val="0"/>
          <c:showVal val="0"/>
          <c:showCatName val="1"/>
          <c:showSerName val="0"/>
          <c:showPercent val="0"/>
          <c:showBubbleSize val="0"/>
          <c:showLeaderLines val="1"/>
        </c:dLbls>
        <c:firstSliceAng val="0"/>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effectLst/>
          </c:spPr>
          <c:dPt>
            <c:idx val="0"/>
            <c:bubble3D val="0"/>
            <c:spPr>
              <a:solidFill>
                <a:schemeClr val="accent3"/>
              </a:solidFill>
              <a:ln>
                <a:noFill/>
              </a:ln>
              <a:effectLst/>
            </c:spPr>
            <c:extLst>
              <c:ext xmlns:c16="http://schemas.microsoft.com/office/drawing/2014/chart" uri="{C3380CC4-5D6E-409C-BE32-E72D297353CC}">
                <c16:uniqueId val="{00000001-1178-4F56-8CFE-529597B93CAD}"/>
              </c:ext>
            </c:extLst>
          </c:dPt>
          <c:dPt>
            <c:idx val="1"/>
            <c:bubble3D val="0"/>
            <c:spPr>
              <a:solidFill>
                <a:schemeClr val="bg1"/>
              </a:solidFill>
              <a:ln>
                <a:noFill/>
              </a:ln>
              <a:effectLst/>
            </c:spPr>
            <c:extLst>
              <c:ext xmlns:c16="http://schemas.microsoft.com/office/drawing/2014/chart" uri="{C3380CC4-5D6E-409C-BE32-E72D297353CC}">
                <c16:uniqueId val="{00000003-1178-4F56-8CFE-529597B93CAD}"/>
              </c:ext>
            </c:extLst>
          </c:dPt>
          <c:dLbls>
            <c:delete val="1"/>
          </c:dLbls>
          <c:cat>
            <c:strRef>
              <c:f>Sheet1!$A$2:$A$3</c:f>
              <c:strCache>
                <c:ptCount val="2"/>
                <c:pt idx="0">
                  <c:v>HC or Workforce Costs</c:v>
                </c:pt>
                <c:pt idx="1">
                  <c:v>Other Costs</c:v>
                </c:pt>
              </c:strCache>
            </c:strRef>
          </c:cat>
          <c:val>
            <c:numRef>
              <c:f>Sheet1!$B$2:$B$3</c:f>
              <c:numCache>
                <c:formatCode>0%</c:formatCode>
                <c:ptCount val="2"/>
                <c:pt idx="0">
                  <c:v>0.44</c:v>
                </c:pt>
                <c:pt idx="1">
                  <c:v>0.56000000000000005</c:v>
                </c:pt>
              </c:numCache>
            </c:numRef>
          </c:val>
          <c:extLst>
            <c:ext xmlns:c16="http://schemas.microsoft.com/office/drawing/2014/chart" uri="{C3380CC4-5D6E-409C-BE32-E72D297353CC}">
              <c16:uniqueId val="{00000004-1178-4F56-8CFE-529597B93CAD}"/>
            </c:ext>
          </c:extLst>
        </c:ser>
        <c:dLbls>
          <c:showLegendKey val="0"/>
          <c:showVal val="0"/>
          <c:showCatName val="1"/>
          <c:showSerName val="0"/>
          <c:showPercent val="0"/>
          <c:showBubbleSize val="0"/>
          <c:showLeaderLines val="1"/>
        </c:dLbls>
        <c:firstSliceAng val="178"/>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effectLst/>
          </c:spPr>
          <c:dPt>
            <c:idx val="0"/>
            <c:bubble3D val="0"/>
            <c:spPr>
              <a:solidFill>
                <a:schemeClr val="accent6"/>
              </a:solidFill>
              <a:ln>
                <a:noFill/>
              </a:ln>
              <a:effectLst/>
            </c:spPr>
            <c:extLst>
              <c:ext xmlns:c16="http://schemas.microsoft.com/office/drawing/2014/chart" uri="{C3380CC4-5D6E-409C-BE32-E72D297353CC}">
                <c16:uniqueId val="{00000001-678B-42D7-9C96-0D0EA0D53EB0}"/>
              </c:ext>
            </c:extLst>
          </c:dPt>
          <c:dPt>
            <c:idx val="1"/>
            <c:bubble3D val="0"/>
            <c:spPr>
              <a:solidFill>
                <a:schemeClr val="bg1"/>
              </a:solidFill>
              <a:ln>
                <a:noFill/>
              </a:ln>
              <a:effectLst/>
            </c:spPr>
            <c:extLst>
              <c:ext xmlns:c16="http://schemas.microsoft.com/office/drawing/2014/chart" uri="{C3380CC4-5D6E-409C-BE32-E72D297353CC}">
                <c16:uniqueId val="{00000003-678B-42D7-9C96-0D0EA0D53EB0}"/>
              </c:ext>
            </c:extLst>
          </c:dPt>
          <c:dLbls>
            <c:delete val="1"/>
          </c:dLbls>
          <c:cat>
            <c:strRef>
              <c:f>Sheet1!$A$2:$A$3</c:f>
              <c:strCache>
                <c:ptCount val="2"/>
                <c:pt idx="0">
                  <c:v>HC or Workforce Costs</c:v>
                </c:pt>
                <c:pt idx="1">
                  <c:v>Other Costs</c:v>
                </c:pt>
              </c:strCache>
            </c:strRef>
          </c:cat>
          <c:val>
            <c:numRef>
              <c:f>Sheet1!$B$2:$B$3</c:f>
              <c:numCache>
                <c:formatCode>0%</c:formatCode>
                <c:ptCount val="2"/>
                <c:pt idx="0">
                  <c:v>0.25</c:v>
                </c:pt>
                <c:pt idx="1">
                  <c:v>0.75</c:v>
                </c:pt>
              </c:numCache>
            </c:numRef>
          </c:val>
          <c:extLst>
            <c:ext xmlns:c16="http://schemas.microsoft.com/office/drawing/2014/chart" uri="{C3380CC4-5D6E-409C-BE32-E72D297353CC}">
              <c16:uniqueId val="{00000004-678B-42D7-9C96-0D0EA0D53EB0}"/>
            </c:ext>
          </c:extLst>
        </c:ser>
        <c:dLbls>
          <c:showLegendKey val="0"/>
          <c:showVal val="0"/>
          <c:showCatName val="1"/>
          <c:showSerName val="0"/>
          <c:showPercent val="0"/>
          <c:showBubbleSize val="0"/>
          <c:showLeaderLines val="1"/>
        </c:dLbls>
        <c:firstSliceAng val="0"/>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effectLst/>
          </c:spPr>
          <c:dPt>
            <c:idx val="0"/>
            <c:bubble3D val="0"/>
            <c:spPr>
              <a:solidFill>
                <a:schemeClr val="accent4"/>
              </a:solidFill>
              <a:ln>
                <a:noFill/>
              </a:ln>
              <a:effectLst/>
            </c:spPr>
            <c:extLst>
              <c:ext xmlns:c16="http://schemas.microsoft.com/office/drawing/2014/chart" uri="{C3380CC4-5D6E-409C-BE32-E72D297353CC}">
                <c16:uniqueId val="{00000001-1178-4F56-8CFE-529597B93CAD}"/>
              </c:ext>
            </c:extLst>
          </c:dPt>
          <c:dPt>
            <c:idx val="1"/>
            <c:bubble3D val="0"/>
            <c:spPr>
              <a:solidFill>
                <a:schemeClr val="bg1"/>
              </a:solidFill>
              <a:ln>
                <a:noFill/>
              </a:ln>
              <a:effectLst/>
            </c:spPr>
            <c:extLst>
              <c:ext xmlns:c16="http://schemas.microsoft.com/office/drawing/2014/chart" uri="{C3380CC4-5D6E-409C-BE32-E72D297353CC}">
                <c16:uniqueId val="{00000003-1178-4F56-8CFE-529597B93CAD}"/>
              </c:ext>
            </c:extLst>
          </c:dPt>
          <c:dLbls>
            <c:delete val="1"/>
          </c:dLbls>
          <c:cat>
            <c:strRef>
              <c:f>Sheet1!$A$2:$A$3</c:f>
              <c:strCache>
                <c:ptCount val="2"/>
                <c:pt idx="0">
                  <c:v>HC or Workforce Costs</c:v>
                </c:pt>
                <c:pt idx="1">
                  <c:v>Other Costs</c:v>
                </c:pt>
              </c:strCache>
            </c:strRef>
          </c:cat>
          <c:val>
            <c:numRef>
              <c:f>Sheet1!$B$2:$B$3</c:f>
              <c:numCache>
                <c:formatCode>0%</c:formatCode>
                <c:ptCount val="2"/>
                <c:pt idx="0">
                  <c:v>0.65</c:v>
                </c:pt>
                <c:pt idx="1">
                  <c:v>0.35</c:v>
                </c:pt>
              </c:numCache>
            </c:numRef>
          </c:val>
          <c:extLst>
            <c:ext xmlns:c16="http://schemas.microsoft.com/office/drawing/2014/chart" uri="{C3380CC4-5D6E-409C-BE32-E72D297353CC}">
              <c16:uniqueId val="{00000004-1178-4F56-8CFE-529597B93CAD}"/>
            </c:ext>
          </c:extLst>
        </c:ser>
        <c:dLbls>
          <c:showLegendKey val="0"/>
          <c:showVal val="0"/>
          <c:showCatName val="1"/>
          <c:showSerName val="0"/>
          <c:showPercent val="0"/>
          <c:showBubbleSize val="0"/>
          <c:showLeaderLines val="1"/>
        </c:dLbls>
        <c:firstSliceAng val="0"/>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effectLst/>
          </c:spPr>
          <c:dPt>
            <c:idx val="0"/>
            <c:bubble3D val="0"/>
            <c:spPr>
              <a:solidFill>
                <a:schemeClr val="accent1"/>
              </a:solidFill>
              <a:ln>
                <a:noFill/>
              </a:ln>
              <a:effectLst/>
            </c:spPr>
            <c:extLst>
              <c:ext xmlns:c16="http://schemas.microsoft.com/office/drawing/2014/chart" uri="{C3380CC4-5D6E-409C-BE32-E72D297353CC}">
                <c16:uniqueId val="{00000001-678B-42D7-9C96-0D0EA0D53EB0}"/>
              </c:ext>
            </c:extLst>
          </c:dPt>
          <c:dPt>
            <c:idx val="1"/>
            <c:bubble3D val="0"/>
            <c:spPr>
              <a:solidFill>
                <a:schemeClr val="bg1"/>
              </a:solidFill>
              <a:ln>
                <a:noFill/>
              </a:ln>
              <a:effectLst/>
            </c:spPr>
            <c:extLst>
              <c:ext xmlns:c16="http://schemas.microsoft.com/office/drawing/2014/chart" uri="{C3380CC4-5D6E-409C-BE32-E72D297353CC}">
                <c16:uniqueId val="{00000003-678B-42D7-9C96-0D0EA0D53EB0}"/>
              </c:ext>
            </c:extLst>
          </c:dPt>
          <c:dLbls>
            <c:delete val="1"/>
          </c:dLbls>
          <c:cat>
            <c:strRef>
              <c:f>Sheet1!$A$2:$A$3</c:f>
              <c:strCache>
                <c:ptCount val="2"/>
                <c:pt idx="0">
                  <c:v>HC or Workforce Costs</c:v>
                </c:pt>
                <c:pt idx="1">
                  <c:v>Other Costs</c:v>
                </c:pt>
              </c:strCache>
            </c:strRef>
          </c:cat>
          <c:val>
            <c:numRef>
              <c:f>Sheet1!$B$2:$B$3</c:f>
              <c:numCache>
                <c:formatCode>0%</c:formatCode>
                <c:ptCount val="2"/>
                <c:pt idx="0">
                  <c:v>0.76</c:v>
                </c:pt>
                <c:pt idx="1">
                  <c:v>0.24</c:v>
                </c:pt>
              </c:numCache>
            </c:numRef>
          </c:val>
          <c:extLst>
            <c:ext xmlns:c16="http://schemas.microsoft.com/office/drawing/2014/chart" uri="{C3380CC4-5D6E-409C-BE32-E72D297353CC}">
              <c16:uniqueId val="{00000004-678B-42D7-9C96-0D0EA0D53EB0}"/>
            </c:ext>
          </c:extLst>
        </c:ser>
        <c:dLbls>
          <c:showLegendKey val="0"/>
          <c:showVal val="0"/>
          <c:showCatName val="1"/>
          <c:showSerName val="0"/>
          <c:showPercent val="0"/>
          <c:showBubbleSize val="0"/>
          <c:showLeaderLines val="1"/>
        </c:dLbls>
        <c:firstSliceAng val="0"/>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effectLst/>
          </c:spPr>
          <c:dPt>
            <c:idx val="0"/>
            <c:bubble3D val="0"/>
            <c:spPr>
              <a:solidFill>
                <a:schemeClr val="tx2"/>
              </a:solidFill>
              <a:ln>
                <a:noFill/>
              </a:ln>
              <a:effectLst/>
            </c:spPr>
            <c:extLst>
              <c:ext xmlns:c16="http://schemas.microsoft.com/office/drawing/2014/chart" uri="{C3380CC4-5D6E-409C-BE32-E72D297353CC}">
                <c16:uniqueId val="{00000001-CFFA-4DAE-BCF7-0FB4859A125B}"/>
              </c:ext>
            </c:extLst>
          </c:dPt>
          <c:dPt>
            <c:idx val="1"/>
            <c:bubble3D val="0"/>
            <c:spPr>
              <a:solidFill>
                <a:schemeClr val="bg1"/>
              </a:solidFill>
              <a:ln>
                <a:noFill/>
              </a:ln>
              <a:effectLst/>
            </c:spPr>
            <c:extLst>
              <c:ext xmlns:c16="http://schemas.microsoft.com/office/drawing/2014/chart" uri="{C3380CC4-5D6E-409C-BE32-E72D297353CC}">
                <c16:uniqueId val="{00000003-CFFA-4DAE-BCF7-0FB4859A125B}"/>
              </c:ext>
            </c:extLst>
          </c:dPt>
          <c:dLbls>
            <c:delete val="1"/>
          </c:dLbls>
          <c:cat>
            <c:strRef>
              <c:f>Sheet1!$A$2:$A$3</c:f>
              <c:strCache>
                <c:ptCount val="2"/>
                <c:pt idx="0">
                  <c:v>HC or Workforce Costs</c:v>
                </c:pt>
                <c:pt idx="1">
                  <c:v>Other Costs</c:v>
                </c:pt>
              </c:strCache>
            </c:strRef>
          </c:cat>
          <c:val>
            <c:numRef>
              <c:f>Sheet1!$B$2:$B$3</c:f>
              <c:numCache>
                <c:formatCode>0%</c:formatCode>
                <c:ptCount val="2"/>
                <c:pt idx="0">
                  <c:v>0.66</c:v>
                </c:pt>
                <c:pt idx="1">
                  <c:v>0.34</c:v>
                </c:pt>
              </c:numCache>
            </c:numRef>
          </c:val>
          <c:extLst>
            <c:ext xmlns:c16="http://schemas.microsoft.com/office/drawing/2014/chart" uri="{C3380CC4-5D6E-409C-BE32-E72D297353CC}">
              <c16:uniqueId val="{00000004-CFFA-4DAE-BCF7-0FB4859A125B}"/>
            </c:ext>
          </c:extLst>
        </c:ser>
        <c:dLbls>
          <c:showLegendKey val="0"/>
          <c:showVal val="0"/>
          <c:showCatName val="1"/>
          <c:showSerName val="0"/>
          <c:showPercent val="0"/>
          <c:showBubbleSize val="0"/>
          <c:showLeaderLines val="1"/>
        </c:dLbls>
        <c:firstSliceAng val="179"/>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effectLst/>
          </c:spPr>
          <c:dPt>
            <c:idx val="0"/>
            <c:bubble3D val="0"/>
            <c:spPr>
              <a:solidFill>
                <a:schemeClr val="accent2"/>
              </a:solidFill>
              <a:ln>
                <a:noFill/>
              </a:ln>
              <a:effectLst/>
            </c:spPr>
            <c:extLst>
              <c:ext xmlns:c16="http://schemas.microsoft.com/office/drawing/2014/chart" uri="{C3380CC4-5D6E-409C-BE32-E72D297353CC}">
                <c16:uniqueId val="{00000001-03A2-4F06-AA16-BF1233DC1D1C}"/>
              </c:ext>
            </c:extLst>
          </c:dPt>
          <c:dPt>
            <c:idx val="1"/>
            <c:bubble3D val="0"/>
            <c:spPr>
              <a:solidFill>
                <a:schemeClr val="bg1"/>
              </a:solidFill>
              <a:ln>
                <a:noFill/>
              </a:ln>
              <a:effectLst/>
            </c:spPr>
            <c:extLst>
              <c:ext xmlns:c16="http://schemas.microsoft.com/office/drawing/2014/chart" uri="{C3380CC4-5D6E-409C-BE32-E72D297353CC}">
                <c16:uniqueId val="{00000003-03A2-4F06-AA16-BF1233DC1D1C}"/>
              </c:ext>
            </c:extLst>
          </c:dPt>
          <c:dLbls>
            <c:delete val="1"/>
          </c:dLbls>
          <c:cat>
            <c:strRef>
              <c:f>Sheet1!$A$2:$A$3</c:f>
              <c:strCache>
                <c:ptCount val="2"/>
                <c:pt idx="0">
                  <c:v>HC or Workforce Costs</c:v>
                </c:pt>
                <c:pt idx="1">
                  <c:v>Other Costs</c:v>
                </c:pt>
              </c:strCache>
            </c:strRef>
          </c:cat>
          <c:val>
            <c:numRef>
              <c:f>Sheet1!$B$2:$B$3</c:f>
              <c:numCache>
                <c:formatCode>0%</c:formatCode>
                <c:ptCount val="2"/>
                <c:pt idx="0">
                  <c:v>0.05</c:v>
                </c:pt>
                <c:pt idx="1">
                  <c:v>0.95</c:v>
                </c:pt>
              </c:numCache>
            </c:numRef>
          </c:val>
          <c:extLst>
            <c:ext xmlns:c16="http://schemas.microsoft.com/office/drawing/2014/chart" uri="{C3380CC4-5D6E-409C-BE32-E72D297353CC}">
              <c16:uniqueId val="{00000004-03A2-4F06-AA16-BF1233DC1D1C}"/>
            </c:ext>
          </c:extLst>
        </c:ser>
        <c:dLbls>
          <c:showLegendKey val="0"/>
          <c:showVal val="0"/>
          <c:showCatName val="1"/>
          <c:showSerName val="0"/>
          <c:showPercent val="0"/>
          <c:showBubbleSize val="0"/>
          <c:showLeaderLines val="1"/>
        </c:dLbls>
        <c:firstSliceAng val="72"/>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effectLst/>
          </c:spPr>
          <c:dPt>
            <c:idx val="0"/>
            <c:bubble3D val="0"/>
            <c:spPr>
              <a:solidFill>
                <a:schemeClr val="tx2"/>
              </a:solidFill>
              <a:ln>
                <a:noFill/>
              </a:ln>
              <a:effectLst/>
            </c:spPr>
            <c:extLst>
              <c:ext xmlns:c16="http://schemas.microsoft.com/office/drawing/2014/chart" uri="{C3380CC4-5D6E-409C-BE32-E72D297353CC}">
                <c16:uniqueId val="{00000001-CFFA-4DAE-BCF7-0FB4859A125B}"/>
              </c:ext>
            </c:extLst>
          </c:dPt>
          <c:dPt>
            <c:idx val="1"/>
            <c:bubble3D val="0"/>
            <c:spPr>
              <a:solidFill>
                <a:schemeClr val="bg1"/>
              </a:solidFill>
              <a:ln>
                <a:noFill/>
              </a:ln>
              <a:effectLst/>
            </c:spPr>
            <c:extLst>
              <c:ext xmlns:c16="http://schemas.microsoft.com/office/drawing/2014/chart" uri="{C3380CC4-5D6E-409C-BE32-E72D297353CC}">
                <c16:uniqueId val="{00000003-CFFA-4DAE-BCF7-0FB4859A125B}"/>
              </c:ext>
            </c:extLst>
          </c:dPt>
          <c:dLbls>
            <c:delete val="1"/>
          </c:dLbls>
          <c:cat>
            <c:strRef>
              <c:f>Sheet1!$A$2:$A$3</c:f>
              <c:strCache>
                <c:ptCount val="2"/>
                <c:pt idx="0">
                  <c:v>HC or Workforce Costs</c:v>
                </c:pt>
                <c:pt idx="1">
                  <c:v>Other Costs</c:v>
                </c:pt>
              </c:strCache>
            </c:strRef>
          </c:cat>
          <c:val>
            <c:numRef>
              <c:f>Sheet1!$B$2:$B$3</c:f>
              <c:numCache>
                <c:formatCode>0%</c:formatCode>
                <c:ptCount val="2"/>
                <c:pt idx="0">
                  <c:v>1</c:v>
                </c:pt>
                <c:pt idx="1">
                  <c:v>0</c:v>
                </c:pt>
              </c:numCache>
            </c:numRef>
          </c:val>
          <c:extLst>
            <c:ext xmlns:c16="http://schemas.microsoft.com/office/drawing/2014/chart" uri="{C3380CC4-5D6E-409C-BE32-E72D297353CC}">
              <c16:uniqueId val="{00000004-CFFA-4DAE-BCF7-0FB4859A125B}"/>
            </c:ext>
          </c:extLst>
        </c:ser>
        <c:dLbls>
          <c:showLegendKey val="0"/>
          <c:showVal val="0"/>
          <c:showCatName val="1"/>
          <c:showSerName val="0"/>
          <c:showPercent val="0"/>
          <c:showBubbleSize val="0"/>
          <c:showLeaderLines val="1"/>
        </c:dLbls>
        <c:firstSliceAng val="179"/>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effectLst/>
          </c:spPr>
          <c:dPt>
            <c:idx val="0"/>
            <c:bubble3D val="0"/>
            <c:spPr>
              <a:solidFill>
                <a:schemeClr val="accent2"/>
              </a:solidFill>
              <a:ln>
                <a:noFill/>
              </a:ln>
              <a:effectLst/>
            </c:spPr>
            <c:extLst>
              <c:ext xmlns:c16="http://schemas.microsoft.com/office/drawing/2014/chart" uri="{C3380CC4-5D6E-409C-BE32-E72D297353CC}">
                <c16:uniqueId val="{00000001-03A2-4F06-AA16-BF1233DC1D1C}"/>
              </c:ext>
            </c:extLst>
          </c:dPt>
          <c:dPt>
            <c:idx val="1"/>
            <c:bubble3D val="0"/>
            <c:spPr>
              <a:solidFill>
                <a:schemeClr val="bg1"/>
              </a:solidFill>
              <a:ln>
                <a:noFill/>
              </a:ln>
              <a:effectLst/>
            </c:spPr>
            <c:extLst>
              <c:ext xmlns:c16="http://schemas.microsoft.com/office/drawing/2014/chart" uri="{C3380CC4-5D6E-409C-BE32-E72D297353CC}">
                <c16:uniqueId val="{00000003-03A2-4F06-AA16-BF1233DC1D1C}"/>
              </c:ext>
            </c:extLst>
          </c:dPt>
          <c:dLbls>
            <c:delete val="1"/>
          </c:dLbls>
          <c:cat>
            <c:strRef>
              <c:f>Sheet1!$A$2:$A$3</c:f>
              <c:strCache>
                <c:ptCount val="2"/>
                <c:pt idx="0">
                  <c:v>HC or Workforce Costs</c:v>
                </c:pt>
                <c:pt idx="1">
                  <c:v>Other Costs</c:v>
                </c:pt>
              </c:strCache>
            </c:strRef>
          </c:cat>
          <c:val>
            <c:numRef>
              <c:f>Sheet1!$B$2:$B$3</c:f>
              <c:numCache>
                <c:formatCode>0%</c:formatCode>
                <c:ptCount val="2"/>
                <c:pt idx="0">
                  <c:v>1</c:v>
                </c:pt>
                <c:pt idx="1">
                  <c:v>0</c:v>
                </c:pt>
              </c:numCache>
            </c:numRef>
          </c:val>
          <c:extLst>
            <c:ext xmlns:c16="http://schemas.microsoft.com/office/drawing/2014/chart" uri="{C3380CC4-5D6E-409C-BE32-E72D297353CC}">
              <c16:uniqueId val="{00000004-03A2-4F06-AA16-BF1233DC1D1C}"/>
            </c:ext>
          </c:extLst>
        </c:ser>
        <c:dLbls>
          <c:showLegendKey val="0"/>
          <c:showVal val="0"/>
          <c:showCatName val="1"/>
          <c:showSerName val="0"/>
          <c:showPercent val="0"/>
          <c:showBubbleSize val="0"/>
          <c:showLeaderLines val="1"/>
        </c:dLbls>
        <c:firstSliceAng val="0"/>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effectLst/>
          </c:spPr>
          <c:dPt>
            <c:idx val="0"/>
            <c:bubble3D val="0"/>
            <c:spPr>
              <a:solidFill>
                <a:schemeClr val="accent5"/>
              </a:solidFill>
              <a:ln>
                <a:noFill/>
              </a:ln>
              <a:effectLst/>
            </c:spPr>
            <c:extLst>
              <c:ext xmlns:c16="http://schemas.microsoft.com/office/drawing/2014/chart" uri="{C3380CC4-5D6E-409C-BE32-E72D297353CC}">
                <c16:uniqueId val="{00000001-CFFA-4DAE-BCF7-0FB4859A125B}"/>
              </c:ext>
            </c:extLst>
          </c:dPt>
          <c:dPt>
            <c:idx val="1"/>
            <c:bubble3D val="0"/>
            <c:spPr>
              <a:solidFill>
                <a:schemeClr val="bg1"/>
              </a:solidFill>
              <a:ln>
                <a:noFill/>
              </a:ln>
              <a:effectLst/>
            </c:spPr>
            <c:extLst>
              <c:ext xmlns:c16="http://schemas.microsoft.com/office/drawing/2014/chart" uri="{C3380CC4-5D6E-409C-BE32-E72D297353CC}">
                <c16:uniqueId val="{00000003-CFFA-4DAE-BCF7-0FB4859A125B}"/>
              </c:ext>
            </c:extLst>
          </c:dPt>
          <c:dLbls>
            <c:delete val="1"/>
          </c:dLbls>
          <c:cat>
            <c:strRef>
              <c:f>Sheet1!$A$2:$A$3</c:f>
              <c:strCache>
                <c:ptCount val="2"/>
                <c:pt idx="0">
                  <c:v>HC or Workforce Costs</c:v>
                </c:pt>
                <c:pt idx="1">
                  <c:v>Other Costs</c:v>
                </c:pt>
              </c:strCache>
            </c:strRef>
          </c:cat>
          <c:val>
            <c:numRef>
              <c:f>Sheet1!$B$2:$B$3</c:f>
              <c:numCache>
                <c:formatCode>0%</c:formatCode>
                <c:ptCount val="2"/>
                <c:pt idx="0">
                  <c:v>1</c:v>
                </c:pt>
                <c:pt idx="1">
                  <c:v>0</c:v>
                </c:pt>
              </c:numCache>
            </c:numRef>
          </c:val>
          <c:extLst>
            <c:ext xmlns:c16="http://schemas.microsoft.com/office/drawing/2014/chart" uri="{C3380CC4-5D6E-409C-BE32-E72D297353CC}">
              <c16:uniqueId val="{00000004-CFFA-4DAE-BCF7-0FB4859A125B}"/>
            </c:ext>
          </c:extLst>
        </c:ser>
        <c:dLbls>
          <c:showLegendKey val="0"/>
          <c:showVal val="0"/>
          <c:showCatName val="1"/>
          <c:showSerName val="0"/>
          <c:showPercent val="0"/>
          <c:showBubbleSize val="0"/>
          <c:showLeaderLines val="1"/>
        </c:dLbls>
        <c:firstSliceAng val="179"/>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effectLst/>
          </c:spPr>
          <c:dPt>
            <c:idx val="0"/>
            <c:bubble3D val="0"/>
            <c:spPr>
              <a:solidFill>
                <a:schemeClr val="accent1"/>
              </a:solidFill>
              <a:ln>
                <a:noFill/>
              </a:ln>
              <a:effectLst/>
            </c:spPr>
            <c:extLst>
              <c:ext xmlns:c16="http://schemas.microsoft.com/office/drawing/2014/chart" uri="{C3380CC4-5D6E-409C-BE32-E72D297353CC}">
                <c16:uniqueId val="{00000001-678B-42D7-9C96-0D0EA0D53EB0}"/>
              </c:ext>
            </c:extLst>
          </c:dPt>
          <c:dPt>
            <c:idx val="1"/>
            <c:bubble3D val="0"/>
            <c:spPr>
              <a:solidFill>
                <a:schemeClr val="bg1"/>
              </a:solidFill>
              <a:ln>
                <a:noFill/>
              </a:ln>
              <a:effectLst/>
            </c:spPr>
            <c:extLst>
              <c:ext xmlns:c16="http://schemas.microsoft.com/office/drawing/2014/chart" uri="{C3380CC4-5D6E-409C-BE32-E72D297353CC}">
                <c16:uniqueId val="{00000003-678B-42D7-9C96-0D0EA0D53EB0}"/>
              </c:ext>
            </c:extLst>
          </c:dPt>
          <c:dLbls>
            <c:delete val="1"/>
          </c:dLbls>
          <c:cat>
            <c:strRef>
              <c:f>Sheet1!$A$2:$A$3</c:f>
              <c:strCache>
                <c:ptCount val="2"/>
                <c:pt idx="0">
                  <c:v>HC or Workforce Costs</c:v>
                </c:pt>
                <c:pt idx="1">
                  <c:v>Other Costs</c:v>
                </c:pt>
              </c:strCache>
            </c:strRef>
          </c:cat>
          <c:val>
            <c:numRef>
              <c:f>Sheet1!$B$2:$B$3</c:f>
              <c:numCache>
                <c:formatCode>0%</c:formatCode>
                <c:ptCount val="2"/>
                <c:pt idx="0">
                  <c:v>0.76</c:v>
                </c:pt>
                <c:pt idx="1">
                  <c:v>0.24</c:v>
                </c:pt>
              </c:numCache>
            </c:numRef>
          </c:val>
          <c:extLst>
            <c:ext xmlns:c16="http://schemas.microsoft.com/office/drawing/2014/chart" uri="{C3380CC4-5D6E-409C-BE32-E72D297353CC}">
              <c16:uniqueId val="{00000004-678B-42D7-9C96-0D0EA0D53EB0}"/>
            </c:ext>
          </c:extLst>
        </c:ser>
        <c:dLbls>
          <c:showLegendKey val="0"/>
          <c:showVal val="0"/>
          <c:showCatName val="1"/>
          <c:showSerName val="0"/>
          <c:showPercent val="0"/>
          <c:showBubbleSize val="0"/>
          <c:showLeaderLines val="1"/>
        </c:dLbls>
        <c:firstSliceAng val="0"/>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effectLst/>
          </c:spPr>
          <c:dPt>
            <c:idx val="0"/>
            <c:bubble3D val="0"/>
            <c:spPr>
              <a:solidFill>
                <a:schemeClr val="accent1"/>
              </a:solidFill>
              <a:ln>
                <a:noFill/>
              </a:ln>
              <a:effectLst/>
            </c:spPr>
            <c:extLst>
              <c:ext xmlns:c16="http://schemas.microsoft.com/office/drawing/2014/chart" uri="{C3380CC4-5D6E-409C-BE32-E72D297353CC}">
                <c16:uniqueId val="{00000001-03A2-4F06-AA16-BF1233DC1D1C}"/>
              </c:ext>
            </c:extLst>
          </c:dPt>
          <c:dPt>
            <c:idx val="1"/>
            <c:bubble3D val="0"/>
            <c:spPr>
              <a:solidFill>
                <a:schemeClr val="bg1"/>
              </a:solidFill>
              <a:ln>
                <a:noFill/>
              </a:ln>
              <a:effectLst/>
            </c:spPr>
            <c:extLst>
              <c:ext xmlns:c16="http://schemas.microsoft.com/office/drawing/2014/chart" uri="{C3380CC4-5D6E-409C-BE32-E72D297353CC}">
                <c16:uniqueId val="{00000003-03A2-4F06-AA16-BF1233DC1D1C}"/>
              </c:ext>
            </c:extLst>
          </c:dPt>
          <c:dLbls>
            <c:delete val="1"/>
          </c:dLbls>
          <c:cat>
            <c:strRef>
              <c:f>Sheet1!$A$2:$A$3</c:f>
              <c:strCache>
                <c:ptCount val="2"/>
                <c:pt idx="0">
                  <c:v>HC or Workforce Costs</c:v>
                </c:pt>
                <c:pt idx="1">
                  <c:v>Other Costs</c:v>
                </c:pt>
              </c:strCache>
            </c:strRef>
          </c:cat>
          <c:val>
            <c:numRef>
              <c:f>Sheet1!$B$2:$B$3</c:f>
              <c:numCache>
                <c:formatCode>0%</c:formatCode>
                <c:ptCount val="2"/>
                <c:pt idx="0">
                  <c:v>1</c:v>
                </c:pt>
                <c:pt idx="1">
                  <c:v>0</c:v>
                </c:pt>
              </c:numCache>
            </c:numRef>
          </c:val>
          <c:extLst>
            <c:ext xmlns:c16="http://schemas.microsoft.com/office/drawing/2014/chart" uri="{C3380CC4-5D6E-409C-BE32-E72D297353CC}">
              <c16:uniqueId val="{00000004-03A2-4F06-AA16-BF1233DC1D1C}"/>
            </c:ext>
          </c:extLst>
        </c:ser>
        <c:dLbls>
          <c:showLegendKey val="0"/>
          <c:showVal val="0"/>
          <c:showCatName val="1"/>
          <c:showSerName val="0"/>
          <c:showPercent val="0"/>
          <c:showBubbleSize val="0"/>
          <c:showLeaderLines val="1"/>
        </c:dLbls>
        <c:firstSliceAng val="0"/>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solidFill>
              <a:schemeClr val="accent4"/>
            </a:solidFill>
            <a:effectLst/>
          </c:spPr>
          <c:dPt>
            <c:idx val="0"/>
            <c:bubble3D val="0"/>
            <c:spPr>
              <a:solidFill>
                <a:schemeClr val="accent4"/>
              </a:solidFill>
              <a:ln>
                <a:noFill/>
              </a:ln>
              <a:effectLst/>
            </c:spPr>
            <c:extLst>
              <c:ext xmlns:c16="http://schemas.microsoft.com/office/drawing/2014/chart" uri="{C3380CC4-5D6E-409C-BE32-E72D297353CC}">
                <c16:uniqueId val="{00000001-FC27-4B8C-B6C7-AF9D41B55D0F}"/>
              </c:ext>
            </c:extLst>
          </c:dPt>
          <c:dPt>
            <c:idx val="1"/>
            <c:bubble3D val="0"/>
            <c:spPr>
              <a:solidFill>
                <a:schemeClr val="accent4"/>
              </a:solidFill>
              <a:ln>
                <a:noFill/>
              </a:ln>
              <a:effectLst/>
            </c:spPr>
            <c:extLst>
              <c:ext xmlns:c16="http://schemas.microsoft.com/office/drawing/2014/chart" uri="{C3380CC4-5D6E-409C-BE32-E72D297353CC}">
                <c16:uniqueId val="{00000003-FC27-4B8C-B6C7-AF9D41B55D0F}"/>
              </c:ext>
            </c:extLst>
          </c:dPt>
          <c:dLbls>
            <c:delete val="1"/>
          </c:dLbls>
          <c:cat>
            <c:strRef>
              <c:f>Sheet1!$A$2:$A$3</c:f>
              <c:strCache>
                <c:ptCount val="2"/>
                <c:pt idx="0">
                  <c:v>HC or Workforce Costs</c:v>
                </c:pt>
                <c:pt idx="1">
                  <c:v>Other Costs</c:v>
                </c:pt>
              </c:strCache>
            </c:strRef>
          </c:cat>
          <c:val>
            <c:numRef>
              <c:f>Sheet1!$B$2:$B$3</c:f>
              <c:numCache>
                <c:formatCode>0%</c:formatCode>
                <c:ptCount val="2"/>
                <c:pt idx="0">
                  <c:v>1</c:v>
                </c:pt>
                <c:pt idx="1">
                  <c:v>0</c:v>
                </c:pt>
              </c:numCache>
            </c:numRef>
          </c:val>
          <c:extLst>
            <c:ext xmlns:c16="http://schemas.microsoft.com/office/drawing/2014/chart" uri="{C3380CC4-5D6E-409C-BE32-E72D297353CC}">
              <c16:uniqueId val="{00000004-FC27-4B8C-B6C7-AF9D41B55D0F}"/>
            </c:ext>
          </c:extLst>
        </c:ser>
        <c:dLbls>
          <c:showLegendKey val="0"/>
          <c:showVal val="0"/>
          <c:showCatName val="1"/>
          <c:showSerName val="0"/>
          <c:showPercent val="0"/>
          <c:showBubbleSize val="0"/>
          <c:showLeaderLines val="1"/>
        </c:dLbls>
        <c:firstSliceAng val="179"/>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solidFill>
              <a:srgbClr val="F700FA"/>
            </a:solidFill>
            <a:effectLst/>
          </c:spPr>
          <c:dPt>
            <c:idx val="0"/>
            <c:bubble3D val="0"/>
            <c:spPr>
              <a:solidFill>
                <a:srgbClr val="F700FA"/>
              </a:solidFill>
              <a:ln>
                <a:noFill/>
              </a:ln>
              <a:effectLst/>
            </c:spPr>
            <c:extLst>
              <c:ext xmlns:c16="http://schemas.microsoft.com/office/drawing/2014/chart" uri="{C3380CC4-5D6E-409C-BE32-E72D297353CC}">
                <c16:uniqueId val="{00000001-7C54-465A-BB73-41D6B42278AD}"/>
              </c:ext>
            </c:extLst>
          </c:dPt>
          <c:dPt>
            <c:idx val="1"/>
            <c:bubble3D val="0"/>
            <c:spPr>
              <a:solidFill>
                <a:srgbClr val="F700FA"/>
              </a:solidFill>
              <a:ln>
                <a:noFill/>
              </a:ln>
              <a:effectLst/>
            </c:spPr>
            <c:extLst>
              <c:ext xmlns:c16="http://schemas.microsoft.com/office/drawing/2014/chart" uri="{C3380CC4-5D6E-409C-BE32-E72D297353CC}">
                <c16:uniqueId val="{00000003-7C54-465A-BB73-41D6B42278AD}"/>
              </c:ext>
            </c:extLst>
          </c:dPt>
          <c:dLbls>
            <c:delete val="1"/>
          </c:dLbls>
          <c:cat>
            <c:strRef>
              <c:f>Sheet1!$A$2:$A$3</c:f>
              <c:strCache>
                <c:ptCount val="2"/>
                <c:pt idx="0">
                  <c:v>HC or Workforce Costs</c:v>
                </c:pt>
                <c:pt idx="1">
                  <c:v>Other Costs</c:v>
                </c:pt>
              </c:strCache>
            </c:strRef>
          </c:cat>
          <c:val>
            <c:numRef>
              <c:f>Sheet1!$B$2:$B$3</c:f>
              <c:numCache>
                <c:formatCode>0%</c:formatCode>
                <c:ptCount val="2"/>
                <c:pt idx="0">
                  <c:v>1</c:v>
                </c:pt>
                <c:pt idx="1">
                  <c:v>0</c:v>
                </c:pt>
              </c:numCache>
            </c:numRef>
          </c:val>
          <c:extLst>
            <c:ext xmlns:c16="http://schemas.microsoft.com/office/drawing/2014/chart" uri="{C3380CC4-5D6E-409C-BE32-E72D297353CC}">
              <c16:uniqueId val="{00000004-7C54-465A-BB73-41D6B42278AD}"/>
            </c:ext>
          </c:extLst>
        </c:ser>
        <c:dLbls>
          <c:showLegendKey val="0"/>
          <c:showVal val="0"/>
          <c:showCatName val="1"/>
          <c:showSerName val="0"/>
          <c:showPercent val="0"/>
          <c:showBubbleSize val="0"/>
          <c:showLeaderLines val="1"/>
        </c:dLbls>
        <c:firstSliceAng val="0"/>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solidFill>
              <a:schemeClr val="tx2"/>
            </a:solidFill>
            <a:effectLst/>
          </c:spPr>
          <c:dPt>
            <c:idx val="0"/>
            <c:bubble3D val="0"/>
            <c:spPr>
              <a:solidFill>
                <a:schemeClr val="tx2"/>
              </a:solidFill>
              <a:ln>
                <a:noFill/>
              </a:ln>
              <a:effectLst/>
            </c:spPr>
            <c:extLst>
              <c:ext xmlns:c16="http://schemas.microsoft.com/office/drawing/2014/chart" uri="{C3380CC4-5D6E-409C-BE32-E72D297353CC}">
                <c16:uniqueId val="{00000001-BAB2-4D62-8F8E-446B35EAB4DE}"/>
              </c:ext>
            </c:extLst>
          </c:dPt>
          <c:dPt>
            <c:idx val="1"/>
            <c:bubble3D val="0"/>
            <c:spPr>
              <a:solidFill>
                <a:schemeClr val="tx2"/>
              </a:solidFill>
              <a:ln>
                <a:noFill/>
              </a:ln>
              <a:effectLst/>
            </c:spPr>
            <c:extLst>
              <c:ext xmlns:c16="http://schemas.microsoft.com/office/drawing/2014/chart" uri="{C3380CC4-5D6E-409C-BE32-E72D297353CC}">
                <c16:uniqueId val="{00000003-BAB2-4D62-8F8E-446B35EAB4DE}"/>
              </c:ext>
            </c:extLst>
          </c:dPt>
          <c:dLbls>
            <c:delete val="1"/>
          </c:dLbls>
          <c:cat>
            <c:strRef>
              <c:f>Sheet1!$A$2:$A$3</c:f>
              <c:strCache>
                <c:ptCount val="2"/>
                <c:pt idx="0">
                  <c:v>HC or Workforce Costs</c:v>
                </c:pt>
                <c:pt idx="1">
                  <c:v>Other Costs</c:v>
                </c:pt>
              </c:strCache>
            </c:strRef>
          </c:cat>
          <c:val>
            <c:numRef>
              <c:f>Sheet1!$B$2:$B$3</c:f>
              <c:numCache>
                <c:formatCode>0%</c:formatCode>
                <c:ptCount val="2"/>
                <c:pt idx="0">
                  <c:v>1</c:v>
                </c:pt>
                <c:pt idx="1">
                  <c:v>0</c:v>
                </c:pt>
              </c:numCache>
            </c:numRef>
          </c:val>
          <c:extLst>
            <c:ext xmlns:c16="http://schemas.microsoft.com/office/drawing/2014/chart" uri="{C3380CC4-5D6E-409C-BE32-E72D297353CC}">
              <c16:uniqueId val="{00000004-BAB2-4D62-8F8E-446B35EAB4DE}"/>
            </c:ext>
          </c:extLst>
        </c:ser>
        <c:dLbls>
          <c:showLegendKey val="0"/>
          <c:showVal val="0"/>
          <c:showCatName val="1"/>
          <c:showSerName val="0"/>
          <c:showPercent val="0"/>
          <c:showBubbleSize val="0"/>
          <c:showLeaderLines val="1"/>
        </c:dLbls>
        <c:firstSliceAng val="179"/>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750011952223758E-2"/>
          <c:y val="3.4900974035239625E-2"/>
          <c:w val="0.86505472952409157"/>
          <c:h val="0.94093681317113298"/>
        </c:manualLayout>
      </c:layout>
      <c:doughnutChart>
        <c:varyColors val="1"/>
        <c:ser>
          <c:idx val="0"/>
          <c:order val="0"/>
          <c:tx>
            <c:strRef>
              <c:f>Sheet1!$B$1</c:f>
              <c:strCache>
                <c:ptCount val="1"/>
                <c:pt idx="0">
                  <c:v>Operating Expenses</c:v>
                </c:pt>
              </c:strCache>
            </c:strRef>
          </c:tx>
          <c:spPr>
            <a:solidFill>
              <a:schemeClr val="accent2"/>
            </a:solidFill>
            <a:effectLst/>
          </c:spPr>
          <c:dPt>
            <c:idx val="0"/>
            <c:bubble3D val="0"/>
            <c:spPr>
              <a:solidFill>
                <a:schemeClr val="accent2"/>
              </a:solidFill>
              <a:ln>
                <a:noFill/>
              </a:ln>
              <a:effectLst/>
            </c:spPr>
            <c:extLst>
              <c:ext xmlns:c16="http://schemas.microsoft.com/office/drawing/2014/chart" uri="{C3380CC4-5D6E-409C-BE32-E72D297353CC}">
                <c16:uniqueId val="{00000001-CF43-47F0-AB5E-3EF64BDC30AC}"/>
              </c:ext>
            </c:extLst>
          </c:dPt>
          <c:dPt>
            <c:idx val="1"/>
            <c:bubble3D val="0"/>
            <c:spPr>
              <a:solidFill>
                <a:schemeClr val="accent2"/>
              </a:solidFill>
              <a:ln>
                <a:noFill/>
              </a:ln>
              <a:effectLst/>
            </c:spPr>
            <c:extLst>
              <c:ext xmlns:c16="http://schemas.microsoft.com/office/drawing/2014/chart" uri="{C3380CC4-5D6E-409C-BE32-E72D297353CC}">
                <c16:uniqueId val="{00000003-CF43-47F0-AB5E-3EF64BDC30AC}"/>
              </c:ext>
            </c:extLst>
          </c:dPt>
          <c:dLbls>
            <c:delete val="1"/>
          </c:dLbls>
          <c:cat>
            <c:strRef>
              <c:f>Sheet1!$A$2:$A$3</c:f>
              <c:strCache>
                <c:ptCount val="2"/>
                <c:pt idx="0">
                  <c:v>HC or Workforce Costs</c:v>
                </c:pt>
                <c:pt idx="1">
                  <c:v>Other Costs</c:v>
                </c:pt>
              </c:strCache>
            </c:strRef>
          </c:cat>
          <c:val>
            <c:numRef>
              <c:f>Sheet1!$B$2:$B$3</c:f>
              <c:numCache>
                <c:formatCode>0%</c:formatCode>
                <c:ptCount val="2"/>
                <c:pt idx="0">
                  <c:v>1</c:v>
                </c:pt>
                <c:pt idx="1">
                  <c:v>0</c:v>
                </c:pt>
              </c:numCache>
            </c:numRef>
          </c:val>
          <c:extLst>
            <c:ext xmlns:c16="http://schemas.microsoft.com/office/drawing/2014/chart" uri="{C3380CC4-5D6E-409C-BE32-E72D297353CC}">
              <c16:uniqueId val="{00000004-CF43-47F0-AB5E-3EF64BDC30AC}"/>
            </c:ext>
          </c:extLst>
        </c:ser>
        <c:dLbls>
          <c:showLegendKey val="0"/>
          <c:showVal val="0"/>
          <c:showCatName val="1"/>
          <c:showSerName val="0"/>
          <c:showPercent val="0"/>
          <c:showBubbleSize val="0"/>
          <c:showLeaderLines val="1"/>
        </c:dLbls>
        <c:firstSliceAng val="0"/>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effectLst/>
          </c:spPr>
          <c:dPt>
            <c:idx val="0"/>
            <c:bubble3D val="0"/>
            <c:spPr>
              <a:solidFill>
                <a:schemeClr val="accent6"/>
              </a:solidFill>
              <a:ln>
                <a:noFill/>
              </a:ln>
              <a:effectLst/>
            </c:spPr>
            <c:extLst>
              <c:ext xmlns:c16="http://schemas.microsoft.com/office/drawing/2014/chart" uri="{C3380CC4-5D6E-409C-BE32-E72D297353CC}">
                <c16:uniqueId val="{00000001-1178-4F56-8CFE-529597B93CAD}"/>
              </c:ext>
            </c:extLst>
          </c:dPt>
          <c:dPt>
            <c:idx val="1"/>
            <c:bubble3D val="0"/>
            <c:spPr>
              <a:solidFill>
                <a:schemeClr val="bg1"/>
              </a:solidFill>
              <a:ln>
                <a:noFill/>
              </a:ln>
              <a:effectLst/>
            </c:spPr>
            <c:extLst>
              <c:ext xmlns:c16="http://schemas.microsoft.com/office/drawing/2014/chart" uri="{C3380CC4-5D6E-409C-BE32-E72D297353CC}">
                <c16:uniqueId val="{00000003-1178-4F56-8CFE-529597B93CAD}"/>
              </c:ext>
            </c:extLst>
          </c:dPt>
          <c:dLbls>
            <c:delete val="1"/>
          </c:dLbls>
          <c:cat>
            <c:strRef>
              <c:f>Sheet1!$A$2:$A$3</c:f>
              <c:strCache>
                <c:ptCount val="2"/>
                <c:pt idx="0">
                  <c:v>HC or Workforce Costs</c:v>
                </c:pt>
                <c:pt idx="1">
                  <c:v>Other Costs</c:v>
                </c:pt>
              </c:strCache>
            </c:strRef>
          </c:cat>
          <c:val>
            <c:numRef>
              <c:f>Sheet1!$B$2:$B$3</c:f>
              <c:numCache>
                <c:formatCode>0%</c:formatCode>
                <c:ptCount val="2"/>
                <c:pt idx="0">
                  <c:v>0.5</c:v>
                </c:pt>
                <c:pt idx="1">
                  <c:v>0.5</c:v>
                </c:pt>
              </c:numCache>
            </c:numRef>
          </c:val>
          <c:extLst>
            <c:ext xmlns:c16="http://schemas.microsoft.com/office/drawing/2014/chart" uri="{C3380CC4-5D6E-409C-BE32-E72D297353CC}">
              <c16:uniqueId val="{00000004-1178-4F56-8CFE-529597B93CAD}"/>
            </c:ext>
          </c:extLst>
        </c:ser>
        <c:dLbls>
          <c:showLegendKey val="0"/>
          <c:showVal val="0"/>
          <c:showCatName val="1"/>
          <c:showSerName val="0"/>
          <c:showPercent val="0"/>
          <c:showBubbleSize val="0"/>
          <c:showLeaderLines val="1"/>
        </c:dLbls>
        <c:firstSliceAng val="0"/>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effectLst/>
          </c:spPr>
          <c:dPt>
            <c:idx val="0"/>
            <c:bubble3D val="0"/>
            <c:spPr>
              <a:solidFill>
                <a:schemeClr val="accent3"/>
              </a:solidFill>
              <a:ln>
                <a:noFill/>
              </a:ln>
              <a:effectLst/>
            </c:spPr>
            <c:extLst>
              <c:ext xmlns:c16="http://schemas.microsoft.com/office/drawing/2014/chart" uri="{C3380CC4-5D6E-409C-BE32-E72D297353CC}">
                <c16:uniqueId val="{00000001-678B-42D7-9C96-0D0EA0D53EB0}"/>
              </c:ext>
            </c:extLst>
          </c:dPt>
          <c:dPt>
            <c:idx val="1"/>
            <c:bubble3D val="0"/>
            <c:spPr>
              <a:solidFill>
                <a:schemeClr val="bg1"/>
              </a:solidFill>
              <a:ln>
                <a:noFill/>
              </a:ln>
              <a:effectLst/>
            </c:spPr>
            <c:extLst>
              <c:ext xmlns:c16="http://schemas.microsoft.com/office/drawing/2014/chart" uri="{C3380CC4-5D6E-409C-BE32-E72D297353CC}">
                <c16:uniqueId val="{00000003-678B-42D7-9C96-0D0EA0D53EB0}"/>
              </c:ext>
            </c:extLst>
          </c:dPt>
          <c:dLbls>
            <c:delete val="1"/>
          </c:dLbls>
          <c:cat>
            <c:strRef>
              <c:f>Sheet1!$A$2:$A$3</c:f>
              <c:strCache>
                <c:ptCount val="2"/>
                <c:pt idx="0">
                  <c:v>HC or Workforce Costs</c:v>
                </c:pt>
                <c:pt idx="1">
                  <c:v>Other Costs</c:v>
                </c:pt>
              </c:strCache>
            </c:strRef>
          </c:cat>
          <c:val>
            <c:numRef>
              <c:f>Sheet1!$B$2:$B$3</c:f>
              <c:numCache>
                <c:formatCode>0%</c:formatCode>
                <c:ptCount val="2"/>
                <c:pt idx="0">
                  <c:v>0.28000000000000003</c:v>
                </c:pt>
                <c:pt idx="1">
                  <c:v>0.72</c:v>
                </c:pt>
              </c:numCache>
            </c:numRef>
          </c:val>
          <c:extLst>
            <c:ext xmlns:c16="http://schemas.microsoft.com/office/drawing/2014/chart" uri="{C3380CC4-5D6E-409C-BE32-E72D297353CC}">
              <c16:uniqueId val="{00000004-678B-42D7-9C96-0D0EA0D53EB0}"/>
            </c:ext>
          </c:extLst>
        </c:ser>
        <c:dLbls>
          <c:showLegendKey val="0"/>
          <c:showVal val="0"/>
          <c:showCatName val="1"/>
          <c:showSerName val="0"/>
          <c:showPercent val="0"/>
          <c:showBubbleSize val="0"/>
          <c:showLeaderLines val="1"/>
        </c:dLbls>
        <c:firstSliceAng val="0"/>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solidFill>
              <a:schemeClr val="tx2"/>
            </a:solidFill>
            <a:effectLst/>
          </c:spPr>
          <c:dPt>
            <c:idx val="0"/>
            <c:bubble3D val="0"/>
            <c:spPr>
              <a:solidFill>
                <a:schemeClr val="tx2"/>
              </a:solidFill>
              <a:ln>
                <a:noFill/>
              </a:ln>
              <a:effectLst/>
            </c:spPr>
            <c:extLst>
              <c:ext xmlns:c16="http://schemas.microsoft.com/office/drawing/2014/chart" uri="{C3380CC4-5D6E-409C-BE32-E72D297353CC}">
                <c16:uniqueId val="{00000001-916F-48DF-8178-11CE038093FF}"/>
              </c:ext>
            </c:extLst>
          </c:dPt>
          <c:dPt>
            <c:idx val="1"/>
            <c:bubble3D val="0"/>
            <c:spPr>
              <a:solidFill>
                <a:schemeClr val="tx2"/>
              </a:solidFill>
              <a:ln>
                <a:noFill/>
              </a:ln>
              <a:effectLst/>
            </c:spPr>
            <c:extLst>
              <c:ext xmlns:c16="http://schemas.microsoft.com/office/drawing/2014/chart" uri="{C3380CC4-5D6E-409C-BE32-E72D297353CC}">
                <c16:uniqueId val="{00000003-916F-48DF-8178-11CE038093FF}"/>
              </c:ext>
            </c:extLst>
          </c:dPt>
          <c:dLbls>
            <c:delete val="1"/>
          </c:dLbls>
          <c:cat>
            <c:strRef>
              <c:f>Sheet1!$A$2:$A$3</c:f>
              <c:strCache>
                <c:ptCount val="2"/>
                <c:pt idx="0">
                  <c:v>HC or Workforce Costs</c:v>
                </c:pt>
                <c:pt idx="1">
                  <c:v>Other Costs</c:v>
                </c:pt>
              </c:strCache>
            </c:strRef>
          </c:cat>
          <c:val>
            <c:numRef>
              <c:f>Sheet1!$B$2:$B$3</c:f>
              <c:numCache>
                <c:formatCode>0%</c:formatCode>
                <c:ptCount val="2"/>
                <c:pt idx="0">
                  <c:v>1</c:v>
                </c:pt>
                <c:pt idx="1">
                  <c:v>0</c:v>
                </c:pt>
              </c:numCache>
            </c:numRef>
          </c:val>
          <c:extLst>
            <c:ext xmlns:c16="http://schemas.microsoft.com/office/drawing/2014/chart" uri="{C3380CC4-5D6E-409C-BE32-E72D297353CC}">
              <c16:uniqueId val="{00000004-916F-48DF-8178-11CE038093FF}"/>
            </c:ext>
          </c:extLst>
        </c:ser>
        <c:dLbls>
          <c:showLegendKey val="0"/>
          <c:showVal val="0"/>
          <c:showCatName val="1"/>
          <c:showSerName val="0"/>
          <c:showPercent val="0"/>
          <c:showBubbleSize val="0"/>
          <c:showLeaderLines val="1"/>
        </c:dLbls>
        <c:firstSliceAng val="179"/>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effectLst/>
          </c:spPr>
          <c:dPt>
            <c:idx val="0"/>
            <c:bubble3D val="0"/>
            <c:spPr>
              <a:solidFill>
                <a:schemeClr val="accent1"/>
              </a:solidFill>
              <a:ln>
                <a:noFill/>
              </a:ln>
              <a:effectLst/>
            </c:spPr>
            <c:extLst>
              <c:ext xmlns:c16="http://schemas.microsoft.com/office/drawing/2014/chart" uri="{C3380CC4-5D6E-409C-BE32-E72D297353CC}">
                <c16:uniqueId val="{00000001-BD1E-4F5F-B917-C50A23B36432}"/>
              </c:ext>
            </c:extLst>
          </c:dPt>
          <c:dPt>
            <c:idx val="1"/>
            <c:bubble3D val="0"/>
            <c:spPr>
              <a:solidFill>
                <a:schemeClr val="bg1"/>
              </a:solidFill>
              <a:ln>
                <a:noFill/>
              </a:ln>
              <a:effectLst/>
            </c:spPr>
            <c:extLst>
              <c:ext xmlns:c16="http://schemas.microsoft.com/office/drawing/2014/chart" uri="{C3380CC4-5D6E-409C-BE32-E72D297353CC}">
                <c16:uniqueId val="{00000003-BD1E-4F5F-B917-C50A23B36432}"/>
              </c:ext>
            </c:extLst>
          </c:dPt>
          <c:dLbls>
            <c:delete val="1"/>
          </c:dLbls>
          <c:cat>
            <c:strRef>
              <c:f>Sheet1!$A$2:$A$3</c:f>
              <c:strCache>
                <c:ptCount val="2"/>
                <c:pt idx="0">
                  <c:v>HC or Workforce Costs</c:v>
                </c:pt>
                <c:pt idx="1">
                  <c:v>Other Costs</c:v>
                </c:pt>
              </c:strCache>
            </c:strRef>
          </c:cat>
          <c:val>
            <c:numRef>
              <c:f>Sheet1!$B$2:$B$3</c:f>
              <c:numCache>
                <c:formatCode>0%</c:formatCode>
                <c:ptCount val="2"/>
                <c:pt idx="0">
                  <c:v>1</c:v>
                </c:pt>
                <c:pt idx="1">
                  <c:v>0</c:v>
                </c:pt>
              </c:numCache>
            </c:numRef>
          </c:val>
          <c:extLst>
            <c:ext xmlns:c16="http://schemas.microsoft.com/office/drawing/2014/chart" uri="{C3380CC4-5D6E-409C-BE32-E72D297353CC}">
              <c16:uniqueId val="{00000004-BD1E-4F5F-B917-C50A23B36432}"/>
            </c:ext>
          </c:extLst>
        </c:ser>
        <c:dLbls>
          <c:showLegendKey val="0"/>
          <c:showVal val="0"/>
          <c:showCatName val="1"/>
          <c:showSerName val="0"/>
          <c:showPercent val="0"/>
          <c:showBubbleSize val="0"/>
          <c:showLeaderLines val="1"/>
        </c:dLbls>
        <c:firstSliceAng val="0"/>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solidFill>
              <a:schemeClr val="accent4"/>
            </a:solidFill>
            <a:effectLst/>
          </c:spPr>
          <c:dPt>
            <c:idx val="0"/>
            <c:bubble3D val="0"/>
            <c:spPr>
              <a:solidFill>
                <a:schemeClr val="accent4"/>
              </a:solidFill>
              <a:ln>
                <a:noFill/>
              </a:ln>
              <a:effectLst/>
            </c:spPr>
            <c:extLst>
              <c:ext xmlns:c16="http://schemas.microsoft.com/office/drawing/2014/chart" uri="{C3380CC4-5D6E-409C-BE32-E72D297353CC}">
                <c16:uniqueId val="{00000001-A589-48A7-84C8-1C55AAE80597}"/>
              </c:ext>
            </c:extLst>
          </c:dPt>
          <c:dPt>
            <c:idx val="1"/>
            <c:bubble3D val="0"/>
            <c:spPr>
              <a:solidFill>
                <a:schemeClr val="bg1"/>
              </a:solidFill>
              <a:ln>
                <a:noFill/>
              </a:ln>
              <a:effectLst/>
            </c:spPr>
            <c:extLst>
              <c:ext xmlns:c16="http://schemas.microsoft.com/office/drawing/2014/chart" uri="{C3380CC4-5D6E-409C-BE32-E72D297353CC}">
                <c16:uniqueId val="{00000003-A589-48A7-84C8-1C55AAE80597}"/>
              </c:ext>
            </c:extLst>
          </c:dPt>
          <c:dLbls>
            <c:delete val="1"/>
          </c:dLbls>
          <c:cat>
            <c:strRef>
              <c:f>Sheet1!$A$2:$A$3</c:f>
              <c:strCache>
                <c:ptCount val="2"/>
                <c:pt idx="0">
                  <c:v>HC or Workforce Costs</c:v>
                </c:pt>
                <c:pt idx="1">
                  <c:v>Other Costs</c:v>
                </c:pt>
              </c:strCache>
            </c:strRef>
          </c:cat>
          <c:val>
            <c:numRef>
              <c:f>Sheet1!$B$2:$B$3</c:f>
              <c:numCache>
                <c:formatCode>0%</c:formatCode>
                <c:ptCount val="2"/>
                <c:pt idx="0">
                  <c:v>0.3</c:v>
                </c:pt>
                <c:pt idx="1">
                  <c:v>0.7</c:v>
                </c:pt>
              </c:numCache>
            </c:numRef>
          </c:val>
          <c:extLst>
            <c:ext xmlns:c16="http://schemas.microsoft.com/office/drawing/2014/chart" uri="{C3380CC4-5D6E-409C-BE32-E72D297353CC}">
              <c16:uniqueId val="{00000004-A589-48A7-84C8-1C55AAE80597}"/>
            </c:ext>
          </c:extLst>
        </c:ser>
        <c:dLbls>
          <c:showLegendKey val="0"/>
          <c:showVal val="0"/>
          <c:showCatName val="1"/>
          <c:showSerName val="0"/>
          <c:showPercent val="0"/>
          <c:showBubbleSize val="0"/>
          <c:showLeaderLines val="1"/>
        </c:dLbls>
        <c:firstSliceAng val="179"/>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solidFill>
              <a:schemeClr val="tx2"/>
            </a:solidFill>
            <a:effectLst/>
          </c:spPr>
          <c:dPt>
            <c:idx val="0"/>
            <c:bubble3D val="0"/>
            <c:spPr>
              <a:solidFill>
                <a:schemeClr val="tx2"/>
              </a:solidFill>
              <a:ln>
                <a:noFill/>
              </a:ln>
              <a:effectLst/>
            </c:spPr>
            <c:extLst>
              <c:ext xmlns:c16="http://schemas.microsoft.com/office/drawing/2014/chart" uri="{C3380CC4-5D6E-409C-BE32-E72D297353CC}">
                <c16:uniqueId val="{00000001-916F-48DF-8178-11CE038093FF}"/>
              </c:ext>
            </c:extLst>
          </c:dPt>
          <c:dPt>
            <c:idx val="1"/>
            <c:bubble3D val="0"/>
            <c:spPr>
              <a:solidFill>
                <a:schemeClr val="tx2"/>
              </a:solidFill>
              <a:ln>
                <a:noFill/>
              </a:ln>
              <a:effectLst/>
            </c:spPr>
            <c:extLst>
              <c:ext xmlns:c16="http://schemas.microsoft.com/office/drawing/2014/chart" uri="{C3380CC4-5D6E-409C-BE32-E72D297353CC}">
                <c16:uniqueId val="{00000003-916F-48DF-8178-11CE038093FF}"/>
              </c:ext>
            </c:extLst>
          </c:dPt>
          <c:dLbls>
            <c:delete val="1"/>
          </c:dLbls>
          <c:cat>
            <c:strRef>
              <c:f>Sheet1!$A$2:$A$3</c:f>
              <c:strCache>
                <c:ptCount val="2"/>
                <c:pt idx="0">
                  <c:v>HC or Workforce Costs</c:v>
                </c:pt>
                <c:pt idx="1">
                  <c:v>Other Costs</c:v>
                </c:pt>
              </c:strCache>
            </c:strRef>
          </c:cat>
          <c:val>
            <c:numRef>
              <c:f>Sheet1!$B$2:$B$3</c:f>
              <c:numCache>
                <c:formatCode>0%</c:formatCode>
                <c:ptCount val="2"/>
                <c:pt idx="0">
                  <c:v>1</c:v>
                </c:pt>
                <c:pt idx="1">
                  <c:v>0</c:v>
                </c:pt>
              </c:numCache>
            </c:numRef>
          </c:val>
          <c:extLst>
            <c:ext xmlns:c16="http://schemas.microsoft.com/office/drawing/2014/chart" uri="{C3380CC4-5D6E-409C-BE32-E72D297353CC}">
              <c16:uniqueId val="{00000004-916F-48DF-8178-11CE038093FF}"/>
            </c:ext>
          </c:extLst>
        </c:ser>
        <c:dLbls>
          <c:showLegendKey val="0"/>
          <c:showVal val="0"/>
          <c:showCatName val="1"/>
          <c:showSerName val="0"/>
          <c:showPercent val="0"/>
          <c:showBubbleSize val="0"/>
          <c:showLeaderLines val="1"/>
        </c:dLbls>
        <c:firstSliceAng val="179"/>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effectLst/>
          </c:spPr>
          <c:dPt>
            <c:idx val="0"/>
            <c:bubble3D val="0"/>
            <c:spPr>
              <a:solidFill>
                <a:schemeClr val="accent1"/>
              </a:solidFill>
              <a:ln>
                <a:noFill/>
              </a:ln>
              <a:effectLst/>
            </c:spPr>
            <c:extLst>
              <c:ext xmlns:c16="http://schemas.microsoft.com/office/drawing/2014/chart" uri="{C3380CC4-5D6E-409C-BE32-E72D297353CC}">
                <c16:uniqueId val="{00000001-BD1E-4F5F-B917-C50A23B36432}"/>
              </c:ext>
            </c:extLst>
          </c:dPt>
          <c:dPt>
            <c:idx val="1"/>
            <c:bubble3D val="0"/>
            <c:spPr>
              <a:solidFill>
                <a:schemeClr val="bg1"/>
              </a:solidFill>
              <a:ln>
                <a:noFill/>
              </a:ln>
              <a:effectLst/>
            </c:spPr>
            <c:extLst>
              <c:ext xmlns:c16="http://schemas.microsoft.com/office/drawing/2014/chart" uri="{C3380CC4-5D6E-409C-BE32-E72D297353CC}">
                <c16:uniqueId val="{00000003-BD1E-4F5F-B917-C50A23B36432}"/>
              </c:ext>
            </c:extLst>
          </c:dPt>
          <c:dLbls>
            <c:delete val="1"/>
          </c:dLbls>
          <c:cat>
            <c:strRef>
              <c:f>Sheet1!$A$2:$A$3</c:f>
              <c:strCache>
                <c:ptCount val="2"/>
                <c:pt idx="0">
                  <c:v>HC or Workforce Costs</c:v>
                </c:pt>
                <c:pt idx="1">
                  <c:v>Other Costs</c:v>
                </c:pt>
              </c:strCache>
            </c:strRef>
          </c:cat>
          <c:val>
            <c:numRef>
              <c:f>Sheet1!$B$2:$B$3</c:f>
              <c:numCache>
                <c:formatCode>0%</c:formatCode>
                <c:ptCount val="2"/>
                <c:pt idx="0">
                  <c:v>1</c:v>
                </c:pt>
                <c:pt idx="1">
                  <c:v>0</c:v>
                </c:pt>
              </c:numCache>
            </c:numRef>
          </c:val>
          <c:extLst>
            <c:ext xmlns:c16="http://schemas.microsoft.com/office/drawing/2014/chart" uri="{C3380CC4-5D6E-409C-BE32-E72D297353CC}">
              <c16:uniqueId val="{00000004-BD1E-4F5F-B917-C50A23B36432}"/>
            </c:ext>
          </c:extLst>
        </c:ser>
        <c:dLbls>
          <c:showLegendKey val="0"/>
          <c:showVal val="0"/>
          <c:showCatName val="1"/>
          <c:showSerName val="0"/>
          <c:showPercent val="0"/>
          <c:showBubbleSize val="0"/>
          <c:showLeaderLines val="1"/>
        </c:dLbls>
        <c:firstSliceAng val="0"/>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solidFill>
              <a:schemeClr val="tx2"/>
            </a:solidFill>
            <a:effectLst/>
          </c:spPr>
          <c:dPt>
            <c:idx val="0"/>
            <c:bubble3D val="0"/>
            <c:spPr>
              <a:solidFill>
                <a:schemeClr val="tx2"/>
              </a:solidFill>
              <a:ln>
                <a:noFill/>
              </a:ln>
              <a:effectLst/>
            </c:spPr>
            <c:extLst>
              <c:ext xmlns:c16="http://schemas.microsoft.com/office/drawing/2014/chart" uri="{C3380CC4-5D6E-409C-BE32-E72D297353CC}">
                <c16:uniqueId val="{00000001-2291-4861-88C8-46445A6BBFEA}"/>
              </c:ext>
            </c:extLst>
          </c:dPt>
          <c:dPt>
            <c:idx val="1"/>
            <c:bubble3D val="0"/>
            <c:spPr>
              <a:solidFill>
                <a:schemeClr val="tx2"/>
              </a:solidFill>
              <a:ln>
                <a:noFill/>
              </a:ln>
              <a:effectLst/>
            </c:spPr>
            <c:extLst>
              <c:ext xmlns:c16="http://schemas.microsoft.com/office/drawing/2014/chart" uri="{C3380CC4-5D6E-409C-BE32-E72D297353CC}">
                <c16:uniqueId val="{00000003-2291-4861-88C8-46445A6BBFEA}"/>
              </c:ext>
            </c:extLst>
          </c:dPt>
          <c:dLbls>
            <c:delete val="1"/>
          </c:dLbls>
          <c:cat>
            <c:strRef>
              <c:f>Sheet1!$A$2:$A$3</c:f>
              <c:strCache>
                <c:ptCount val="2"/>
                <c:pt idx="0">
                  <c:v>HC or Workforce Costs</c:v>
                </c:pt>
                <c:pt idx="1">
                  <c:v>Other Costs</c:v>
                </c:pt>
              </c:strCache>
            </c:strRef>
          </c:cat>
          <c:val>
            <c:numRef>
              <c:f>Sheet1!$B$2:$B$3</c:f>
              <c:numCache>
                <c:formatCode>0%</c:formatCode>
                <c:ptCount val="2"/>
                <c:pt idx="0">
                  <c:v>1</c:v>
                </c:pt>
                <c:pt idx="1">
                  <c:v>0</c:v>
                </c:pt>
              </c:numCache>
            </c:numRef>
          </c:val>
          <c:extLst>
            <c:ext xmlns:c16="http://schemas.microsoft.com/office/drawing/2014/chart" uri="{C3380CC4-5D6E-409C-BE32-E72D297353CC}">
              <c16:uniqueId val="{00000004-2291-4861-88C8-46445A6BBFEA}"/>
            </c:ext>
          </c:extLst>
        </c:ser>
        <c:dLbls>
          <c:showLegendKey val="0"/>
          <c:showVal val="0"/>
          <c:showCatName val="1"/>
          <c:showSerName val="0"/>
          <c:showPercent val="0"/>
          <c:showBubbleSize val="0"/>
          <c:showLeaderLines val="1"/>
        </c:dLbls>
        <c:firstSliceAng val="179"/>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effectLst/>
          </c:spPr>
          <c:dPt>
            <c:idx val="0"/>
            <c:bubble3D val="0"/>
            <c:spPr>
              <a:solidFill>
                <a:schemeClr val="tx2"/>
              </a:solidFill>
              <a:ln>
                <a:noFill/>
              </a:ln>
              <a:effectLst/>
            </c:spPr>
            <c:extLst>
              <c:ext xmlns:c16="http://schemas.microsoft.com/office/drawing/2014/chart" uri="{C3380CC4-5D6E-409C-BE32-E72D297353CC}">
                <c16:uniqueId val="{00000001-CFFA-4DAE-BCF7-0FB4859A125B}"/>
              </c:ext>
            </c:extLst>
          </c:dPt>
          <c:dPt>
            <c:idx val="1"/>
            <c:bubble3D val="0"/>
            <c:spPr>
              <a:solidFill>
                <a:schemeClr val="bg1"/>
              </a:solidFill>
              <a:ln>
                <a:noFill/>
              </a:ln>
              <a:effectLst/>
            </c:spPr>
            <c:extLst>
              <c:ext xmlns:c16="http://schemas.microsoft.com/office/drawing/2014/chart" uri="{C3380CC4-5D6E-409C-BE32-E72D297353CC}">
                <c16:uniqueId val="{00000003-CFFA-4DAE-BCF7-0FB4859A125B}"/>
              </c:ext>
            </c:extLst>
          </c:dPt>
          <c:dLbls>
            <c:delete val="1"/>
          </c:dLbls>
          <c:cat>
            <c:strRef>
              <c:f>Sheet1!$A$2:$A$3</c:f>
              <c:strCache>
                <c:ptCount val="2"/>
                <c:pt idx="0">
                  <c:v>HC or Workforce Costs</c:v>
                </c:pt>
                <c:pt idx="1">
                  <c:v>Other Costs</c:v>
                </c:pt>
              </c:strCache>
            </c:strRef>
          </c:cat>
          <c:val>
            <c:numRef>
              <c:f>Sheet1!$B$2:$B$3</c:f>
              <c:numCache>
                <c:formatCode>0%</c:formatCode>
                <c:ptCount val="2"/>
                <c:pt idx="0">
                  <c:v>0.4</c:v>
                </c:pt>
                <c:pt idx="1">
                  <c:v>0.6</c:v>
                </c:pt>
              </c:numCache>
            </c:numRef>
          </c:val>
          <c:extLst>
            <c:ext xmlns:c16="http://schemas.microsoft.com/office/drawing/2014/chart" uri="{C3380CC4-5D6E-409C-BE32-E72D297353CC}">
              <c16:uniqueId val="{00000004-CFFA-4DAE-BCF7-0FB4859A125B}"/>
            </c:ext>
          </c:extLst>
        </c:ser>
        <c:dLbls>
          <c:showLegendKey val="0"/>
          <c:showVal val="0"/>
          <c:showCatName val="1"/>
          <c:showSerName val="0"/>
          <c:showPercent val="0"/>
          <c:showBubbleSize val="0"/>
          <c:showLeaderLines val="1"/>
        </c:dLbls>
        <c:firstSliceAng val="179"/>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25_AE55B693.xml><?xml version="1.0" encoding="utf-8"?>
<p188:cmLst xmlns:a="http://schemas.openxmlformats.org/drawingml/2006/main" xmlns:r="http://schemas.openxmlformats.org/officeDocument/2006/relationships" xmlns:p188="http://schemas.microsoft.com/office/powerpoint/2018/8/main">
  <p188:cm id="{1F0CA16C-73B9-4567-9A1E-8381D36DA173}" authorId="{7A28116A-5A57-CEDD-5A4D-1CD3289D969E}" status="resolved" created="2023-08-30T20:36:37.330" complete="100000">
    <ac:deMkLst xmlns:ac="http://schemas.microsoft.com/office/drawing/2013/main/command">
      <pc:docMk xmlns:pc="http://schemas.microsoft.com/office/powerpoint/2013/main/command"/>
      <pc:sldMk xmlns:pc="http://schemas.microsoft.com/office/powerpoint/2013/main/command" cId="2924852883" sldId="293"/>
      <ac:spMk id="3" creationId="{B102E174-84DE-4927-8085-2CF68D6C78B8}"/>
    </ac:deMkLst>
    <p188:replyLst>
      <p188:reply id="{2B4212DF-D5E1-46AF-A7A6-FB965503B719}" authorId="{EA25C20D-D6BD-2F8D-7710-E6FF87BCBA09}" created="2023-08-31T14:13:29.321">
        <p188:txBody>
          <a:bodyPr/>
          <a:lstStyle/>
          <a:p>
            <a:r>
              <a:rPr lang="en-US"/>
              <a:t>[@Don Berman] please review these updates</a:t>
            </a:r>
          </a:p>
        </p188:txBody>
      </p188:reply>
      <p188:reply id="{18CF42A5-5A53-423F-86CF-4D95504D58C7}" authorId="{7A28116A-5A57-CEDD-5A4D-1CD3289D969E}" created="2023-09-13T20:19:18.838">
        <p188:txBody>
          <a:bodyPr/>
          <a:lstStyle/>
          <a:p>
            <a:r>
              <a:rPr lang="en-US"/>
              <a:t>Looks good
</a:t>
            </a:r>
          </a:p>
        </p188:txBody>
      </p188:reply>
    </p188:replyLst>
    <p188:txBody>
      <a:bodyPr/>
      <a:lstStyle/>
      <a:p>
        <a:r>
          <a:rPr lang="en-US"/>
          <a:t>[@Ashley Johnston] can we refresh these stats?
</a:t>
        </a:r>
      </a:p>
    </p188:txBody>
  </p188:cm>
</p188:cmLst>
</file>

<file path=ppt/comments/modernComment_12C_176EAC70.xml><?xml version="1.0" encoding="utf-8"?>
<p188:cmLst xmlns:a="http://schemas.openxmlformats.org/drawingml/2006/main" xmlns:r="http://schemas.openxmlformats.org/officeDocument/2006/relationships" xmlns:p188="http://schemas.microsoft.com/office/powerpoint/2018/8/main">
  <p188:cm id="{4A799A77-2327-40C3-88B2-7420651E21A5}" authorId="{7A28116A-5A57-CEDD-5A4D-1CD3289D969E}" created="2023-08-30T20:38:13.604">
    <ac:deMkLst xmlns:ac="http://schemas.microsoft.com/office/drawing/2013/main/command">
      <pc:docMk xmlns:pc="http://schemas.microsoft.com/office/powerpoint/2013/main/command"/>
      <pc:sldMk xmlns:pc="http://schemas.microsoft.com/office/powerpoint/2013/main/command" cId="393129072" sldId="300"/>
      <ac:spMk id="3" creationId="{F24F3334-26FD-43DD-AB47-8C26C0537CE3}"/>
    </ac:deMkLst>
    <p188:replyLst>
      <p188:reply id="{4EAFE187-E967-44DD-9FB3-A6F1928A7C13}" authorId="{7A28116A-5A57-CEDD-5A4D-1CD3289D969E}" created="2023-09-01T13:33:58.331">
        <p188:txBody>
          <a:bodyPr/>
          <a:lstStyle/>
          <a:p>
            <a:r>
              <a:rPr lang="en-US"/>
              <a:t>[@Ashley Johnston] can we rework this slide to use  this stat: The reasons employees leave: 43% say the role doesn’t meet their expectations, . I moved this from an earlier slide and cut it back, but perhaps we can use your original stat here. Thoughts?</a:t>
            </a:r>
          </a:p>
        </p188:txBody>
      </p188:reply>
      <p188:reply id="{6656D5AE-F70C-4CEC-B2D7-D45AA56752B7}" authorId="{EA25C20D-D6BD-2F8D-7710-E6FF87BCBA09}" created="2023-09-01T14:47:25.332">
        <p188:txBody>
          <a:bodyPr/>
          <a:lstStyle/>
          <a:p>
            <a:r>
              <a:rPr lang="en-US"/>
              <a:t>[@Don Berman] Check it out</a:t>
            </a:r>
          </a:p>
        </p188:txBody>
      </p188:reply>
      <p188:reply id="{EC0495A5-242E-4892-9FED-74F175ED10C8}" authorId="{7A28116A-5A57-CEDD-5A4D-1CD3289D969E}" created="2023-09-01T15:04:11.467">
        <p188:txBody>
          <a:bodyPr/>
          <a:lstStyle/>
          <a:p>
            <a:r>
              <a:rPr lang="en-US"/>
              <a:t>[@Ashley Johnston] https://app.screencast.com/qZljuh7UOCdz9
</a:t>
            </a:r>
          </a:p>
        </p188:txBody>
      </p188:reply>
    </p188:replyLst>
    <p188:txBody>
      <a:bodyPr/>
      <a:lstStyle/>
      <a:p>
        <a:r>
          <a:rPr lang="en-US"/>
          <a:t>[@Ashley Johnston] Need updated stats</a:t>
        </a:r>
      </a:p>
    </p188:txBody>
  </p188:cm>
</p188:cmLst>
</file>

<file path=ppt/comments/modernComment_13A_495B2AE9.xml><?xml version="1.0" encoding="utf-8"?>
<p188:cmLst xmlns:a="http://schemas.openxmlformats.org/drawingml/2006/main" xmlns:r="http://schemas.openxmlformats.org/officeDocument/2006/relationships" xmlns:p188="http://schemas.microsoft.com/office/powerpoint/2018/8/main">
  <p188:cm id="{586690E1-E3E6-4157-9D45-1F5FB1CE522B}" authorId="{7A28116A-5A57-CEDD-5A4D-1CD3289D969E}" created="2023-09-18T19:56:07.479">
    <pc:sldMkLst xmlns:pc="http://schemas.microsoft.com/office/powerpoint/2013/main/command">
      <pc:docMk/>
      <pc:sldMk cId="1230711529" sldId="314"/>
    </pc:sldMkLst>
    <p188:txBody>
      <a:bodyPr/>
      <a:lstStyle/>
      <a:p>
        <a:r>
          <a:rPr lang="en-US"/>
          <a:t>[@Don Berman] review slide</a:t>
        </a:r>
      </a:p>
    </p188:txBody>
  </p188:cm>
</p188:cmLst>
</file>

<file path=ppt/comments/modernComment_27D8_FA49473D.xml><?xml version="1.0" encoding="utf-8"?>
<p188:cmLst xmlns:a="http://schemas.openxmlformats.org/drawingml/2006/main" xmlns:r="http://schemas.openxmlformats.org/officeDocument/2006/relationships" xmlns:p188="http://schemas.microsoft.com/office/powerpoint/2018/8/main">
  <p188:cm id="{45A1F441-4144-4C2F-AC12-889E7EDC6D32}" authorId="{7A28116A-5A57-CEDD-5A4D-1CD3289D969E}" status="resolved" created="2023-09-01T20:17:04.654" complete="100000">
    <pc:sldMkLst xmlns:pc="http://schemas.microsoft.com/office/powerpoint/2013/main/command">
      <pc:docMk/>
      <pc:sldMk cId="4199106365" sldId="10200"/>
    </pc:sldMkLst>
    <p188:txBody>
      <a:bodyPr/>
      <a:lstStyle/>
      <a:p>
        <a:r>
          <a:rPr lang="en-US"/>
          <a:t>[@Ashley Johnston] Could we get  a no Burnout icon
</a:t>
        </a:r>
      </a:p>
    </p188:txBody>
    <p188:extLst>
      <p:ext xmlns:p="http://schemas.openxmlformats.org/presentationml/2006/main" uri="{57CB4572-C831-44C2-8A1C-0ADB6CCDFE69}">
        <p223:reactions xmlns:p223="http://schemas.microsoft.com/office/powerpoint/2022/03/main">
          <p223:rxn type="👍">
            <p223:instance time="2023-09-11T13:12:44.836" authorId="{EA25C20D-D6BD-2F8D-7710-E6FF87BCBA09}"/>
          </p223:rxn>
        </p223:reactions>
      </p:ext>
    </p188:extLst>
  </p188:cm>
</p188:cmLst>
</file>

<file path=ppt/comments/modernComment_2820_7BFD6FFD.xml><?xml version="1.0" encoding="utf-8"?>
<p188:cmLst xmlns:a="http://schemas.openxmlformats.org/drawingml/2006/main" xmlns:r="http://schemas.openxmlformats.org/officeDocument/2006/relationships" xmlns:p188="http://schemas.microsoft.com/office/powerpoint/2018/8/main">
  <p188:cm id="{B25C6A30-98EA-4077-A668-81115D216C67}" authorId="{7A28116A-5A57-CEDD-5A4D-1CD3289D969E}" created="2023-09-18T19:49:40.804">
    <pc:sldMkLst xmlns:pc="http://schemas.microsoft.com/office/powerpoint/2013/main/command">
      <pc:docMk/>
      <pc:sldMk cId="2080206845" sldId="10272"/>
    </pc:sldMkLst>
    <p188:txBody>
      <a:bodyPr/>
      <a:lstStyle/>
      <a:p>
        <a:r>
          <a:rPr lang="en-US"/>
          <a:t>[@Ashley Johnston] this should be in the by the numbers format like other What's the risk slides
</a:t>
        </a:r>
      </a:p>
    </p188:txBody>
  </p188:cm>
</p188: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DA1228-792D-48B8-8962-84920977DDBC}" type="doc">
      <dgm:prSet loTypeId="urn:microsoft.com/office/officeart/2011/layout/CircleProcess" loCatId="process" qsTypeId="urn:microsoft.com/office/officeart/2005/8/quickstyle/simple4" qsCatId="simple" csTypeId="urn:microsoft.com/office/officeart/2005/8/colors/colorful5" csCatId="colorful" phldr="1"/>
      <dgm:spPr/>
      <dgm:t>
        <a:bodyPr/>
        <a:lstStyle/>
        <a:p>
          <a:endParaRPr lang="en-US"/>
        </a:p>
      </dgm:t>
    </dgm:pt>
    <dgm:pt modelId="{9FF48E29-43F5-40D9-AE56-441C1A7D2E32}">
      <dgm:prSet phldrT="[Text]"/>
      <dgm:spPr/>
      <dgm:t>
        <a:bodyPr/>
        <a:lstStyle/>
        <a:p>
          <a:r>
            <a:rPr lang="en-US"/>
            <a:t>Workload</a:t>
          </a:r>
        </a:p>
      </dgm:t>
    </dgm:pt>
    <dgm:pt modelId="{47E65516-1077-4823-ACF3-8FE8BDF0C8E1}" type="parTrans" cxnId="{DEA4DE3A-35B1-49B0-8E1D-FD159B3A3800}">
      <dgm:prSet/>
      <dgm:spPr/>
      <dgm:t>
        <a:bodyPr/>
        <a:lstStyle/>
        <a:p>
          <a:endParaRPr lang="en-US"/>
        </a:p>
      </dgm:t>
    </dgm:pt>
    <dgm:pt modelId="{BF5F84BB-BCB6-48BE-8682-83A70EEFEE00}" type="sibTrans" cxnId="{DEA4DE3A-35B1-49B0-8E1D-FD159B3A3800}">
      <dgm:prSet/>
      <dgm:spPr/>
      <dgm:t>
        <a:bodyPr/>
        <a:lstStyle/>
        <a:p>
          <a:endParaRPr lang="en-US"/>
        </a:p>
      </dgm:t>
    </dgm:pt>
    <dgm:pt modelId="{7B555AF8-3101-4BD4-A5DF-B56817E9F0C3}">
      <dgm:prSet phldrT="[Text]"/>
      <dgm:spPr/>
      <dgm:t>
        <a:bodyPr/>
        <a:lstStyle/>
        <a:p>
          <a:r>
            <a:rPr lang="en-US"/>
            <a:t>Control</a:t>
          </a:r>
        </a:p>
      </dgm:t>
    </dgm:pt>
    <dgm:pt modelId="{BEE583D7-325D-4E51-A85C-ACB625616152}" type="parTrans" cxnId="{D91230F1-1276-4DCC-B393-5B053DE4F460}">
      <dgm:prSet/>
      <dgm:spPr/>
      <dgm:t>
        <a:bodyPr/>
        <a:lstStyle/>
        <a:p>
          <a:endParaRPr lang="en-US"/>
        </a:p>
      </dgm:t>
    </dgm:pt>
    <dgm:pt modelId="{95AA3378-59F9-4738-A33D-29F0C78E037E}" type="sibTrans" cxnId="{D91230F1-1276-4DCC-B393-5B053DE4F460}">
      <dgm:prSet/>
      <dgm:spPr/>
      <dgm:t>
        <a:bodyPr/>
        <a:lstStyle/>
        <a:p>
          <a:endParaRPr lang="en-US"/>
        </a:p>
      </dgm:t>
    </dgm:pt>
    <dgm:pt modelId="{CCF702B5-4923-4ABC-B731-E1DDA9C234B0}">
      <dgm:prSet phldrT="[Text]"/>
      <dgm:spPr/>
      <dgm:t>
        <a:bodyPr/>
        <a:lstStyle/>
        <a:p>
          <a:r>
            <a:rPr lang="en-US"/>
            <a:t>Reward</a:t>
          </a:r>
        </a:p>
      </dgm:t>
    </dgm:pt>
    <dgm:pt modelId="{48ACA230-7A92-4E2C-8BF5-EC9BA0E1591A}" type="parTrans" cxnId="{2CD5849F-2EE5-4356-AC2B-890E4DB9FBD2}">
      <dgm:prSet/>
      <dgm:spPr/>
      <dgm:t>
        <a:bodyPr/>
        <a:lstStyle/>
        <a:p>
          <a:endParaRPr lang="en-US"/>
        </a:p>
      </dgm:t>
    </dgm:pt>
    <dgm:pt modelId="{EE5FE5E5-35E1-468F-B6AC-7ABFF3DB2E0E}" type="sibTrans" cxnId="{2CD5849F-2EE5-4356-AC2B-890E4DB9FBD2}">
      <dgm:prSet/>
      <dgm:spPr/>
      <dgm:t>
        <a:bodyPr/>
        <a:lstStyle/>
        <a:p>
          <a:endParaRPr lang="en-US"/>
        </a:p>
      </dgm:t>
    </dgm:pt>
    <dgm:pt modelId="{BC0B55D7-74DA-4B38-935C-9F7622228699}">
      <dgm:prSet/>
      <dgm:spPr>
        <a:ln>
          <a:noFill/>
        </a:ln>
      </dgm:spPr>
      <dgm:t>
        <a:bodyPr/>
        <a:lstStyle/>
        <a:p>
          <a:r>
            <a:rPr lang="en-US"/>
            <a:t>Community</a:t>
          </a:r>
        </a:p>
      </dgm:t>
    </dgm:pt>
    <dgm:pt modelId="{72792C32-D972-487D-9F4C-1D2220AC8160}" type="parTrans" cxnId="{DBC6370C-4416-4D5E-B97D-15092FD35625}">
      <dgm:prSet/>
      <dgm:spPr/>
      <dgm:t>
        <a:bodyPr/>
        <a:lstStyle/>
        <a:p>
          <a:endParaRPr lang="en-US"/>
        </a:p>
      </dgm:t>
    </dgm:pt>
    <dgm:pt modelId="{865C3A6F-16EF-4532-9BA8-6CDACA898FC9}" type="sibTrans" cxnId="{DBC6370C-4416-4D5E-B97D-15092FD35625}">
      <dgm:prSet/>
      <dgm:spPr/>
      <dgm:t>
        <a:bodyPr/>
        <a:lstStyle/>
        <a:p>
          <a:endParaRPr lang="en-US"/>
        </a:p>
      </dgm:t>
    </dgm:pt>
    <dgm:pt modelId="{5234A2ED-4009-410F-87E6-D455DA4448E2}">
      <dgm:prSet/>
      <dgm:spPr/>
      <dgm:t>
        <a:bodyPr/>
        <a:lstStyle/>
        <a:p>
          <a:r>
            <a:rPr lang="en-US"/>
            <a:t>Fairness</a:t>
          </a:r>
        </a:p>
      </dgm:t>
    </dgm:pt>
    <dgm:pt modelId="{6C5665E7-688B-4070-8DAE-3A1CF74EA651}" type="parTrans" cxnId="{EE17472F-FFF1-4F97-A052-3687E3D1E26B}">
      <dgm:prSet/>
      <dgm:spPr/>
      <dgm:t>
        <a:bodyPr/>
        <a:lstStyle/>
        <a:p>
          <a:endParaRPr lang="en-US"/>
        </a:p>
      </dgm:t>
    </dgm:pt>
    <dgm:pt modelId="{AF3C8282-C3C1-4F9D-9C38-21B5274B7624}" type="sibTrans" cxnId="{EE17472F-FFF1-4F97-A052-3687E3D1E26B}">
      <dgm:prSet/>
      <dgm:spPr/>
      <dgm:t>
        <a:bodyPr/>
        <a:lstStyle/>
        <a:p>
          <a:endParaRPr lang="en-US"/>
        </a:p>
      </dgm:t>
    </dgm:pt>
    <dgm:pt modelId="{A4641F30-4ED3-46D6-8703-E268D022BC4E}">
      <dgm:prSet/>
      <dgm:spPr/>
      <dgm:t>
        <a:bodyPr/>
        <a:lstStyle/>
        <a:p>
          <a:r>
            <a:rPr lang="en-US"/>
            <a:t>Values</a:t>
          </a:r>
        </a:p>
      </dgm:t>
    </dgm:pt>
    <dgm:pt modelId="{1087CFC4-9808-4381-A570-2BFE7457F021}" type="parTrans" cxnId="{58734572-DE32-4819-B5E1-DA8CD601A679}">
      <dgm:prSet/>
      <dgm:spPr/>
      <dgm:t>
        <a:bodyPr/>
        <a:lstStyle/>
        <a:p>
          <a:endParaRPr lang="en-US"/>
        </a:p>
      </dgm:t>
    </dgm:pt>
    <dgm:pt modelId="{2DE050F7-54FE-4E50-A62C-64E4F0DB62E4}" type="sibTrans" cxnId="{58734572-DE32-4819-B5E1-DA8CD601A679}">
      <dgm:prSet/>
      <dgm:spPr/>
      <dgm:t>
        <a:bodyPr/>
        <a:lstStyle/>
        <a:p>
          <a:endParaRPr lang="en-US"/>
        </a:p>
      </dgm:t>
    </dgm:pt>
    <dgm:pt modelId="{807A35CE-C9A1-4199-B362-631692265B18}" type="pres">
      <dgm:prSet presAssocID="{BCDA1228-792D-48B8-8962-84920977DDBC}" presName="Name0" presStyleCnt="0">
        <dgm:presLayoutVars>
          <dgm:chMax val="11"/>
          <dgm:chPref val="11"/>
          <dgm:dir/>
          <dgm:resizeHandles/>
        </dgm:presLayoutVars>
      </dgm:prSet>
      <dgm:spPr/>
    </dgm:pt>
    <dgm:pt modelId="{D7583656-F129-4B87-ABF7-6122D6F2E085}" type="pres">
      <dgm:prSet presAssocID="{A4641F30-4ED3-46D6-8703-E268D022BC4E}" presName="Accent6" presStyleCnt="0"/>
      <dgm:spPr/>
    </dgm:pt>
    <dgm:pt modelId="{293E69F5-5476-44CC-BF2C-BFA82D7B09DA}" type="pres">
      <dgm:prSet presAssocID="{A4641F30-4ED3-46D6-8703-E268D022BC4E}" presName="Accent" presStyleLbl="node1" presStyleIdx="0" presStyleCnt="6"/>
      <dgm:spPr/>
    </dgm:pt>
    <dgm:pt modelId="{DA6B699D-F76E-4131-A2FF-111DC9601469}" type="pres">
      <dgm:prSet presAssocID="{A4641F30-4ED3-46D6-8703-E268D022BC4E}" presName="ParentBackground6" presStyleCnt="0"/>
      <dgm:spPr/>
    </dgm:pt>
    <dgm:pt modelId="{45BC8397-7DF6-43DA-931C-1F7138D517D3}" type="pres">
      <dgm:prSet presAssocID="{A4641F30-4ED3-46D6-8703-E268D022BC4E}" presName="ParentBackground" presStyleLbl="fgAcc1" presStyleIdx="0" presStyleCnt="6"/>
      <dgm:spPr/>
    </dgm:pt>
    <dgm:pt modelId="{F45DE948-08D9-4180-8A4C-D8F65DC1ACB6}" type="pres">
      <dgm:prSet presAssocID="{A4641F30-4ED3-46D6-8703-E268D022BC4E}" presName="Parent6" presStyleLbl="revTx" presStyleIdx="0" presStyleCnt="0">
        <dgm:presLayoutVars>
          <dgm:chMax val="1"/>
          <dgm:chPref val="1"/>
          <dgm:bulletEnabled val="1"/>
        </dgm:presLayoutVars>
      </dgm:prSet>
      <dgm:spPr/>
    </dgm:pt>
    <dgm:pt modelId="{45329052-21D6-479C-A23A-7EFFE1A496C0}" type="pres">
      <dgm:prSet presAssocID="{5234A2ED-4009-410F-87E6-D455DA4448E2}" presName="Accent5" presStyleCnt="0"/>
      <dgm:spPr/>
    </dgm:pt>
    <dgm:pt modelId="{A42157BF-2FF8-49F2-BDFC-A184CE421511}" type="pres">
      <dgm:prSet presAssocID="{5234A2ED-4009-410F-87E6-D455DA4448E2}" presName="Accent" presStyleLbl="node1" presStyleIdx="1" presStyleCnt="6"/>
      <dgm:spPr/>
    </dgm:pt>
    <dgm:pt modelId="{812F3A1F-18FB-4C6D-91E0-9FB2A4AC438C}" type="pres">
      <dgm:prSet presAssocID="{5234A2ED-4009-410F-87E6-D455DA4448E2}" presName="ParentBackground5" presStyleCnt="0"/>
      <dgm:spPr/>
    </dgm:pt>
    <dgm:pt modelId="{AFC41C0A-4F34-4E96-87EF-70FC2ED8A24F}" type="pres">
      <dgm:prSet presAssocID="{5234A2ED-4009-410F-87E6-D455DA4448E2}" presName="ParentBackground" presStyleLbl="fgAcc1" presStyleIdx="1" presStyleCnt="6"/>
      <dgm:spPr/>
    </dgm:pt>
    <dgm:pt modelId="{9EBA76FF-459A-47F5-913C-C46CD3CED4D0}" type="pres">
      <dgm:prSet presAssocID="{5234A2ED-4009-410F-87E6-D455DA4448E2}" presName="Parent5" presStyleLbl="revTx" presStyleIdx="0" presStyleCnt="0">
        <dgm:presLayoutVars>
          <dgm:chMax val="1"/>
          <dgm:chPref val="1"/>
          <dgm:bulletEnabled val="1"/>
        </dgm:presLayoutVars>
      </dgm:prSet>
      <dgm:spPr/>
    </dgm:pt>
    <dgm:pt modelId="{1A699279-FCB6-418E-B20B-4D599343B3F3}" type="pres">
      <dgm:prSet presAssocID="{BC0B55D7-74DA-4B38-935C-9F7622228699}" presName="Accent4" presStyleCnt="0"/>
      <dgm:spPr/>
    </dgm:pt>
    <dgm:pt modelId="{1DB93E66-3978-486E-B23B-9D5A51DFD16E}" type="pres">
      <dgm:prSet presAssocID="{BC0B55D7-74DA-4B38-935C-9F7622228699}" presName="Accent" presStyleLbl="node1" presStyleIdx="2" presStyleCnt="6"/>
      <dgm:spPr>
        <a:solidFill>
          <a:schemeClr val="accent4"/>
        </a:solidFill>
      </dgm:spPr>
    </dgm:pt>
    <dgm:pt modelId="{59842317-E260-467F-A66A-4E9242FC6EBB}" type="pres">
      <dgm:prSet presAssocID="{BC0B55D7-74DA-4B38-935C-9F7622228699}" presName="ParentBackground4" presStyleCnt="0"/>
      <dgm:spPr/>
    </dgm:pt>
    <dgm:pt modelId="{FCB0A9D9-B605-4914-91E6-13D7ED0DE7D4}" type="pres">
      <dgm:prSet presAssocID="{BC0B55D7-74DA-4B38-935C-9F7622228699}" presName="ParentBackground" presStyleLbl="fgAcc1" presStyleIdx="2" presStyleCnt="6"/>
      <dgm:spPr/>
    </dgm:pt>
    <dgm:pt modelId="{65305AB2-0791-4506-BDFE-92841CFCB916}" type="pres">
      <dgm:prSet presAssocID="{BC0B55D7-74DA-4B38-935C-9F7622228699}" presName="Parent4" presStyleLbl="revTx" presStyleIdx="0" presStyleCnt="0">
        <dgm:presLayoutVars>
          <dgm:chMax val="1"/>
          <dgm:chPref val="1"/>
          <dgm:bulletEnabled val="1"/>
        </dgm:presLayoutVars>
      </dgm:prSet>
      <dgm:spPr/>
    </dgm:pt>
    <dgm:pt modelId="{55D6525D-4845-4CB4-A14C-2F50CAE926B1}" type="pres">
      <dgm:prSet presAssocID="{CCF702B5-4923-4ABC-B731-E1DDA9C234B0}" presName="Accent3" presStyleCnt="0"/>
      <dgm:spPr/>
    </dgm:pt>
    <dgm:pt modelId="{57A65E8D-94C3-4560-9E29-69B3F7767A5E}" type="pres">
      <dgm:prSet presAssocID="{CCF702B5-4923-4ABC-B731-E1DDA9C234B0}" presName="Accent" presStyleLbl="node1" presStyleIdx="3" presStyleCnt="6"/>
      <dgm:spPr>
        <a:solidFill>
          <a:schemeClr val="tx2"/>
        </a:solidFill>
      </dgm:spPr>
    </dgm:pt>
    <dgm:pt modelId="{2763A6C5-B21B-4935-80F4-3642C3062E24}" type="pres">
      <dgm:prSet presAssocID="{CCF702B5-4923-4ABC-B731-E1DDA9C234B0}" presName="ParentBackground3" presStyleCnt="0"/>
      <dgm:spPr/>
    </dgm:pt>
    <dgm:pt modelId="{84C9C7D8-6740-4A1F-AF75-71027A01616A}" type="pres">
      <dgm:prSet presAssocID="{CCF702B5-4923-4ABC-B731-E1DDA9C234B0}" presName="ParentBackground" presStyleLbl="fgAcc1" presStyleIdx="3" presStyleCnt="6"/>
      <dgm:spPr/>
    </dgm:pt>
    <dgm:pt modelId="{76E3FD56-5C27-4BBB-BA50-6048F3E2E441}" type="pres">
      <dgm:prSet presAssocID="{CCF702B5-4923-4ABC-B731-E1DDA9C234B0}" presName="Parent3" presStyleLbl="revTx" presStyleIdx="0" presStyleCnt="0">
        <dgm:presLayoutVars>
          <dgm:chMax val="1"/>
          <dgm:chPref val="1"/>
          <dgm:bulletEnabled val="1"/>
        </dgm:presLayoutVars>
      </dgm:prSet>
      <dgm:spPr/>
    </dgm:pt>
    <dgm:pt modelId="{4E9597D0-85CE-41E3-BC4A-264944A1537D}" type="pres">
      <dgm:prSet presAssocID="{7B555AF8-3101-4BD4-A5DF-B56817E9F0C3}" presName="Accent2" presStyleCnt="0"/>
      <dgm:spPr/>
    </dgm:pt>
    <dgm:pt modelId="{FC4D8F84-7167-4D7C-A180-E9C8EA8D15CB}" type="pres">
      <dgm:prSet presAssocID="{7B555AF8-3101-4BD4-A5DF-B56817E9F0C3}" presName="Accent" presStyleLbl="node1" presStyleIdx="4" presStyleCnt="6"/>
      <dgm:spPr/>
    </dgm:pt>
    <dgm:pt modelId="{53D6761B-94F5-4C46-A40D-CA5BAF6D2DB1}" type="pres">
      <dgm:prSet presAssocID="{7B555AF8-3101-4BD4-A5DF-B56817E9F0C3}" presName="ParentBackground2" presStyleCnt="0"/>
      <dgm:spPr/>
    </dgm:pt>
    <dgm:pt modelId="{9B95072A-5F8F-4D83-9165-F163054905D9}" type="pres">
      <dgm:prSet presAssocID="{7B555AF8-3101-4BD4-A5DF-B56817E9F0C3}" presName="ParentBackground" presStyleLbl="fgAcc1" presStyleIdx="4" presStyleCnt="6"/>
      <dgm:spPr/>
    </dgm:pt>
    <dgm:pt modelId="{D599CA98-6FAF-4175-9C01-83E11C221EC8}" type="pres">
      <dgm:prSet presAssocID="{7B555AF8-3101-4BD4-A5DF-B56817E9F0C3}" presName="Parent2" presStyleLbl="revTx" presStyleIdx="0" presStyleCnt="0">
        <dgm:presLayoutVars>
          <dgm:chMax val="1"/>
          <dgm:chPref val="1"/>
          <dgm:bulletEnabled val="1"/>
        </dgm:presLayoutVars>
      </dgm:prSet>
      <dgm:spPr/>
    </dgm:pt>
    <dgm:pt modelId="{261226C8-3B05-41C0-BAF4-F69F214FF8A8}" type="pres">
      <dgm:prSet presAssocID="{9FF48E29-43F5-40D9-AE56-441C1A7D2E32}" presName="Accent1" presStyleCnt="0"/>
      <dgm:spPr/>
    </dgm:pt>
    <dgm:pt modelId="{A379A0AC-ACDD-4483-A53E-DDF6A7423A84}" type="pres">
      <dgm:prSet presAssocID="{9FF48E29-43F5-40D9-AE56-441C1A7D2E32}" presName="Accent" presStyleLbl="node1" presStyleIdx="5" presStyleCnt="6"/>
      <dgm:spPr/>
    </dgm:pt>
    <dgm:pt modelId="{EA5BB544-E6F2-4D34-9CC6-F689CCC7C049}" type="pres">
      <dgm:prSet presAssocID="{9FF48E29-43F5-40D9-AE56-441C1A7D2E32}" presName="ParentBackground1" presStyleCnt="0"/>
      <dgm:spPr/>
    </dgm:pt>
    <dgm:pt modelId="{8237D80C-6E0A-4B40-ACA5-60C90792EFD1}" type="pres">
      <dgm:prSet presAssocID="{9FF48E29-43F5-40D9-AE56-441C1A7D2E32}" presName="ParentBackground" presStyleLbl="fgAcc1" presStyleIdx="5" presStyleCnt="6"/>
      <dgm:spPr/>
    </dgm:pt>
    <dgm:pt modelId="{D78484B6-BA35-4E2D-9EC9-4EB787002990}" type="pres">
      <dgm:prSet presAssocID="{9FF48E29-43F5-40D9-AE56-441C1A7D2E32}" presName="Parent1" presStyleLbl="revTx" presStyleIdx="0" presStyleCnt="0">
        <dgm:presLayoutVars>
          <dgm:chMax val="1"/>
          <dgm:chPref val="1"/>
          <dgm:bulletEnabled val="1"/>
        </dgm:presLayoutVars>
      </dgm:prSet>
      <dgm:spPr/>
    </dgm:pt>
  </dgm:ptLst>
  <dgm:cxnLst>
    <dgm:cxn modelId="{2525FC08-65EB-46D4-B892-29BF4444AD3B}" type="presOf" srcId="{BC0B55D7-74DA-4B38-935C-9F7622228699}" destId="{FCB0A9D9-B605-4914-91E6-13D7ED0DE7D4}" srcOrd="0" destOrd="0" presId="urn:microsoft.com/office/officeart/2011/layout/CircleProcess"/>
    <dgm:cxn modelId="{DBC6370C-4416-4D5E-B97D-15092FD35625}" srcId="{BCDA1228-792D-48B8-8962-84920977DDBC}" destId="{BC0B55D7-74DA-4B38-935C-9F7622228699}" srcOrd="3" destOrd="0" parTransId="{72792C32-D972-487D-9F4C-1D2220AC8160}" sibTransId="{865C3A6F-16EF-4532-9BA8-6CDACA898FC9}"/>
    <dgm:cxn modelId="{94F47519-1D1E-49DD-BBE7-FA66EAA6595A}" type="presOf" srcId="{A4641F30-4ED3-46D6-8703-E268D022BC4E}" destId="{F45DE948-08D9-4180-8A4C-D8F65DC1ACB6}" srcOrd="1" destOrd="0" presId="urn:microsoft.com/office/officeart/2011/layout/CircleProcess"/>
    <dgm:cxn modelId="{EE17472F-FFF1-4F97-A052-3687E3D1E26B}" srcId="{BCDA1228-792D-48B8-8962-84920977DDBC}" destId="{5234A2ED-4009-410F-87E6-D455DA4448E2}" srcOrd="4" destOrd="0" parTransId="{6C5665E7-688B-4070-8DAE-3A1CF74EA651}" sibTransId="{AF3C8282-C3C1-4F9D-9C38-21B5274B7624}"/>
    <dgm:cxn modelId="{DEA4DE3A-35B1-49B0-8E1D-FD159B3A3800}" srcId="{BCDA1228-792D-48B8-8962-84920977DDBC}" destId="{9FF48E29-43F5-40D9-AE56-441C1A7D2E32}" srcOrd="0" destOrd="0" parTransId="{47E65516-1077-4823-ACF3-8FE8BDF0C8E1}" sibTransId="{BF5F84BB-BCB6-48BE-8682-83A70EEFEE00}"/>
    <dgm:cxn modelId="{58734572-DE32-4819-B5E1-DA8CD601A679}" srcId="{BCDA1228-792D-48B8-8962-84920977DDBC}" destId="{A4641F30-4ED3-46D6-8703-E268D022BC4E}" srcOrd="5" destOrd="0" parTransId="{1087CFC4-9808-4381-A570-2BFE7457F021}" sibTransId="{2DE050F7-54FE-4E50-A62C-64E4F0DB62E4}"/>
    <dgm:cxn modelId="{E4993F88-7AC8-40B3-BEA6-CCCED4A24800}" type="presOf" srcId="{BC0B55D7-74DA-4B38-935C-9F7622228699}" destId="{65305AB2-0791-4506-BDFE-92841CFCB916}" srcOrd="1" destOrd="0" presId="urn:microsoft.com/office/officeart/2011/layout/CircleProcess"/>
    <dgm:cxn modelId="{178F5390-57E9-4F23-9543-EBB7F0F48654}" type="presOf" srcId="{CCF702B5-4923-4ABC-B731-E1DDA9C234B0}" destId="{76E3FD56-5C27-4BBB-BA50-6048F3E2E441}" srcOrd="1" destOrd="0" presId="urn:microsoft.com/office/officeart/2011/layout/CircleProcess"/>
    <dgm:cxn modelId="{1DEAAD9C-EDD3-4BC5-8722-07A470D746D3}" type="presOf" srcId="{9FF48E29-43F5-40D9-AE56-441C1A7D2E32}" destId="{D78484B6-BA35-4E2D-9EC9-4EB787002990}" srcOrd="1" destOrd="0" presId="urn:microsoft.com/office/officeart/2011/layout/CircleProcess"/>
    <dgm:cxn modelId="{2CD5849F-2EE5-4356-AC2B-890E4DB9FBD2}" srcId="{BCDA1228-792D-48B8-8962-84920977DDBC}" destId="{CCF702B5-4923-4ABC-B731-E1DDA9C234B0}" srcOrd="2" destOrd="0" parTransId="{48ACA230-7A92-4E2C-8BF5-EC9BA0E1591A}" sibTransId="{EE5FE5E5-35E1-468F-B6AC-7ABFF3DB2E0E}"/>
    <dgm:cxn modelId="{D0A6E3B7-DA7F-416B-B460-8A3386A05691}" type="presOf" srcId="{5234A2ED-4009-410F-87E6-D455DA4448E2}" destId="{9EBA76FF-459A-47F5-913C-C46CD3CED4D0}" srcOrd="1" destOrd="0" presId="urn:microsoft.com/office/officeart/2011/layout/CircleProcess"/>
    <dgm:cxn modelId="{B68C0CC2-5621-495F-830C-C743C31B1314}" type="presOf" srcId="{BCDA1228-792D-48B8-8962-84920977DDBC}" destId="{807A35CE-C9A1-4199-B362-631692265B18}" srcOrd="0" destOrd="0" presId="urn:microsoft.com/office/officeart/2011/layout/CircleProcess"/>
    <dgm:cxn modelId="{48E2B6D4-194E-4E79-972A-265196770D7E}" type="presOf" srcId="{7B555AF8-3101-4BD4-A5DF-B56817E9F0C3}" destId="{9B95072A-5F8F-4D83-9165-F163054905D9}" srcOrd="0" destOrd="0" presId="urn:microsoft.com/office/officeart/2011/layout/CircleProcess"/>
    <dgm:cxn modelId="{966334DE-A5F0-4300-B433-890173E4F28E}" type="presOf" srcId="{9FF48E29-43F5-40D9-AE56-441C1A7D2E32}" destId="{8237D80C-6E0A-4B40-ACA5-60C90792EFD1}" srcOrd="0" destOrd="0" presId="urn:microsoft.com/office/officeart/2011/layout/CircleProcess"/>
    <dgm:cxn modelId="{3D7558E0-3256-4CA8-AC63-64C2EA55829D}" type="presOf" srcId="{A4641F30-4ED3-46D6-8703-E268D022BC4E}" destId="{45BC8397-7DF6-43DA-931C-1F7138D517D3}" srcOrd="0" destOrd="0" presId="urn:microsoft.com/office/officeart/2011/layout/CircleProcess"/>
    <dgm:cxn modelId="{003572EF-D1E9-4F97-9414-D8947928F8E6}" type="presOf" srcId="{5234A2ED-4009-410F-87E6-D455DA4448E2}" destId="{AFC41C0A-4F34-4E96-87EF-70FC2ED8A24F}" srcOrd="0" destOrd="0" presId="urn:microsoft.com/office/officeart/2011/layout/CircleProcess"/>
    <dgm:cxn modelId="{D91230F1-1276-4DCC-B393-5B053DE4F460}" srcId="{BCDA1228-792D-48B8-8962-84920977DDBC}" destId="{7B555AF8-3101-4BD4-A5DF-B56817E9F0C3}" srcOrd="1" destOrd="0" parTransId="{BEE583D7-325D-4E51-A85C-ACB625616152}" sibTransId="{95AA3378-59F9-4738-A33D-29F0C78E037E}"/>
    <dgm:cxn modelId="{04FED7F5-8581-4E92-BB61-5189D5050E59}" type="presOf" srcId="{7B555AF8-3101-4BD4-A5DF-B56817E9F0C3}" destId="{D599CA98-6FAF-4175-9C01-83E11C221EC8}" srcOrd="1" destOrd="0" presId="urn:microsoft.com/office/officeart/2011/layout/CircleProcess"/>
    <dgm:cxn modelId="{7AD92DF9-2F1C-46F0-841A-7AF6D3485C23}" type="presOf" srcId="{CCF702B5-4923-4ABC-B731-E1DDA9C234B0}" destId="{84C9C7D8-6740-4A1F-AF75-71027A01616A}" srcOrd="0" destOrd="0" presId="urn:microsoft.com/office/officeart/2011/layout/CircleProcess"/>
    <dgm:cxn modelId="{62631ED0-4617-4A3B-B1CB-B6D3395850AF}" type="presParOf" srcId="{807A35CE-C9A1-4199-B362-631692265B18}" destId="{D7583656-F129-4B87-ABF7-6122D6F2E085}" srcOrd="0" destOrd="0" presId="urn:microsoft.com/office/officeart/2011/layout/CircleProcess"/>
    <dgm:cxn modelId="{5DF6CEF6-37BC-4723-97F2-EA42D532BFB0}" type="presParOf" srcId="{D7583656-F129-4B87-ABF7-6122D6F2E085}" destId="{293E69F5-5476-44CC-BF2C-BFA82D7B09DA}" srcOrd="0" destOrd="0" presId="urn:microsoft.com/office/officeart/2011/layout/CircleProcess"/>
    <dgm:cxn modelId="{3EBB4E81-2506-471F-95AA-45551CCBB19F}" type="presParOf" srcId="{807A35CE-C9A1-4199-B362-631692265B18}" destId="{DA6B699D-F76E-4131-A2FF-111DC9601469}" srcOrd="1" destOrd="0" presId="urn:microsoft.com/office/officeart/2011/layout/CircleProcess"/>
    <dgm:cxn modelId="{5E0D99AD-D776-4F2E-9D48-0B7DF332428B}" type="presParOf" srcId="{DA6B699D-F76E-4131-A2FF-111DC9601469}" destId="{45BC8397-7DF6-43DA-931C-1F7138D517D3}" srcOrd="0" destOrd="0" presId="urn:microsoft.com/office/officeart/2011/layout/CircleProcess"/>
    <dgm:cxn modelId="{F8010DA1-DA17-4937-9C9E-AFD6A464CBB2}" type="presParOf" srcId="{807A35CE-C9A1-4199-B362-631692265B18}" destId="{F45DE948-08D9-4180-8A4C-D8F65DC1ACB6}" srcOrd="2" destOrd="0" presId="urn:microsoft.com/office/officeart/2011/layout/CircleProcess"/>
    <dgm:cxn modelId="{E1CB1191-07F5-48D0-8CEF-342E08C598D2}" type="presParOf" srcId="{807A35CE-C9A1-4199-B362-631692265B18}" destId="{45329052-21D6-479C-A23A-7EFFE1A496C0}" srcOrd="3" destOrd="0" presId="urn:microsoft.com/office/officeart/2011/layout/CircleProcess"/>
    <dgm:cxn modelId="{FC9EB18A-D032-4189-8C44-9CF584C31B7C}" type="presParOf" srcId="{45329052-21D6-479C-A23A-7EFFE1A496C0}" destId="{A42157BF-2FF8-49F2-BDFC-A184CE421511}" srcOrd="0" destOrd="0" presId="urn:microsoft.com/office/officeart/2011/layout/CircleProcess"/>
    <dgm:cxn modelId="{D16146CC-9A6B-4884-A5A9-7D7DD99D2113}" type="presParOf" srcId="{807A35CE-C9A1-4199-B362-631692265B18}" destId="{812F3A1F-18FB-4C6D-91E0-9FB2A4AC438C}" srcOrd="4" destOrd="0" presId="urn:microsoft.com/office/officeart/2011/layout/CircleProcess"/>
    <dgm:cxn modelId="{D4810203-DAA0-433E-A9CC-6CE7831F5D87}" type="presParOf" srcId="{812F3A1F-18FB-4C6D-91E0-9FB2A4AC438C}" destId="{AFC41C0A-4F34-4E96-87EF-70FC2ED8A24F}" srcOrd="0" destOrd="0" presId="urn:microsoft.com/office/officeart/2011/layout/CircleProcess"/>
    <dgm:cxn modelId="{76DDD3F9-AA03-44D1-9811-BE89DAADCC5B}" type="presParOf" srcId="{807A35CE-C9A1-4199-B362-631692265B18}" destId="{9EBA76FF-459A-47F5-913C-C46CD3CED4D0}" srcOrd="5" destOrd="0" presId="urn:microsoft.com/office/officeart/2011/layout/CircleProcess"/>
    <dgm:cxn modelId="{5BD97FA1-F2E3-46BF-8431-E31BC3B34646}" type="presParOf" srcId="{807A35CE-C9A1-4199-B362-631692265B18}" destId="{1A699279-FCB6-418E-B20B-4D599343B3F3}" srcOrd="6" destOrd="0" presId="urn:microsoft.com/office/officeart/2011/layout/CircleProcess"/>
    <dgm:cxn modelId="{76241BAE-CE63-4EC4-AF39-1BB94356FA7A}" type="presParOf" srcId="{1A699279-FCB6-418E-B20B-4D599343B3F3}" destId="{1DB93E66-3978-486E-B23B-9D5A51DFD16E}" srcOrd="0" destOrd="0" presId="urn:microsoft.com/office/officeart/2011/layout/CircleProcess"/>
    <dgm:cxn modelId="{645EEBFE-5275-4BEB-A4AC-F97724EF04AB}" type="presParOf" srcId="{807A35CE-C9A1-4199-B362-631692265B18}" destId="{59842317-E260-467F-A66A-4E9242FC6EBB}" srcOrd="7" destOrd="0" presId="urn:microsoft.com/office/officeart/2011/layout/CircleProcess"/>
    <dgm:cxn modelId="{D01D5EB0-2CFC-4C5F-92C9-46D1AEA65B73}" type="presParOf" srcId="{59842317-E260-467F-A66A-4E9242FC6EBB}" destId="{FCB0A9D9-B605-4914-91E6-13D7ED0DE7D4}" srcOrd="0" destOrd="0" presId="urn:microsoft.com/office/officeart/2011/layout/CircleProcess"/>
    <dgm:cxn modelId="{75DD01CE-3164-475C-9076-F050B3C6AA7B}" type="presParOf" srcId="{807A35CE-C9A1-4199-B362-631692265B18}" destId="{65305AB2-0791-4506-BDFE-92841CFCB916}" srcOrd="8" destOrd="0" presId="urn:microsoft.com/office/officeart/2011/layout/CircleProcess"/>
    <dgm:cxn modelId="{193A8950-BEC9-4677-861C-7E0D55733CAB}" type="presParOf" srcId="{807A35CE-C9A1-4199-B362-631692265B18}" destId="{55D6525D-4845-4CB4-A14C-2F50CAE926B1}" srcOrd="9" destOrd="0" presId="urn:microsoft.com/office/officeart/2011/layout/CircleProcess"/>
    <dgm:cxn modelId="{1BCFF647-5F2D-4159-9BD9-1522D0F2A5B9}" type="presParOf" srcId="{55D6525D-4845-4CB4-A14C-2F50CAE926B1}" destId="{57A65E8D-94C3-4560-9E29-69B3F7767A5E}" srcOrd="0" destOrd="0" presId="urn:microsoft.com/office/officeart/2011/layout/CircleProcess"/>
    <dgm:cxn modelId="{324504C1-95F4-4BE7-9F87-0871DB76B090}" type="presParOf" srcId="{807A35CE-C9A1-4199-B362-631692265B18}" destId="{2763A6C5-B21B-4935-80F4-3642C3062E24}" srcOrd="10" destOrd="0" presId="urn:microsoft.com/office/officeart/2011/layout/CircleProcess"/>
    <dgm:cxn modelId="{2FEB4F0E-07AD-4BFA-A803-92F96C1138FC}" type="presParOf" srcId="{2763A6C5-B21B-4935-80F4-3642C3062E24}" destId="{84C9C7D8-6740-4A1F-AF75-71027A01616A}" srcOrd="0" destOrd="0" presId="urn:microsoft.com/office/officeart/2011/layout/CircleProcess"/>
    <dgm:cxn modelId="{0359B891-7CD5-4909-AD74-2DE23396EC58}" type="presParOf" srcId="{807A35CE-C9A1-4199-B362-631692265B18}" destId="{76E3FD56-5C27-4BBB-BA50-6048F3E2E441}" srcOrd="11" destOrd="0" presId="urn:microsoft.com/office/officeart/2011/layout/CircleProcess"/>
    <dgm:cxn modelId="{EE2FDA9A-FB64-458D-A892-60B87711E401}" type="presParOf" srcId="{807A35CE-C9A1-4199-B362-631692265B18}" destId="{4E9597D0-85CE-41E3-BC4A-264944A1537D}" srcOrd="12" destOrd="0" presId="urn:microsoft.com/office/officeart/2011/layout/CircleProcess"/>
    <dgm:cxn modelId="{85E7FF4B-9659-4CBD-A58F-95C2058DF1EC}" type="presParOf" srcId="{4E9597D0-85CE-41E3-BC4A-264944A1537D}" destId="{FC4D8F84-7167-4D7C-A180-E9C8EA8D15CB}" srcOrd="0" destOrd="0" presId="urn:microsoft.com/office/officeart/2011/layout/CircleProcess"/>
    <dgm:cxn modelId="{A784F2EF-424E-4DD2-AC03-2DE8118CB821}" type="presParOf" srcId="{807A35CE-C9A1-4199-B362-631692265B18}" destId="{53D6761B-94F5-4C46-A40D-CA5BAF6D2DB1}" srcOrd="13" destOrd="0" presId="urn:microsoft.com/office/officeart/2011/layout/CircleProcess"/>
    <dgm:cxn modelId="{3DF351F7-1AF3-4237-AD5F-AADEDDB70DF5}" type="presParOf" srcId="{53D6761B-94F5-4C46-A40D-CA5BAF6D2DB1}" destId="{9B95072A-5F8F-4D83-9165-F163054905D9}" srcOrd="0" destOrd="0" presId="urn:microsoft.com/office/officeart/2011/layout/CircleProcess"/>
    <dgm:cxn modelId="{F1C751EF-6706-4719-B8CF-1EF8929515D5}" type="presParOf" srcId="{807A35CE-C9A1-4199-B362-631692265B18}" destId="{D599CA98-6FAF-4175-9C01-83E11C221EC8}" srcOrd="14" destOrd="0" presId="urn:microsoft.com/office/officeart/2011/layout/CircleProcess"/>
    <dgm:cxn modelId="{5766173C-7C55-43D9-86AE-0832B08D75DB}" type="presParOf" srcId="{807A35CE-C9A1-4199-B362-631692265B18}" destId="{261226C8-3B05-41C0-BAF4-F69F214FF8A8}" srcOrd="15" destOrd="0" presId="urn:microsoft.com/office/officeart/2011/layout/CircleProcess"/>
    <dgm:cxn modelId="{82768DCA-6F85-4494-9179-6E3CBED1E3E2}" type="presParOf" srcId="{261226C8-3B05-41C0-BAF4-F69F214FF8A8}" destId="{A379A0AC-ACDD-4483-A53E-DDF6A7423A84}" srcOrd="0" destOrd="0" presId="urn:microsoft.com/office/officeart/2011/layout/CircleProcess"/>
    <dgm:cxn modelId="{25D72F03-BB6B-41AB-AAC4-EC0A2DECDB8A}" type="presParOf" srcId="{807A35CE-C9A1-4199-B362-631692265B18}" destId="{EA5BB544-E6F2-4D34-9CC6-F689CCC7C049}" srcOrd="16" destOrd="0" presId="urn:microsoft.com/office/officeart/2011/layout/CircleProcess"/>
    <dgm:cxn modelId="{1B6E98F1-5F5C-45CA-8301-19111AAF5B54}" type="presParOf" srcId="{EA5BB544-E6F2-4D34-9CC6-F689CCC7C049}" destId="{8237D80C-6E0A-4B40-ACA5-60C90792EFD1}" srcOrd="0" destOrd="0" presId="urn:microsoft.com/office/officeart/2011/layout/CircleProcess"/>
    <dgm:cxn modelId="{CC9B0E25-16D0-49F4-B8D8-D994A99669F9}" type="presParOf" srcId="{807A35CE-C9A1-4199-B362-631692265B18}" destId="{D78484B6-BA35-4E2D-9EC9-4EB787002990}" srcOrd="17"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E69F5-5476-44CC-BF2C-BFA82D7B09DA}">
      <dsp:nvSpPr>
        <dsp:cNvPr id="0" name=""/>
        <dsp:cNvSpPr/>
      </dsp:nvSpPr>
      <dsp:spPr>
        <a:xfrm>
          <a:off x="9580147" y="1083930"/>
          <a:ext cx="1766002" cy="1765666"/>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5BC8397-7DF6-43DA-931C-1F7138D517D3}">
      <dsp:nvSpPr>
        <dsp:cNvPr id="0" name=""/>
        <dsp:cNvSpPr/>
      </dsp:nvSpPr>
      <dsp:spPr>
        <a:xfrm>
          <a:off x="9639612" y="1142796"/>
          <a:ext cx="1648194" cy="1647935"/>
        </a:xfrm>
        <a:prstGeom prst="ellipse">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Values</a:t>
          </a:r>
        </a:p>
      </dsp:txBody>
      <dsp:txXfrm>
        <a:off x="9875228" y="1378260"/>
        <a:ext cx="1176961" cy="1177008"/>
      </dsp:txXfrm>
    </dsp:sp>
    <dsp:sp modelId="{A42157BF-2FF8-49F2-BDFC-A184CE421511}">
      <dsp:nvSpPr>
        <dsp:cNvPr id="0" name=""/>
        <dsp:cNvSpPr/>
      </dsp:nvSpPr>
      <dsp:spPr>
        <a:xfrm rot="2700000">
          <a:off x="7755925" y="1083732"/>
          <a:ext cx="1765753" cy="1765753"/>
        </a:xfrm>
        <a:prstGeom prst="teardrop">
          <a:avLst>
            <a:gd name="adj" fmla="val 100000"/>
          </a:avLst>
        </a:prstGeom>
        <a:gradFill rotWithShape="0">
          <a:gsLst>
            <a:gs pos="0">
              <a:schemeClr val="accent5">
                <a:hueOff val="1605314"/>
                <a:satOff val="4063"/>
                <a:lumOff val="2471"/>
                <a:alphaOff val="0"/>
                <a:satMod val="103000"/>
                <a:lumMod val="102000"/>
                <a:tint val="94000"/>
              </a:schemeClr>
            </a:gs>
            <a:gs pos="50000">
              <a:schemeClr val="accent5">
                <a:hueOff val="1605314"/>
                <a:satOff val="4063"/>
                <a:lumOff val="2471"/>
                <a:alphaOff val="0"/>
                <a:satMod val="110000"/>
                <a:lumMod val="100000"/>
                <a:shade val="100000"/>
              </a:schemeClr>
            </a:gs>
            <a:gs pos="100000">
              <a:schemeClr val="accent5">
                <a:hueOff val="1605314"/>
                <a:satOff val="4063"/>
                <a:lumOff val="2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FC41C0A-4F34-4E96-87EF-70FC2ED8A24F}">
      <dsp:nvSpPr>
        <dsp:cNvPr id="0" name=""/>
        <dsp:cNvSpPr/>
      </dsp:nvSpPr>
      <dsp:spPr>
        <a:xfrm>
          <a:off x="7815266" y="1142796"/>
          <a:ext cx="1648194" cy="1647935"/>
        </a:xfrm>
        <a:prstGeom prst="ellipse">
          <a:avLst/>
        </a:prstGeom>
        <a:solidFill>
          <a:schemeClr val="lt1">
            <a:alpha val="90000"/>
            <a:hueOff val="0"/>
            <a:satOff val="0"/>
            <a:lumOff val="0"/>
            <a:alphaOff val="0"/>
          </a:schemeClr>
        </a:solidFill>
        <a:ln w="6350" cap="flat" cmpd="sng" algn="ctr">
          <a:solidFill>
            <a:schemeClr val="accent5">
              <a:hueOff val="1605314"/>
              <a:satOff val="4063"/>
              <a:lumOff val="247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Fairness</a:t>
          </a:r>
        </a:p>
      </dsp:txBody>
      <dsp:txXfrm>
        <a:off x="8050883" y="1378260"/>
        <a:ext cx="1176961" cy="1177008"/>
      </dsp:txXfrm>
    </dsp:sp>
    <dsp:sp modelId="{1DB93E66-3978-486E-B23B-9D5A51DFD16E}">
      <dsp:nvSpPr>
        <dsp:cNvPr id="0" name=""/>
        <dsp:cNvSpPr/>
      </dsp:nvSpPr>
      <dsp:spPr>
        <a:xfrm rot="2700000">
          <a:off x="5931579" y="1083732"/>
          <a:ext cx="1765753" cy="1765753"/>
        </a:xfrm>
        <a:prstGeom prst="teardrop">
          <a:avLst>
            <a:gd name="adj" fmla="val 100000"/>
          </a:avLst>
        </a:prstGeom>
        <a:solidFill>
          <a:schemeClr val="accent4"/>
        </a:solidFill>
        <a:ln>
          <a:noFill/>
        </a:ln>
        <a:effectLst/>
      </dsp:spPr>
      <dsp:style>
        <a:lnRef idx="0">
          <a:scrgbClr r="0" g="0" b="0"/>
        </a:lnRef>
        <a:fillRef idx="3">
          <a:scrgbClr r="0" g="0" b="0"/>
        </a:fillRef>
        <a:effectRef idx="2">
          <a:scrgbClr r="0" g="0" b="0"/>
        </a:effectRef>
        <a:fontRef idx="minor">
          <a:schemeClr val="lt1"/>
        </a:fontRef>
      </dsp:style>
    </dsp:sp>
    <dsp:sp modelId="{FCB0A9D9-B605-4914-91E6-13D7ED0DE7D4}">
      <dsp:nvSpPr>
        <dsp:cNvPr id="0" name=""/>
        <dsp:cNvSpPr/>
      </dsp:nvSpPr>
      <dsp:spPr>
        <a:xfrm>
          <a:off x="5990920" y="1142796"/>
          <a:ext cx="1648194" cy="1647935"/>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Community</a:t>
          </a:r>
        </a:p>
      </dsp:txBody>
      <dsp:txXfrm>
        <a:off x="6226537" y="1378260"/>
        <a:ext cx="1176961" cy="1177008"/>
      </dsp:txXfrm>
    </dsp:sp>
    <dsp:sp modelId="{57A65E8D-94C3-4560-9E29-69B3F7767A5E}">
      <dsp:nvSpPr>
        <dsp:cNvPr id="0" name=""/>
        <dsp:cNvSpPr/>
      </dsp:nvSpPr>
      <dsp:spPr>
        <a:xfrm rot="2700000">
          <a:off x="4107234" y="1083732"/>
          <a:ext cx="1765753" cy="1765753"/>
        </a:xfrm>
        <a:prstGeom prst="teardrop">
          <a:avLst>
            <a:gd name="adj" fmla="val 100000"/>
          </a:avLst>
        </a:prstGeom>
        <a:solidFill>
          <a:schemeClr val="tx2"/>
        </a:solidFill>
        <a:ln>
          <a:noFill/>
        </a:ln>
        <a:effectLst/>
      </dsp:spPr>
      <dsp:style>
        <a:lnRef idx="0">
          <a:scrgbClr r="0" g="0" b="0"/>
        </a:lnRef>
        <a:fillRef idx="3">
          <a:scrgbClr r="0" g="0" b="0"/>
        </a:fillRef>
        <a:effectRef idx="2">
          <a:scrgbClr r="0" g="0" b="0"/>
        </a:effectRef>
        <a:fontRef idx="minor">
          <a:schemeClr val="lt1"/>
        </a:fontRef>
      </dsp:style>
    </dsp:sp>
    <dsp:sp modelId="{84C9C7D8-6740-4A1F-AF75-71027A01616A}">
      <dsp:nvSpPr>
        <dsp:cNvPr id="0" name=""/>
        <dsp:cNvSpPr/>
      </dsp:nvSpPr>
      <dsp:spPr>
        <a:xfrm>
          <a:off x="4166574" y="1142796"/>
          <a:ext cx="1648194" cy="1647935"/>
        </a:xfrm>
        <a:prstGeom prst="ellipse">
          <a:avLst/>
        </a:prstGeom>
        <a:solidFill>
          <a:schemeClr val="lt1">
            <a:alpha val="90000"/>
            <a:hueOff val="0"/>
            <a:satOff val="0"/>
            <a:lumOff val="0"/>
            <a:alphaOff val="0"/>
          </a:schemeClr>
        </a:solidFill>
        <a:ln w="6350" cap="flat" cmpd="sng" algn="ctr">
          <a:solidFill>
            <a:schemeClr val="accent5">
              <a:hueOff val="4815941"/>
              <a:satOff val="12190"/>
              <a:lumOff val="741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Reward</a:t>
          </a:r>
        </a:p>
      </dsp:txBody>
      <dsp:txXfrm>
        <a:off x="4401069" y="1378260"/>
        <a:ext cx="1176961" cy="1177008"/>
      </dsp:txXfrm>
    </dsp:sp>
    <dsp:sp modelId="{FC4D8F84-7167-4D7C-A180-E9C8EA8D15CB}">
      <dsp:nvSpPr>
        <dsp:cNvPr id="0" name=""/>
        <dsp:cNvSpPr/>
      </dsp:nvSpPr>
      <dsp:spPr>
        <a:xfrm rot="2700000">
          <a:off x="2282888" y="1083732"/>
          <a:ext cx="1765753" cy="1765753"/>
        </a:xfrm>
        <a:prstGeom prst="teardrop">
          <a:avLst>
            <a:gd name="adj" fmla="val 100000"/>
          </a:avLst>
        </a:prstGeom>
        <a:gradFill rotWithShape="0">
          <a:gsLst>
            <a:gs pos="0">
              <a:schemeClr val="accent5">
                <a:hueOff val="6421255"/>
                <a:satOff val="16254"/>
                <a:lumOff val="9883"/>
                <a:alphaOff val="0"/>
                <a:satMod val="103000"/>
                <a:lumMod val="102000"/>
                <a:tint val="94000"/>
              </a:schemeClr>
            </a:gs>
            <a:gs pos="50000">
              <a:schemeClr val="accent5">
                <a:hueOff val="6421255"/>
                <a:satOff val="16254"/>
                <a:lumOff val="9883"/>
                <a:alphaOff val="0"/>
                <a:satMod val="110000"/>
                <a:lumMod val="100000"/>
                <a:shade val="100000"/>
              </a:schemeClr>
            </a:gs>
            <a:gs pos="100000">
              <a:schemeClr val="accent5">
                <a:hueOff val="6421255"/>
                <a:satOff val="16254"/>
                <a:lumOff val="9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B95072A-5F8F-4D83-9165-F163054905D9}">
      <dsp:nvSpPr>
        <dsp:cNvPr id="0" name=""/>
        <dsp:cNvSpPr/>
      </dsp:nvSpPr>
      <dsp:spPr>
        <a:xfrm>
          <a:off x="2342229" y="1142796"/>
          <a:ext cx="1648194" cy="1647935"/>
        </a:xfrm>
        <a:prstGeom prst="ellipse">
          <a:avLst/>
        </a:prstGeom>
        <a:solidFill>
          <a:schemeClr val="lt1">
            <a:alpha val="90000"/>
            <a:hueOff val="0"/>
            <a:satOff val="0"/>
            <a:lumOff val="0"/>
            <a:alphaOff val="0"/>
          </a:schemeClr>
        </a:solidFill>
        <a:ln w="6350" cap="flat" cmpd="sng" algn="ctr">
          <a:solidFill>
            <a:schemeClr val="accent5">
              <a:hueOff val="6421255"/>
              <a:satOff val="16254"/>
              <a:lumOff val="9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Control</a:t>
          </a:r>
        </a:p>
      </dsp:txBody>
      <dsp:txXfrm>
        <a:off x="2576723" y="1378260"/>
        <a:ext cx="1176961" cy="1177008"/>
      </dsp:txXfrm>
    </dsp:sp>
    <dsp:sp modelId="{A379A0AC-ACDD-4483-A53E-DDF6A7423A84}">
      <dsp:nvSpPr>
        <dsp:cNvPr id="0" name=""/>
        <dsp:cNvSpPr/>
      </dsp:nvSpPr>
      <dsp:spPr>
        <a:xfrm rot="2700000">
          <a:off x="458542" y="1083732"/>
          <a:ext cx="1765753" cy="1765753"/>
        </a:xfrm>
        <a:prstGeom prst="teardrop">
          <a:avLst>
            <a:gd name="adj" fmla="val 100000"/>
          </a:avLst>
        </a:prstGeom>
        <a:gradFill rotWithShape="0">
          <a:gsLst>
            <a:gs pos="0">
              <a:schemeClr val="accent5">
                <a:hueOff val="8026568"/>
                <a:satOff val="20317"/>
                <a:lumOff val="12354"/>
                <a:alphaOff val="0"/>
                <a:satMod val="103000"/>
                <a:lumMod val="102000"/>
                <a:tint val="94000"/>
              </a:schemeClr>
            </a:gs>
            <a:gs pos="50000">
              <a:schemeClr val="accent5">
                <a:hueOff val="8026568"/>
                <a:satOff val="20317"/>
                <a:lumOff val="12354"/>
                <a:alphaOff val="0"/>
                <a:satMod val="110000"/>
                <a:lumMod val="100000"/>
                <a:shade val="100000"/>
              </a:schemeClr>
            </a:gs>
            <a:gs pos="100000">
              <a:schemeClr val="accent5">
                <a:hueOff val="8026568"/>
                <a:satOff val="20317"/>
                <a:lumOff val="1235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237D80C-6E0A-4B40-ACA5-60C90792EFD1}">
      <dsp:nvSpPr>
        <dsp:cNvPr id="0" name=""/>
        <dsp:cNvSpPr/>
      </dsp:nvSpPr>
      <dsp:spPr>
        <a:xfrm>
          <a:off x="516761" y="1142796"/>
          <a:ext cx="1648194" cy="1647935"/>
        </a:xfrm>
        <a:prstGeom prst="ellipse">
          <a:avLst/>
        </a:prstGeom>
        <a:solidFill>
          <a:schemeClr val="lt1">
            <a:alpha val="90000"/>
            <a:hueOff val="0"/>
            <a:satOff val="0"/>
            <a:lumOff val="0"/>
            <a:alphaOff val="0"/>
          </a:schemeClr>
        </a:solidFill>
        <a:ln w="6350" cap="flat" cmpd="sng" algn="ctr">
          <a:solidFill>
            <a:schemeClr val="accent5">
              <a:hueOff val="8026568"/>
              <a:satOff val="20317"/>
              <a:lumOff val="1235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Workload</a:t>
          </a:r>
        </a:p>
      </dsp:txBody>
      <dsp:txXfrm>
        <a:off x="752377" y="1378260"/>
        <a:ext cx="1176961" cy="1177008"/>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CA402-49F7-4577-B42A-22F99910096F}" type="datetimeFigureOut">
              <a:rPr lang="en-US" smtClean="0"/>
              <a:t>9/20/2023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ABBCC0-5755-4323-A388-D81192C4D390}" type="slidenum">
              <a:rPr lang="en-US" smtClean="0"/>
              <a:t>‹#›</a:t>
            </a:fld>
            <a:endParaRPr lang="en-US"/>
          </a:p>
        </p:txBody>
      </p:sp>
    </p:spTree>
    <p:extLst>
      <p:ext uri="{BB962C8B-B14F-4D97-AF65-F5344CB8AC3E}">
        <p14:creationId xmlns:p14="http://schemas.microsoft.com/office/powerpoint/2010/main" val="577727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607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 We rely heavily on our employees, so much so that we have a whole department/industry dedicated to people. </a:t>
            </a:r>
          </a:p>
          <a:p>
            <a:r>
              <a:rPr lang="en-US" dirty="0"/>
              <a:t>- In most organizations, total human capital costs nearly </a:t>
            </a:r>
            <a:r>
              <a:rPr lang="en-US" b="1" dirty="0"/>
              <a:t>60% (and with the cost of labor increasing about 4.6% in 2023 according to SHRM)</a:t>
            </a:r>
            <a:r>
              <a:rPr lang="en-US" dirty="0"/>
              <a:t> of operating expenses so it is important that we are hiring the right people!</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0C977FCF-2A72-42CD-A807-373F562F1CC4}" type="slidenum">
              <a:rPr lang="en-US" smtClean="0"/>
              <a:t>11</a:t>
            </a:fld>
            <a:endParaRPr lang="en-US"/>
          </a:p>
        </p:txBody>
      </p:sp>
    </p:spTree>
    <p:extLst>
      <p:ext uri="{BB962C8B-B14F-4D97-AF65-F5344CB8AC3E}">
        <p14:creationId xmlns:p14="http://schemas.microsoft.com/office/powerpoint/2010/main" val="378532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 rely heavily on our employees, so much so that we have a whole department/industry dedicated to people. </a:t>
            </a:r>
          </a:p>
          <a:p>
            <a:r>
              <a:rPr lang="en-US" dirty="0"/>
              <a:t>- In most organizations, total human capital costs nearly </a:t>
            </a:r>
            <a:r>
              <a:rPr lang="en-US" b="1" dirty="0"/>
              <a:t>60% (and with the cost of labor increasing about 4.6% in 2023 according to SHRM)</a:t>
            </a:r>
            <a:r>
              <a:rPr lang="en-US" dirty="0"/>
              <a:t> of operating expenses so it is important that we are hiring the right people!</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040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0" indent="0">
              <a:buNone/>
            </a:pPr>
            <a:r>
              <a:rPr lang="en-US" b="1">
                <a:latin typeface="+mj-lt"/>
              </a:rPr>
              <a:t>Making Bad Hires</a:t>
            </a:r>
          </a:p>
          <a:p>
            <a:pPr lvl="1"/>
            <a:r>
              <a:rPr lang="en-US">
                <a:solidFill>
                  <a:srgbClr val="000000"/>
                </a:solidFill>
                <a:latin typeface="Century Gothic"/>
              </a:rPr>
              <a:t>The average cost-per-hire is nearly </a:t>
            </a:r>
            <a:r>
              <a:rPr lang="en-US" b="1">
                <a:solidFill>
                  <a:srgbClr val="000000"/>
                </a:solidFill>
                <a:latin typeface="Century Gothic"/>
              </a:rPr>
              <a:t>$4,700</a:t>
            </a:r>
            <a:endParaRPr lang="en-US" b="1">
              <a:latin typeface="Century Gothic"/>
            </a:endParaRPr>
          </a:p>
          <a:p>
            <a:pPr lvl="1"/>
            <a:r>
              <a:rPr lang="en-US">
                <a:latin typeface="Century Gothic"/>
              </a:rPr>
              <a:t>Average time to fill a position is </a:t>
            </a:r>
            <a:r>
              <a:rPr lang="en-US" b="1">
                <a:latin typeface="Century Gothic"/>
              </a:rPr>
              <a:t>44 days*</a:t>
            </a:r>
          </a:p>
          <a:p>
            <a:pPr lvl="1"/>
            <a:r>
              <a:rPr lang="en-US" b="1">
                <a:latin typeface="Century Gothic"/>
              </a:rPr>
              <a:t>30% </a:t>
            </a:r>
            <a:r>
              <a:rPr lang="en-US">
                <a:latin typeface="Century Gothic"/>
              </a:rPr>
              <a:t>of new hires leave within 90 days</a:t>
            </a:r>
            <a:br>
              <a:rPr lang="en-US">
                <a:latin typeface="Century Gothic"/>
              </a:rPr>
            </a:br>
            <a:endParaRPr lang="en-US">
              <a:latin typeface="Century Gothic"/>
            </a:endParaRPr>
          </a:p>
        </p:txBody>
      </p:sp>
      <p:sp>
        <p:nvSpPr>
          <p:cNvPr id="4" name="Slide Number Placeholder 3"/>
          <p:cNvSpPr>
            <a:spLocks noGrp="1"/>
          </p:cNvSpPr>
          <p:nvPr>
            <p:ph type="sldNum" sz="quarter" idx="10"/>
          </p:nvPr>
        </p:nvSpPr>
        <p:spPr/>
        <p:txBody>
          <a:bodyPr/>
          <a:lstStyle/>
          <a:p>
            <a:fld id="{0C977FCF-2A72-42CD-A807-373F562F1CC4}" type="slidenum">
              <a:rPr lang="en-US" smtClean="0"/>
              <a:t>13</a:t>
            </a:fld>
            <a:endParaRPr lang="en-US"/>
          </a:p>
        </p:txBody>
      </p:sp>
    </p:spTree>
    <p:extLst>
      <p:ext uri="{BB962C8B-B14F-4D97-AF65-F5344CB8AC3E}">
        <p14:creationId xmlns:p14="http://schemas.microsoft.com/office/powerpoint/2010/main" val="2673145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0" indent="0">
              <a:buNone/>
            </a:pPr>
            <a:r>
              <a:rPr lang="en-US" b="1">
                <a:latin typeface="+mj-lt"/>
              </a:rPr>
              <a:t>Long Term Vacancies</a:t>
            </a:r>
            <a:endParaRPr lang="en-US" b="1">
              <a:latin typeface="+mj-lt"/>
              <a:cs typeface="Poppins"/>
            </a:endParaRPr>
          </a:p>
          <a:p>
            <a:pPr lvl="1"/>
            <a:r>
              <a:rPr lang="en-US">
                <a:latin typeface="Century Gothic"/>
              </a:rPr>
              <a:t>There are 5.84M unemployed for 8.8M open positions</a:t>
            </a:r>
          </a:p>
          <a:p>
            <a:pPr lvl="1"/>
            <a:r>
              <a:rPr lang="en-US">
                <a:latin typeface="Century Gothic"/>
              </a:rPr>
              <a:t>2.5 Million fewer college students now than in 2015 (18+M) to fill the jobs of the future.</a:t>
            </a:r>
          </a:p>
        </p:txBody>
      </p:sp>
      <p:sp>
        <p:nvSpPr>
          <p:cNvPr id="4" name="Slide Number Placeholder 3"/>
          <p:cNvSpPr>
            <a:spLocks noGrp="1"/>
          </p:cNvSpPr>
          <p:nvPr>
            <p:ph type="sldNum" sz="quarter" idx="10"/>
          </p:nvPr>
        </p:nvSpPr>
        <p:spPr/>
        <p:txBody>
          <a:bodyPr/>
          <a:lstStyle/>
          <a:p>
            <a:fld id="{0C977FCF-2A72-42CD-A807-373F562F1CC4}" type="slidenum">
              <a:rPr lang="en-US" smtClean="0"/>
              <a:t>14</a:t>
            </a:fld>
            <a:endParaRPr lang="en-US"/>
          </a:p>
        </p:txBody>
      </p:sp>
    </p:spTree>
    <p:extLst>
      <p:ext uri="{BB962C8B-B14F-4D97-AF65-F5344CB8AC3E}">
        <p14:creationId xmlns:p14="http://schemas.microsoft.com/office/powerpoint/2010/main" val="712547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a:buSzPct val="115000"/>
            </a:pPr>
            <a:r>
              <a:rPr lang="en-US" sz="1800" dirty="0"/>
              <a:t>The reason for so many varying opinions on the cost of a bad hire is due to many factors, including the complexity of the role and tangible and intangible costs. </a:t>
            </a:r>
          </a:p>
          <a:p>
            <a:pPr>
              <a:buSzPct val="115000"/>
            </a:pPr>
            <a:r>
              <a:rPr lang="en-US" sz="1800" dirty="0"/>
              <a:t>Some of the tangible costs you have to account for are:</a:t>
            </a:r>
          </a:p>
          <a:p>
            <a:pPr marL="742950" lvl="1" indent="-285750">
              <a:buFont typeface="Arial" panose="020B0604020202020204" pitchFamily="34" charset="0"/>
              <a:buChar char="•"/>
            </a:pPr>
            <a:r>
              <a:rPr lang="en-US" sz="1400" dirty="0"/>
              <a:t>The cost of hiring a new employee including the advertising, interviewing, screening, and hiring.</a:t>
            </a:r>
          </a:p>
          <a:p>
            <a:pPr marL="742950" lvl="1" indent="-285750">
              <a:buFont typeface="Arial" panose="020B0604020202020204" pitchFamily="34" charset="0"/>
              <a:buChar char="•"/>
            </a:pPr>
            <a:r>
              <a:rPr lang="en-US" sz="1400" dirty="0"/>
              <a:t>Cost of onboarding a new person, including training and management time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Training cost—for example, over two to three years, a business likely invests 10 to 20 percent of an employee's salary or more in training </a:t>
            </a:r>
          </a:p>
          <a:p>
            <a:pPr marL="0" lvl="0" indent="0">
              <a:buFont typeface="Arial" panose="020B0604020202020204" pitchFamily="34" charset="0"/>
              <a:buNone/>
            </a:pPr>
            <a:r>
              <a:rPr lang="en-US" sz="1400" dirty="0"/>
              <a:t>Intangible cost include.</a:t>
            </a:r>
          </a:p>
          <a:p>
            <a:pPr marL="742950" lvl="1" indent="-285750">
              <a:buFont typeface="Arial" panose="020B0604020202020204" pitchFamily="34" charset="0"/>
              <a:buChar char="•"/>
            </a:pPr>
            <a:r>
              <a:rPr lang="en-US" sz="1400" dirty="0"/>
              <a:t>Lost productivity—it may take a new employee one to two years to reach the productivity of an existing person while at the same time impacting valuable resources.</a:t>
            </a:r>
          </a:p>
          <a:p>
            <a:pPr marL="742950" lvl="1" indent="-285750">
              <a:buFont typeface="Arial" panose="020B0604020202020204" pitchFamily="34" charset="0"/>
              <a:buChar char="•"/>
            </a:pPr>
            <a:r>
              <a:rPr lang="en-US" sz="1400" dirty="0"/>
              <a:t>Customer service and errors—for example; new employees take longer and are often less adept at solving problems</a:t>
            </a:r>
          </a:p>
          <a:p>
            <a:pPr marL="742950" lvl="1" indent="-285750">
              <a:buFont typeface="Arial" panose="020B0604020202020204" pitchFamily="34" charset="0"/>
              <a:buChar char="•"/>
            </a:pPr>
            <a:r>
              <a:rPr lang="en-US" sz="1400" dirty="0"/>
              <a:t>Lost engagement—other employees who see high turnover tend to disengage and lose productivity.</a:t>
            </a:r>
          </a:p>
          <a:p>
            <a:pPr marL="742950" lvl="1" indent="-285750">
              <a:buFont typeface="Arial" panose="020B0604020202020204" pitchFamily="34" charset="0"/>
              <a:buChar char="•"/>
            </a:pPr>
            <a:r>
              <a:rPr lang="en-US" sz="1400" dirty="0"/>
              <a:t>.Cultural impact—whenever someone leaves, others take time to ask why, negatively affecting corporate culture.</a:t>
            </a:r>
          </a:p>
          <a:p>
            <a:endParaRPr lang="en-US" dirty="0"/>
          </a:p>
        </p:txBody>
      </p:sp>
      <p:sp>
        <p:nvSpPr>
          <p:cNvPr id="4" name="Slide Number Placeholder 3"/>
          <p:cNvSpPr>
            <a:spLocks noGrp="1"/>
          </p:cNvSpPr>
          <p:nvPr>
            <p:ph type="sldNum" sz="quarter" idx="10"/>
          </p:nvPr>
        </p:nvSpPr>
        <p:spPr/>
        <p:txBody>
          <a:bodyPr/>
          <a:lstStyle/>
          <a:p>
            <a:fld id="{0C977FCF-2A72-42CD-A807-373F562F1CC4}" type="slidenum">
              <a:rPr lang="en-US" smtClean="0"/>
              <a:t>15</a:t>
            </a:fld>
            <a:endParaRPr lang="en-US"/>
          </a:p>
        </p:txBody>
      </p:sp>
    </p:spTree>
    <p:extLst>
      <p:ext uri="{BB962C8B-B14F-4D97-AF65-F5344CB8AC3E}">
        <p14:creationId xmlns:p14="http://schemas.microsoft.com/office/powerpoint/2010/main" val="1871147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742950" lvl="1" indent="-171450">
              <a:buFont typeface="Arial,Sans-Serif"/>
              <a:buChar char="•"/>
            </a:pPr>
            <a:r>
              <a:rPr lang="en-US"/>
              <a:t>The reasons employees leave aren’t a shocker: 43% say the role doesn’t meet their expectations, 34% leave because of a specific incident and 32% don’t think the company culture is a good fit.</a:t>
            </a:r>
          </a:p>
          <a:p>
            <a:endParaRPr lang="en-US"/>
          </a:p>
          <a:p>
            <a:endParaRPr lang="en-US">
              <a:cs typeface="Calibri" panose="020F0502020204030204"/>
            </a:endParaRPr>
          </a:p>
        </p:txBody>
      </p:sp>
      <p:sp>
        <p:nvSpPr>
          <p:cNvPr id="4" name="Slide Number Placeholder 3"/>
          <p:cNvSpPr>
            <a:spLocks noGrp="1"/>
          </p:cNvSpPr>
          <p:nvPr>
            <p:ph type="sldNum" sz="quarter" idx="10"/>
          </p:nvPr>
        </p:nvSpPr>
        <p:spPr/>
        <p:txBody>
          <a:bodyPr/>
          <a:lstStyle/>
          <a:p>
            <a:fld id="{0C977FCF-2A72-42CD-A807-373F562F1CC4}" type="slidenum">
              <a:rPr lang="en-US" smtClean="0"/>
              <a:t>16</a:t>
            </a:fld>
            <a:endParaRPr lang="en-US"/>
          </a:p>
        </p:txBody>
      </p:sp>
    </p:spTree>
    <p:extLst>
      <p:ext uri="{BB962C8B-B14F-4D97-AF65-F5344CB8AC3E}">
        <p14:creationId xmlns:p14="http://schemas.microsoft.com/office/powerpoint/2010/main" val="740982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a:lnSpc>
                <a:spcPct val="110000"/>
              </a:lnSpc>
            </a:pPr>
            <a:r>
              <a:rPr lang="en-US" sz="1000"/>
              <a:t>Your job descriptions need to be accurate, up-to-date, and reflect what people actually do</a:t>
            </a:r>
          </a:p>
          <a:p>
            <a:pPr>
              <a:lnSpc>
                <a:spcPct val="110000"/>
              </a:lnSpc>
            </a:pPr>
            <a:r>
              <a:rPr lang="en-US" sz="1000"/>
              <a:t>Capture marketing summaries, organizational summaries, and vetted job data to construct job postings</a:t>
            </a:r>
          </a:p>
          <a:p>
            <a:pPr>
              <a:lnSpc>
                <a:spcPct val="110000"/>
              </a:lnSpc>
            </a:pPr>
            <a:r>
              <a:rPr lang="en-US" sz="1000"/>
              <a:t>Automate interface between your job Information and your ATS</a:t>
            </a:r>
          </a:p>
          <a:p>
            <a:pPr>
              <a:lnSpc>
                <a:spcPct val="110000"/>
              </a:lnSpc>
            </a:pPr>
            <a:r>
              <a:rPr lang="en-US" sz="1800" b="1"/>
              <a:t>Debiasing: </a:t>
            </a:r>
            <a:r>
              <a:rPr lang="en-US" sz="1800"/>
              <a:t>Remove bias from job description to prevent applicants for self-eliminating</a:t>
            </a:r>
          </a:p>
          <a:p>
            <a:pPr>
              <a:lnSpc>
                <a:spcPct val="110000"/>
              </a:lnSpc>
            </a:pPr>
            <a:r>
              <a:rPr lang="en-US" sz="1800" b="1"/>
              <a:t>Skills-based Recruiting: </a:t>
            </a:r>
            <a:r>
              <a:rPr lang="en-US" sz="1800"/>
              <a:t>Remove education and experience and focus on skills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77FCF-2A72-42CD-A807-373F562F1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756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a:t>Over 80% of JDX clients have implemented an automated interface.</a:t>
            </a:r>
          </a:p>
          <a:p>
            <a:pPr marL="171450" indent="-171450">
              <a:buFont typeface="Arial" panose="020B0604020202020204" pitchFamily="34" charset="0"/>
              <a:buChar char="•"/>
            </a:pPr>
            <a:r>
              <a:rPr lang="en-US" sz="1200"/>
              <a:t>Taleo, Workday, iCims, PeopleFluent, ADP, Infor, CSOD, BrassRing, Oracle, PeopleSoft, SilkRoad and many more</a:t>
            </a:r>
          </a:p>
          <a:p>
            <a:pPr marL="171450" indent="-171450">
              <a:buFont typeface="Arial" panose="020B0604020202020204" pitchFamily="34" charset="0"/>
              <a:buChar char="•"/>
            </a:pPr>
            <a:r>
              <a:rPr lang="en-US" sz="1200"/>
              <a:t>Competencies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Interview Guides – Downloaded Word docs that managers can take with them into interviews that weave competencies and other Job information into a structured rubric for conducting interview and even provides spaces for managers to take notes along the way. </a:t>
            </a:r>
          </a:p>
          <a:p>
            <a:pPr marL="171450" indent="-171450">
              <a:buFont typeface="Arial" panose="020B0604020202020204" pitchFamily="34" charset="0"/>
              <a:buChar char="•"/>
            </a:pPr>
            <a:endParaRPr lang="en-US" sz="1200"/>
          </a:p>
          <a:p>
            <a:endParaRPr lang="en-US"/>
          </a:p>
        </p:txBody>
      </p:sp>
      <p:sp>
        <p:nvSpPr>
          <p:cNvPr id="4" name="Slide Number Placeholder 3"/>
          <p:cNvSpPr>
            <a:spLocks noGrp="1"/>
          </p:cNvSpPr>
          <p:nvPr>
            <p:ph type="sldNum" sz="quarter" idx="10"/>
          </p:nvPr>
        </p:nvSpPr>
        <p:spPr/>
        <p:txBody>
          <a:bodyPr/>
          <a:lstStyle/>
          <a:p>
            <a:fld id="{0C977FCF-2A72-42CD-A807-373F562F1CC4}" type="slidenum">
              <a:rPr lang="en-US" smtClean="0"/>
              <a:t>18</a:t>
            </a:fld>
            <a:endParaRPr lang="en-US"/>
          </a:p>
        </p:txBody>
      </p:sp>
    </p:spTree>
    <p:extLst>
      <p:ext uri="{BB962C8B-B14F-4D97-AF65-F5344CB8AC3E}">
        <p14:creationId xmlns:p14="http://schemas.microsoft.com/office/powerpoint/2010/main" val="777680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a:t>
            </a:r>
          </a:p>
          <a:p>
            <a:endParaRPr lang="en-US"/>
          </a:p>
          <a:p>
            <a:r>
              <a:rPr lang="en-US"/>
              <a:t>Compare  </a:t>
            </a:r>
          </a:p>
          <a:p>
            <a:endParaRPr lang="en-US"/>
          </a:p>
          <a:p>
            <a:r>
              <a:rPr lang="en-US"/>
              <a:t>According to a recent Recruiting Dailey Article. </a:t>
            </a:r>
            <a:r>
              <a:rPr lang="en-US" u="sng"/>
              <a:t>Why Skills Base Hiring in on the rise and Should remain that way</a:t>
            </a:r>
          </a:p>
          <a:p>
            <a:r>
              <a:rPr lang="en-US"/>
              <a:t>For years, companies have practiced “degree inflation,” demanding four-year college degrees for positions that didn’t require them. This kept many skilled workers out of the talent pool due to the high cost of higher education. This disproportionately impacted those in lower-income communities, especially people of color, leading to a lack of diversity in the workforce in upwardly-mobile positions. </a:t>
            </a:r>
          </a:p>
          <a:p>
            <a:endParaRPr lang="en-US"/>
          </a:p>
          <a:p>
            <a:r>
              <a:rPr lang="en-US"/>
              <a:t>Also in that article:</a:t>
            </a:r>
          </a:p>
          <a:p>
            <a:r>
              <a:rPr lang="en-US"/>
              <a:t>A review of job descriptions by the Harvard Business Review showed that employers have started to reduce degree requirements by more than 45% for mid-level employees and about a third for high-skilled positions.</a:t>
            </a:r>
          </a:p>
        </p:txBody>
      </p:sp>
      <p:sp>
        <p:nvSpPr>
          <p:cNvPr id="4" name="Slide Number Placeholder 3"/>
          <p:cNvSpPr>
            <a:spLocks noGrp="1"/>
          </p:cNvSpPr>
          <p:nvPr>
            <p:ph type="sldNum" sz="quarter" idx="5"/>
          </p:nvPr>
        </p:nvSpPr>
        <p:spPr/>
        <p:txBody>
          <a:bodyPr/>
          <a:lstStyle/>
          <a:p>
            <a:fld id="{0C977FCF-2A72-42CD-A807-373F562F1CC4}" type="slidenum">
              <a:rPr lang="en-US" smtClean="0"/>
              <a:t>19</a:t>
            </a:fld>
            <a:endParaRPr lang="en-US"/>
          </a:p>
        </p:txBody>
      </p:sp>
    </p:spTree>
    <p:extLst>
      <p:ext uri="{BB962C8B-B14F-4D97-AF65-F5344CB8AC3E}">
        <p14:creationId xmlns:p14="http://schemas.microsoft.com/office/powerpoint/2010/main" val="1385176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t>Debiasing is difficult to do in a manual way so we’re really discussing an automated process</a:t>
            </a:r>
          </a:p>
          <a:p>
            <a:r>
              <a:rPr lang="en-US" sz="1000"/>
              <a:t>In our tool we apply debiasing as the Job Description is  being edited.</a:t>
            </a:r>
          </a:p>
          <a:p>
            <a:endParaRPr lang="en-US" sz="1000"/>
          </a:p>
          <a:p>
            <a:r>
              <a:rPr lang="en-US" sz="1000"/>
              <a:t>Also:</a:t>
            </a:r>
          </a:p>
          <a:p>
            <a:pPr marL="171450" indent="-171450">
              <a:buFont typeface="Arial" panose="020B0604020202020204" pitchFamily="34" charset="0"/>
              <a:buChar char="•"/>
            </a:pPr>
            <a:r>
              <a:rPr lang="en-US" sz="1000"/>
              <a:t>Lexicon of biased words, Jargon etc. comes populated but is editable so companies and tailor terms to their needs</a:t>
            </a:r>
          </a:p>
          <a:p>
            <a:pPr marL="171450" indent="-171450">
              <a:buFont typeface="Arial" panose="020B0604020202020204" pitchFamily="34" charset="0"/>
              <a:buChar char="•"/>
            </a:pPr>
            <a:r>
              <a:rPr lang="en-US" sz="1000"/>
              <a:t>Ability to generate a bias score allow you to report globally on you Job Description library to identify targets for debiasing effort.</a:t>
            </a:r>
          </a:p>
          <a:p>
            <a:pPr marL="171450" indent="-171450">
              <a:buFont typeface="Arial" panose="020B0604020202020204" pitchFamily="34" charset="0"/>
              <a:buChar char="•"/>
            </a:pPr>
            <a:endParaRPr lang="en-US" sz="1000"/>
          </a:p>
          <a:p>
            <a:pPr marL="0" indent="0">
              <a:buFont typeface="Arial" panose="020B0604020202020204" pitchFamily="34" charset="0"/>
              <a:buNone/>
            </a:pPr>
            <a:endParaRPr lang="en-US" sz="100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77FCF-2A72-42CD-A807-373F562F1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1138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977FCF-2A72-42CD-A807-373F562F1CC4}" type="slidenum">
              <a:rPr lang="en-US" smtClean="0"/>
              <a:t>2</a:t>
            </a:fld>
            <a:endParaRPr lang="en-US"/>
          </a:p>
        </p:txBody>
      </p:sp>
    </p:spTree>
    <p:extLst>
      <p:ext uri="{BB962C8B-B14F-4D97-AF65-F5344CB8AC3E}">
        <p14:creationId xmlns:p14="http://schemas.microsoft.com/office/powerpoint/2010/main" val="1185150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977FCF-2A72-42CD-A807-373F562F1CC4}" type="slidenum">
              <a:rPr lang="en-US" smtClean="0"/>
              <a:t>21</a:t>
            </a:fld>
            <a:endParaRPr lang="en-US"/>
          </a:p>
        </p:txBody>
      </p:sp>
    </p:spTree>
    <p:extLst>
      <p:ext uri="{BB962C8B-B14F-4D97-AF65-F5344CB8AC3E}">
        <p14:creationId xmlns:p14="http://schemas.microsoft.com/office/powerpoint/2010/main" val="4110239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
                <a:schemeClr val="tx2"/>
              </a:buClr>
              <a:buSzTx/>
              <a:buFont typeface="Arial" panose="020B0604020202020204" pitchFamily="34" charset="0"/>
              <a:buNone/>
              <a:tabLst/>
              <a:defRPr/>
            </a:pPr>
            <a:r>
              <a:rPr kumimoji="0" lang="en-US" b="0" i="0" u="none" strike="noStrike" kern="1200" cap="none" spc="0" normalizeH="0" baseline="0" noProof="0" dirty="0">
                <a:ln>
                  <a:noFill/>
                </a:ln>
                <a:effectLst/>
                <a:uLnTx/>
                <a:uFillTx/>
                <a:latin typeface="Calibri "/>
                <a:cs typeface="Arial" panose="020B0604020202020204" pitchFamily="34" charset="0"/>
              </a:rPr>
              <a:t>The relationship between employer and Employee has changed due to the labor market.</a:t>
            </a:r>
          </a:p>
          <a:p>
            <a:pPr marL="0" marR="0" lvl="0" indent="0" algn="l" defTabSz="914400" rtl="0" eaLnBrk="1" fontAlgn="auto" latinLnBrk="0" hangingPunct="1">
              <a:lnSpc>
                <a:spcPct val="100000"/>
              </a:lnSpc>
              <a:spcBef>
                <a:spcPts val="600"/>
              </a:spcBef>
              <a:spcAft>
                <a:spcPts val="0"/>
              </a:spcAft>
              <a:buClr>
                <a:schemeClr val="tx2"/>
              </a:buClr>
              <a:buSzTx/>
              <a:buFont typeface="Arial" panose="020B0604020202020204" pitchFamily="34" charset="0"/>
              <a:buNone/>
              <a:tabLst/>
              <a:defRPr/>
            </a:pPr>
            <a:r>
              <a:rPr kumimoji="0" lang="en-US" b="0" i="0" u="none" strike="noStrike" kern="1200" cap="none" spc="0" normalizeH="0" baseline="0" noProof="0" dirty="0">
                <a:ln>
                  <a:noFill/>
                </a:ln>
                <a:effectLst/>
                <a:uLnTx/>
                <a:uFillTx/>
                <a:latin typeface="Calibri "/>
                <a:cs typeface="Arial" panose="020B0604020202020204" pitchFamily="34" charset="0"/>
              </a:rPr>
              <a:t>What are applicants looking for.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77FCF-2A72-42CD-A807-373F562F1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220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t>Job descriptions play an important role in showing career growth opportunities because there are a prerequisite for Career Ladders. and career pathing as well as methodologies like Job Architecture that enable them..</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130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During the Pandemic WFH was about surviving Business disruption.</a:t>
            </a:r>
          </a:p>
          <a:p>
            <a:r>
              <a:rPr lang="en-US"/>
              <a:t>Now it’s Flexibility </a:t>
            </a:r>
          </a:p>
          <a:p>
            <a:r>
              <a:rPr lang="en-US"/>
              <a:t>The Ability to WFH is now table stakes for many employee considering staying or looking for new job</a:t>
            </a:r>
          </a:p>
          <a:p>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a:t>According to our most recent JDXpert poll we asked people what percentage of jobs that went remote would remain remote or hybrid permanently– only 12% of respondents said that they predict less than 10% of formerly on-site jobs will remain remote or hybrid permanently. And 37% stated that 50% or more would remain remote or hybrid.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377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Overpaying by even a small percentage wrecks havoc on budgets which then reduce your ability to hire qualified</a:t>
            </a:r>
          </a:p>
          <a:p>
            <a:pPr marL="171450" indent="-171450">
              <a:buFont typeface="Arial" panose="020B0604020202020204" pitchFamily="34" charset="0"/>
              <a:buChar char="•"/>
            </a:pPr>
            <a:r>
              <a:rPr lang="en-US" sz="1200" b="1"/>
              <a:t>Yet, a 5% salary underpayment is enough to send your key talent to the competition, but not enough to motivate your marginal employees to leave.</a:t>
            </a:r>
          </a:p>
          <a:p>
            <a:endParaRPr lang="en-US"/>
          </a:p>
        </p:txBody>
      </p:sp>
      <p:sp>
        <p:nvSpPr>
          <p:cNvPr id="4" name="Slide Number Placeholder 3"/>
          <p:cNvSpPr>
            <a:spLocks noGrp="1"/>
          </p:cNvSpPr>
          <p:nvPr>
            <p:ph type="sldNum" sz="quarter" idx="5"/>
          </p:nvPr>
        </p:nvSpPr>
        <p:spPr/>
        <p:txBody>
          <a:bodyPr/>
          <a:lstStyle/>
          <a:p>
            <a:fld id="{79ABBCC0-5755-4323-A388-D81192C4D390}" type="slidenum">
              <a:rPr lang="en-US" smtClean="0"/>
              <a:t>26</a:t>
            </a:fld>
            <a:endParaRPr lang="en-US"/>
          </a:p>
        </p:txBody>
      </p:sp>
    </p:spTree>
    <p:extLst>
      <p:ext uri="{BB962C8B-B14F-4D97-AF65-F5344CB8AC3E}">
        <p14:creationId xmlns:p14="http://schemas.microsoft.com/office/powerpoint/2010/main" val="4155996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b="0" i="0">
                <a:solidFill>
                  <a:srgbClr val="FF0000"/>
                </a:solidFill>
                <a:effectLst/>
                <a:latin typeface="+mn-lt"/>
              </a:rPr>
              <a:t>When examining retention, it’s critical to understand why people leave. According to McClean and </a:t>
            </a:r>
            <a:r>
              <a:rPr lang="en-US" sz="1000" b="1" i="0">
                <a:solidFill>
                  <a:srgbClr val="FF0000"/>
                </a:solidFill>
                <a:effectLst/>
                <a:latin typeface="+mn-lt"/>
              </a:rPr>
              <a:t>Company 4 out of the 5 of these reasons,, are directly dependent upon a clear understanding of the work people do as provided by an accurate job description:</a:t>
            </a:r>
          </a:p>
          <a:p>
            <a:pPr marL="800100" lvl="1" indent="-342900" algn="l" rtl="0" eaLnBrk="1" fontAlgn="b" latinLnBrk="0" hangingPunct="1">
              <a:spcBef>
                <a:spcPts val="0"/>
              </a:spcBef>
              <a:spcAft>
                <a:spcPts val="0"/>
              </a:spcAft>
              <a:buFont typeface="+mj-lt"/>
              <a:buAutoNum type="arabicPeriod"/>
            </a:pPr>
            <a:r>
              <a:rPr lang="en-CA" sz="1800" b="0" i="0" u="none" strike="noStrike" kern="1200">
                <a:solidFill>
                  <a:srgbClr val="000000"/>
                </a:solidFill>
                <a:effectLst/>
                <a:latin typeface="+mn-lt"/>
              </a:rPr>
              <a:t>Opportunities for career advancement</a:t>
            </a:r>
            <a:endParaRPr lang="en-US" sz="1800" b="0" i="0" u="none" strike="noStrike">
              <a:effectLst/>
              <a:latin typeface="+mn-lt"/>
            </a:endParaRPr>
          </a:p>
          <a:p>
            <a:pPr marL="800100" lvl="1" indent="-342900" algn="l" rtl="0" eaLnBrk="1" fontAlgn="b" latinLnBrk="0" hangingPunct="1">
              <a:spcBef>
                <a:spcPts val="0"/>
              </a:spcBef>
              <a:spcAft>
                <a:spcPts val="0"/>
              </a:spcAft>
              <a:buFont typeface="+mj-lt"/>
              <a:buAutoNum type="arabicPeriod"/>
            </a:pPr>
            <a:r>
              <a:rPr lang="en-CA" sz="1800" b="0" i="0" u="none" strike="noStrike" kern="1200">
                <a:solidFill>
                  <a:srgbClr val="000000"/>
                </a:solidFill>
                <a:effectLst/>
                <a:latin typeface="+mn-lt"/>
              </a:rPr>
              <a:t>Satisfaction with role and responsibilities</a:t>
            </a:r>
            <a:endParaRPr lang="en-US" sz="1800" b="0" i="0" u="none" strike="noStrike">
              <a:effectLst/>
              <a:latin typeface="+mn-lt"/>
            </a:endParaRPr>
          </a:p>
          <a:p>
            <a:pPr marL="800100" lvl="1" indent="-342900" algn="l" rtl="0" eaLnBrk="1" fontAlgn="b" latinLnBrk="0" hangingPunct="1">
              <a:spcBef>
                <a:spcPts val="0"/>
              </a:spcBef>
              <a:spcAft>
                <a:spcPts val="0"/>
              </a:spcAft>
              <a:buFont typeface="+mj-lt"/>
              <a:buAutoNum type="arabicPeriod"/>
            </a:pPr>
            <a:r>
              <a:rPr lang="en-US" sz="1800" b="0" i="0" u="none" strike="noStrike" kern="1200">
                <a:solidFill>
                  <a:srgbClr val="000000"/>
                </a:solidFill>
                <a:effectLst/>
                <a:latin typeface="+mn-lt"/>
              </a:rPr>
              <a:t>Base pay</a:t>
            </a:r>
            <a:endParaRPr lang="en-US" sz="1800" b="0" i="0" u="none" strike="noStrike">
              <a:effectLst/>
              <a:latin typeface="+mn-lt"/>
            </a:endParaRPr>
          </a:p>
          <a:p>
            <a:pPr marL="800100" lvl="1" indent="-342900" algn="l" rtl="0" eaLnBrk="1" fontAlgn="b" latinLnBrk="0" hangingPunct="1">
              <a:spcBef>
                <a:spcPts val="0"/>
              </a:spcBef>
              <a:spcAft>
                <a:spcPts val="0"/>
              </a:spcAft>
              <a:buFont typeface="+mj-lt"/>
              <a:buAutoNum type="arabicPeriod"/>
            </a:pPr>
            <a:r>
              <a:rPr lang="en-US" sz="1800" b="0" i="0" u="none" strike="noStrike" kern="1200">
                <a:solidFill>
                  <a:srgbClr val="000000"/>
                </a:solidFill>
                <a:effectLst/>
                <a:latin typeface="+mn-lt"/>
              </a:rPr>
              <a:t>Opportunities for career-related skill development</a:t>
            </a:r>
            <a:endParaRPr lang="en-US" sz="1800" b="0" i="0" u="none" strike="noStrike">
              <a:effectLst/>
              <a:latin typeface="+mn-lt"/>
            </a:endParaRPr>
          </a:p>
          <a:p>
            <a:pPr marL="800100" lvl="1" indent="-342900" algn="l" rtl="0" eaLnBrk="1" fontAlgn="b" latinLnBrk="0" hangingPunct="1">
              <a:spcBef>
                <a:spcPts val="0"/>
              </a:spcBef>
              <a:spcAft>
                <a:spcPts val="0"/>
              </a:spcAft>
              <a:buFont typeface="+mj-lt"/>
              <a:buAutoNum type="arabicPeriod"/>
            </a:pPr>
            <a:r>
              <a:rPr lang="en-US" sz="1800" b="0" i="0" u="none" strike="noStrike" kern="1200">
                <a:solidFill>
                  <a:srgbClr val="000000"/>
                </a:solidFill>
                <a:effectLst/>
                <a:latin typeface="+mn-lt"/>
              </a:rPr>
              <a:t>The degree to which their skills were used in their job</a:t>
            </a:r>
            <a:r>
              <a:rPr lang="en-US" sz="1000" b="0" i="0">
                <a:solidFill>
                  <a:srgbClr val="FF0000"/>
                </a:solidFill>
                <a:effectLst/>
                <a:latin typeface="+mn-lt"/>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77FCF-2A72-42CD-A807-373F562F1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3577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a:solidFill>
                  <a:srgbClr val="0A0A0A"/>
                </a:solidFill>
                <a:effectLst/>
                <a:latin typeface="Georgia" panose="02040502050405020303" pitchFamily="18" charset="0"/>
              </a:rPr>
              <a:t>Beyond those reasons Burnout is one of the most important causes of Turnover</a:t>
            </a:r>
          </a:p>
          <a:p>
            <a:pPr marL="0" indent="0">
              <a:buFont typeface="Arial" panose="020B0604020202020204" pitchFamily="34" charset="0"/>
              <a:buNone/>
            </a:pPr>
            <a:endParaRPr lang="en-US" sz="1200" b="0" i="0">
              <a:solidFill>
                <a:srgbClr val="333333"/>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a:latin typeface="Calibri "/>
              </a:rPr>
              <a:t>Causes of Burnout  </a:t>
            </a:r>
          </a:p>
          <a:p>
            <a:pPr marL="0" indent="0">
              <a:buFont typeface="Arial" panose="020B0604020202020204" pitchFamily="34" charset="0"/>
              <a:buNone/>
            </a:pPr>
            <a:endParaRPr lang="en-US" sz="1000" b="1">
              <a:latin typeface="Calibri "/>
            </a:endParaRPr>
          </a:p>
          <a:p>
            <a:pPr marL="171450" indent="-171450">
              <a:buFont typeface="Arial" panose="020B0604020202020204" pitchFamily="34" charset="0"/>
              <a:buChar char="•"/>
            </a:pPr>
            <a:r>
              <a:rPr lang="en-US" sz="1000" b="0">
                <a:latin typeface="Calibri "/>
              </a:rPr>
              <a:t>Workload: </a:t>
            </a:r>
            <a:r>
              <a:rPr lang="en-US" sz="1000" b="0" i="0">
                <a:solidFill>
                  <a:srgbClr val="FF0000"/>
                </a:solidFill>
                <a:effectLst/>
                <a:latin typeface="Calibri "/>
              </a:rPr>
              <a:t>Unclear or overly demanding job expectations</a:t>
            </a:r>
          </a:p>
          <a:p>
            <a:pPr marL="171450" indent="-171450">
              <a:buFont typeface="Arial" panose="020B0604020202020204" pitchFamily="34" charset="0"/>
              <a:buChar char="•"/>
            </a:pPr>
            <a:r>
              <a:rPr lang="en-US" sz="1000" b="0" i="0">
                <a:solidFill>
                  <a:srgbClr val="FF0000"/>
                </a:solidFill>
                <a:effectLst/>
                <a:latin typeface="Calibri "/>
              </a:rPr>
              <a:t>Control: Feeling like you have little or no control over your work</a:t>
            </a:r>
          </a:p>
          <a:p>
            <a:pPr marL="171450" indent="-171450">
              <a:buFont typeface="Arial" panose="020B0604020202020204" pitchFamily="34" charset="0"/>
              <a:buChar char="•"/>
            </a:pPr>
            <a:r>
              <a:rPr lang="en-US" sz="1000" b="0" i="0">
                <a:solidFill>
                  <a:srgbClr val="FF0000"/>
                </a:solidFill>
                <a:effectLst/>
                <a:latin typeface="Calibri "/>
              </a:rPr>
              <a:t>Reward: Lack of recognition or reward for good work</a:t>
            </a:r>
          </a:p>
          <a:p>
            <a:pPr marL="171450" indent="-171450">
              <a:buFont typeface="Arial" panose="020B0604020202020204" pitchFamily="34" charset="0"/>
              <a:buChar char="•"/>
            </a:pPr>
            <a:r>
              <a:rPr lang="en-US" sz="1000" b="0" i="0">
                <a:solidFill>
                  <a:srgbClr val="FF0000"/>
                </a:solidFill>
                <a:effectLst/>
                <a:latin typeface="Calibri "/>
              </a:rPr>
              <a:t>Community: A lack of support from supervisors and coworkers</a:t>
            </a:r>
          </a:p>
          <a:p>
            <a:pPr marL="171450" indent="-171450">
              <a:buFont typeface="Arial" panose="020B0604020202020204" pitchFamily="34" charset="0"/>
              <a:buChar char="•"/>
            </a:pPr>
            <a:r>
              <a:rPr lang="en-US" sz="1000" b="0" i="0">
                <a:solidFill>
                  <a:srgbClr val="FF0000"/>
                </a:solidFill>
                <a:effectLst/>
                <a:latin typeface="Calibri "/>
              </a:rPr>
              <a:t>Fairness: Unfair treatment when compared to other team members </a:t>
            </a:r>
          </a:p>
          <a:p>
            <a:pPr marL="171450" indent="-171450">
              <a:buFont typeface="Arial" panose="020B0604020202020204" pitchFamily="34" charset="0"/>
              <a:buChar char="•"/>
            </a:pPr>
            <a:r>
              <a:rPr lang="en-US" sz="1000" b="0" i="0">
                <a:solidFill>
                  <a:srgbClr val="FF0000"/>
                </a:solidFill>
                <a:effectLst/>
                <a:latin typeface="Calibri "/>
              </a:rPr>
              <a:t>Values: When a company’s values and motives do not match your own</a:t>
            </a:r>
          </a:p>
          <a:p>
            <a:pPr marL="171450" indent="-171450">
              <a:buFont typeface="Arial" panose="020B0604020202020204" pitchFamily="34" charset="0"/>
              <a:buChar char="•"/>
            </a:pPr>
            <a:endParaRPr lang="en-US" sz="1000" b="1" i="0">
              <a:solidFill>
                <a:srgbClr val="FF0000"/>
              </a:solidFill>
              <a:effectLst/>
              <a:latin typeface="Calibri "/>
            </a:endParaRPr>
          </a:p>
          <a:p>
            <a:pPr marL="171450" indent="-171450">
              <a:buFont typeface="Arial" panose="020B0604020202020204" pitchFamily="34" charset="0"/>
              <a:buChar char="•"/>
            </a:pPr>
            <a:r>
              <a:rPr lang="en-US" sz="1000" b="1" i="0">
                <a:solidFill>
                  <a:srgbClr val="FF0000"/>
                </a:solidFill>
                <a:effectLst/>
                <a:latin typeface="Calibri "/>
              </a:rPr>
              <a:t>3 out of 6 Causes of Burnout are directly related to Job Descriptions:</a:t>
            </a:r>
          </a:p>
          <a:p>
            <a:pPr marL="171450" indent="-171450">
              <a:buFont typeface="Arial" panose="020B0604020202020204" pitchFamily="34" charset="0"/>
              <a:buChar char="•"/>
            </a:pPr>
            <a:r>
              <a:rPr lang="en-US" sz="1000" b="0" i="0">
                <a:solidFill>
                  <a:srgbClr val="FF0000"/>
                </a:solidFill>
                <a:effectLst/>
                <a:latin typeface="Calibri "/>
              </a:rPr>
              <a:t>Workload : Can provide a clear definition of work to be done</a:t>
            </a:r>
          </a:p>
          <a:p>
            <a:pPr marL="171450" indent="-171450">
              <a:buFont typeface="Arial" panose="020B0604020202020204" pitchFamily="34" charset="0"/>
              <a:buChar char="•"/>
            </a:pPr>
            <a:r>
              <a:rPr lang="en-US" sz="1000" b="0" i="0">
                <a:solidFill>
                  <a:srgbClr val="FF0000"/>
                </a:solidFill>
                <a:effectLst/>
                <a:latin typeface="Calibri "/>
              </a:rPr>
              <a:t>Control: Delineates what is and is not part of the job</a:t>
            </a:r>
          </a:p>
          <a:p>
            <a:pPr marL="171450" indent="-171450">
              <a:buFont typeface="Arial" panose="020B0604020202020204" pitchFamily="34" charset="0"/>
              <a:buChar char="•"/>
            </a:pPr>
            <a:r>
              <a:rPr lang="en-US" sz="1000" b="0" i="0">
                <a:solidFill>
                  <a:srgbClr val="FF0000"/>
                </a:solidFill>
                <a:effectLst/>
                <a:latin typeface="Calibri "/>
              </a:rPr>
              <a:t>Reward: Defines what success looks like for the position</a:t>
            </a:r>
          </a:p>
          <a:p>
            <a:pPr marL="171450" indent="-171450">
              <a:buFont typeface="Arial" panose="020B0604020202020204" pitchFamily="34" charset="0"/>
              <a:buChar char="•"/>
            </a:pPr>
            <a:endParaRPr lang="en-US" sz="1000" b="1" i="0">
              <a:solidFill>
                <a:srgbClr val="FF0000"/>
              </a:solidFill>
              <a:effectLst/>
              <a:latin typeface="Roboto-Regular"/>
            </a:endParaRPr>
          </a:p>
          <a:p>
            <a:pPr marL="171450" indent="-171450">
              <a:buFont typeface="Arial" panose="020B0604020202020204" pitchFamily="34" charset="0"/>
              <a:buChar char="•"/>
            </a:pPr>
            <a:endParaRPr lang="en-US" sz="1000" b="1" i="0">
              <a:solidFill>
                <a:srgbClr val="FF0000"/>
              </a:solidFill>
              <a:effectLst/>
              <a:latin typeface="Roboto-Regular"/>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77FCF-2A72-42CD-A807-373F562F1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462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a:t>Millennials, more than others, are focused on a rewarding career path</a:t>
            </a:r>
          </a:p>
          <a:p>
            <a:pPr marL="342900" indent="-342900">
              <a:buFont typeface="Arial" panose="020B0604020202020204" pitchFamily="34" charset="0"/>
              <a:buChar char="•"/>
            </a:pPr>
            <a:r>
              <a:rPr lang="en-US" sz="2400"/>
              <a:t>Defining Career Architecture – Enables a coherent taxonomy, salary structure and career ladders  </a:t>
            </a:r>
          </a:p>
          <a:p>
            <a:pPr marL="342900" indent="-342900">
              <a:buFont typeface="Arial" panose="020B0604020202020204" pitchFamily="34" charset="0"/>
              <a:buChar char="•"/>
            </a:pPr>
            <a:r>
              <a:rPr lang="en-US" sz="2200"/>
              <a:t>Career architecture and career ladders require a clear understanding of all roles</a:t>
            </a:r>
          </a:p>
          <a:p>
            <a:pPr marL="342900" indent="-342900">
              <a:buFont typeface="Arial" panose="020B0604020202020204" pitchFamily="34" charset="0"/>
              <a:buChar char="•"/>
            </a:pPr>
            <a:r>
              <a:rPr lang="en-US" sz="2200"/>
              <a:t>Accurate job descriptions are critical content for the process</a:t>
            </a:r>
          </a:p>
          <a:p>
            <a:pPr marL="342900" indent="-342900">
              <a:buFont typeface="Arial" panose="020B0604020202020204" pitchFamily="34" charset="0"/>
              <a:buChar char="•"/>
            </a:pPr>
            <a:r>
              <a:rPr lang="en-US" sz="2200"/>
              <a:t>Trying to manage the process using Word documents is virtually impossible</a:t>
            </a:r>
          </a:p>
          <a:p>
            <a:pPr marL="342900" indent="-342900">
              <a:buFont typeface="Arial" panose="020B0604020202020204" pitchFamily="34" charset="0"/>
              <a:buChar char="•"/>
            </a:pPr>
            <a:r>
              <a:rPr lang="en-US" sz="2200" b="1"/>
              <a:t>A Job Description Management System:</a:t>
            </a:r>
          </a:p>
          <a:p>
            <a:pPr marL="628650" lvl="1" indent="-171450">
              <a:buFont typeface="Arial" panose="020B0604020202020204" pitchFamily="34" charset="0"/>
              <a:buChar char="•"/>
            </a:pPr>
            <a:r>
              <a:rPr lang="en-US" b="1"/>
              <a:t>Helps organize jobs</a:t>
            </a:r>
          </a:p>
          <a:p>
            <a:pPr marL="628650" lvl="1" indent="-171450">
              <a:buFont typeface="Arial" panose="020B0604020202020204" pitchFamily="34" charset="0"/>
              <a:buChar char="•"/>
            </a:pPr>
            <a:r>
              <a:rPr lang="en-US" b="1"/>
              <a:t>Routes job descriptions/career ladders to appropriate stakeholders for revision and approval</a:t>
            </a:r>
          </a:p>
          <a:p>
            <a:pPr marL="628650" lvl="1" indent="-171450">
              <a:buFont typeface="Arial" panose="020B0604020202020204" pitchFamily="34" charset="0"/>
              <a:buChar char="•"/>
            </a:pPr>
            <a:r>
              <a:rPr lang="en-US" b="1"/>
              <a:t>Allows career ladder matrixes to be published online</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0C977FCF-2A72-42CD-A807-373F562F1CC4}" type="slidenum">
              <a:rPr lang="en-US" smtClean="0"/>
              <a:t>29</a:t>
            </a:fld>
            <a:endParaRPr lang="en-US"/>
          </a:p>
        </p:txBody>
      </p:sp>
    </p:spTree>
    <p:extLst>
      <p:ext uri="{BB962C8B-B14F-4D97-AF65-F5344CB8AC3E}">
        <p14:creationId xmlns:p14="http://schemas.microsoft.com/office/powerpoint/2010/main" val="1088467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0C977FCF-2A72-42CD-A807-373F562F1CC4}" type="slidenum">
              <a:rPr lang="en-US" smtClean="0"/>
              <a:t>30</a:t>
            </a:fld>
            <a:endParaRPr lang="en-US"/>
          </a:p>
        </p:txBody>
      </p:sp>
    </p:spTree>
    <p:extLst>
      <p:ext uri="{BB962C8B-B14F-4D97-AF65-F5344CB8AC3E}">
        <p14:creationId xmlns:p14="http://schemas.microsoft.com/office/powerpoint/2010/main" val="23361862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Salary Structures begin with Career Ladders/Career architecture</a:t>
            </a:r>
          </a:p>
          <a:p>
            <a:pPr marL="171450" indent="-171450">
              <a:buFont typeface="Arial" panose="020B0604020202020204" pitchFamily="34" charset="0"/>
              <a:buChar char="•"/>
            </a:pPr>
            <a:r>
              <a:rPr lang="en-US" sz="1200" dirty="0"/>
              <a:t>Benchmarking, grading, leveling jobs, requires a clear understanding of the work people do.</a:t>
            </a:r>
          </a:p>
          <a:p>
            <a:pPr marL="171450" indent="-171450">
              <a:buFont typeface="Arial" panose="020B0604020202020204" pitchFamily="34" charset="0"/>
              <a:buChar char="•"/>
            </a:pPr>
            <a:r>
              <a:rPr lang="en-US" sz="1200" dirty="0"/>
              <a:t>For each job, a detailed Job Description is critically import for market pricing.</a:t>
            </a:r>
          </a:p>
          <a:p>
            <a:pPr marL="171450" indent="-171450">
              <a:buFont typeface="Arial" panose="020B0604020202020204" pitchFamily="34" charset="0"/>
              <a:buChar char="•"/>
            </a:pPr>
            <a:r>
              <a:rPr lang="en-US" sz="1200" dirty="0"/>
              <a:t>Inaccurate Job Descriptions = Inaccurate Results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C977FCF-2A72-42CD-A807-373F562F1CC4}" type="slidenum">
              <a:rPr lang="en-US" smtClean="0"/>
              <a:t>31</a:t>
            </a:fld>
            <a:endParaRPr lang="en-US"/>
          </a:p>
        </p:txBody>
      </p:sp>
    </p:spTree>
    <p:extLst>
      <p:ext uri="{BB962C8B-B14F-4D97-AF65-F5344CB8AC3E}">
        <p14:creationId xmlns:p14="http://schemas.microsoft.com/office/powerpoint/2010/main" val="3638699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6857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b="1"/>
              <a:t>Job descriptions must be consistent with the actual duties and responsibilities of the job</a:t>
            </a:r>
          </a:p>
          <a:p>
            <a:pPr marL="171450" indent="-171450">
              <a:buFont typeface="Arial" panose="020B0604020202020204" pitchFamily="34" charset="0"/>
              <a:buChar char="•"/>
            </a:pPr>
            <a:r>
              <a:rPr lang="en-US" sz="1000" b="1"/>
              <a:t>Allow employees to view acknowledge and comment on their job description</a:t>
            </a:r>
          </a:p>
          <a:p>
            <a:pPr marL="171450" indent="-171450">
              <a:buFont typeface="Arial" panose="020B0604020202020204" pitchFamily="34" charset="0"/>
              <a:buChar char="•"/>
            </a:pPr>
            <a:r>
              <a:rPr lang="en-US" sz="1000" b="1"/>
              <a:t>Develop career paths to provide a guide for employee growth in your organization</a:t>
            </a:r>
          </a:p>
          <a:p>
            <a:pPr marL="171450" indent="-171450">
              <a:buFont typeface="Arial" panose="020B0604020202020204" pitchFamily="34" charset="0"/>
              <a:buChar char="•"/>
            </a:pPr>
            <a:r>
              <a:rPr lang="en-US" sz="1000" b="1"/>
              <a:t>Provide tools for employees to plan their careers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77FCF-2A72-42CD-A807-373F562F1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3573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a:t>Organize Jobs into Families/sub-families</a:t>
            </a:r>
          </a:p>
          <a:p>
            <a:pPr marL="171450" indent="-171450">
              <a:buFont typeface="Arial" panose="020B0604020202020204" pitchFamily="34" charset="0"/>
              <a:buChar char="•"/>
            </a:pPr>
            <a:r>
              <a:rPr lang="en-US" sz="1000"/>
              <a:t>Organize Jobs into a grade/level structure so that there is a clear hierarchy within a job family</a:t>
            </a:r>
          </a:p>
          <a:p>
            <a:pPr marL="171450" indent="-171450">
              <a:buFont typeface="Arial" panose="020B0604020202020204" pitchFamily="34" charset="0"/>
              <a:buChar char="•"/>
            </a:pPr>
            <a:r>
              <a:rPr lang="en-US" sz="1000"/>
              <a:t>Share this information with employees so they are aware of their career path, how their contribution fits into the organization and what their career options are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77FCF-2A72-42CD-A807-373F562F1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3339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b="1"/>
              <a:t>Job descriptions must be consistent with the actual duties and responsibilities of the job</a:t>
            </a:r>
          </a:p>
          <a:p>
            <a:pPr marL="171450" indent="-171450">
              <a:buFont typeface="Arial" panose="020B0604020202020204" pitchFamily="34" charset="0"/>
              <a:buChar char="•"/>
            </a:pPr>
            <a:r>
              <a:rPr lang="en-US" sz="1000" b="1"/>
              <a:t>Allow employees to view acknowledge and comment on their job description</a:t>
            </a:r>
          </a:p>
          <a:p>
            <a:pPr marL="171450" indent="-171450">
              <a:buFont typeface="Arial" panose="020B0604020202020204" pitchFamily="34" charset="0"/>
              <a:buChar char="•"/>
            </a:pPr>
            <a:r>
              <a:rPr lang="en-US" sz="1000" b="1"/>
              <a:t>Develop career paths to provide a guide for employee growth in your organization</a:t>
            </a:r>
          </a:p>
          <a:p>
            <a:pPr marL="171450" indent="-171450">
              <a:buFont typeface="Arial" panose="020B0604020202020204" pitchFamily="34" charset="0"/>
              <a:buChar char="•"/>
            </a:pPr>
            <a:r>
              <a:rPr lang="en-US" sz="1000" b="1"/>
              <a:t>Provide tools for employees to plan their careers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77FCF-2A72-42CD-A807-373F562F1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2820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sz="1000"/>
              <a:t>Make sure job descriptions are detailed, accurate, and up-to-date</a:t>
            </a:r>
          </a:p>
          <a:p>
            <a:r>
              <a:rPr lang="en-US" sz="1000"/>
              <a:t>Have job descriptions at hand to help ensure accurate market pricing </a:t>
            </a:r>
          </a:p>
          <a:p>
            <a:r>
              <a:rPr lang="en-US" sz="1000"/>
              <a:t>Collate job information with market pricing results to help validate compensation decisions</a:t>
            </a:r>
          </a:p>
          <a:p>
            <a:pPr marL="171450" indent="-171450">
              <a:buFont typeface="Arial" panose="020B0604020202020204" pitchFamily="34" charset="0"/>
              <a:buChar char="•"/>
            </a:pPr>
            <a:endParaRPr lang="en-US" sz="10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77FCF-2A72-42CD-A807-373F562F1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5927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a:t>Many client start with Career Architecture projects</a:t>
            </a:r>
          </a:p>
          <a:p>
            <a:pPr marL="628650" lvl="1" indent="-171450">
              <a:buFont typeface="Arial" panose="020B0604020202020204" pitchFamily="34" charset="0"/>
              <a:buChar char="•"/>
            </a:pPr>
            <a:r>
              <a:rPr lang="en-US" sz="1200"/>
              <a:t>Provides a common framework to define work, Support EE mobility, coherent compensation strategies, enables workforce analytics and  valuable for Re-orgs and M&amp;A event</a:t>
            </a:r>
          </a:p>
          <a:p>
            <a:pPr marL="171450" indent="-171450">
              <a:buFont typeface="Arial" panose="020B0604020202020204" pitchFamily="34" charset="0"/>
              <a:buChar char="•"/>
            </a:pPr>
            <a:r>
              <a:rPr lang="en-US" sz="1200"/>
              <a:t>Most Use JDX to publish career ladders online</a:t>
            </a:r>
          </a:p>
          <a:p>
            <a:pPr marL="171450" indent="-171450">
              <a:buFont typeface="Arial" panose="020B0604020202020204" pitchFamily="34" charset="0"/>
              <a:buChar char="•"/>
            </a:pPr>
            <a:r>
              <a:rPr lang="en-US" sz="1200" b="1"/>
              <a:t>Use career ladders in revision process to ensure coherent hierarchies as jobs evolve in context</a:t>
            </a:r>
          </a:p>
          <a:p>
            <a:pPr marL="171450" indent="-171450">
              <a:buFont typeface="Arial" panose="020B0604020202020204" pitchFamily="34" charset="0"/>
              <a:buChar char="•"/>
            </a:pPr>
            <a:r>
              <a:rPr lang="en-US" sz="1200" b="1"/>
              <a:t>Route Job Descriptions or even entire career ladders to appropriate stakeholders for revision and approval</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0C977FCF-2A72-42CD-A807-373F562F1CC4}" type="slidenum">
              <a:rPr lang="en-US" smtClean="0"/>
              <a:t>36</a:t>
            </a:fld>
            <a:endParaRPr lang="en-US"/>
          </a:p>
        </p:txBody>
      </p:sp>
    </p:spTree>
    <p:extLst>
      <p:ext uri="{BB962C8B-B14F-4D97-AF65-F5344CB8AC3E}">
        <p14:creationId xmlns:p14="http://schemas.microsoft.com/office/powerpoint/2010/main" val="26434163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a:t>About 30% of JDXpert clients roll out the Job Description Repository to all Employees</a:t>
            </a:r>
          </a:p>
          <a:p>
            <a:pPr marL="171450" indent="-171450">
              <a:buFont typeface="Arial" panose="020B0604020202020204" pitchFamily="34" charset="0"/>
              <a:buChar char="•"/>
            </a:pPr>
            <a:r>
              <a:rPr lang="en-US" sz="1200"/>
              <a:t>About 15% of client implement Employee Job Description acknowledgements</a:t>
            </a:r>
          </a:p>
          <a:p>
            <a:pPr marL="171450" indent="-171450">
              <a:buFont typeface="Arial" panose="020B0604020202020204" pitchFamily="34" charset="0"/>
              <a:buChar char="•"/>
            </a:pPr>
            <a:r>
              <a:rPr lang="en-US" sz="1200"/>
              <a:t>Employee Job Description Contributions/PDQs</a:t>
            </a:r>
          </a:p>
          <a:p>
            <a:pPr marL="171450" indent="-171450">
              <a:buFont typeface="Arial" panose="020B0604020202020204" pitchFamily="34" charset="0"/>
              <a:buChar char="•"/>
            </a:pPr>
            <a:r>
              <a:rPr lang="en-US" sz="1200"/>
              <a:t>JDX Portal Access from Performance Review </a:t>
            </a:r>
            <a:br>
              <a:rPr lang="en-US" sz="1200"/>
            </a:br>
            <a:r>
              <a:rPr lang="en-US" sz="1200"/>
              <a:t>Apps</a:t>
            </a:r>
          </a:p>
          <a:p>
            <a:pPr marL="171450" indent="-171450">
              <a:buFont typeface="Arial" panose="020B0604020202020204" pitchFamily="34" charset="0"/>
              <a:buChar char="•"/>
            </a:pPr>
            <a:r>
              <a:rPr lang="en-US" sz="1200"/>
              <a:t>Data integration between JDX/PR Apps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0C977FCF-2A72-42CD-A807-373F562F1CC4}" type="slidenum">
              <a:rPr lang="en-US" smtClean="0"/>
              <a:t>37</a:t>
            </a:fld>
            <a:endParaRPr lang="en-US"/>
          </a:p>
        </p:txBody>
      </p:sp>
    </p:spTree>
    <p:extLst>
      <p:ext uri="{BB962C8B-B14F-4D97-AF65-F5344CB8AC3E}">
        <p14:creationId xmlns:p14="http://schemas.microsoft.com/office/powerpoint/2010/main" val="9640142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a:t>Tuning Fork – (Resulting from Job Architecture) Illustrates Career opportunities across Career Streams in  your organization providing more career options for EEs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7250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As partners, we do offer an integration between PayScale MarketPay &amp; JDXpert </a:t>
            </a:r>
          </a:p>
          <a:p>
            <a:pPr marL="628650" lvl="1" indent="-171450">
              <a:buFont typeface="Arial" panose="020B0604020202020204" pitchFamily="34" charset="0"/>
              <a:buChar char="•"/>
            </a:pPr>
            <a:r>
              <a:rPr lang="en-US"/>
              <a:t>In MarketPay you can view a live link to the job description</a:t>
            </a:r>
          </a:p>
          <a:p>
            <a:pPr marL="1085850" lvl="2" indent="-171450">
              <a:buFont typeface="Arial" panose="020B0604020202020204" pitchFamily="34" charset="0"/>
              <a:buChar char="•"/>
            </a:pPr>
            <a:r>
              <a:rPr lang="en-US"/>
              <a:t>This link helps during benchmarking process by removing the bulky task of reviewing the job description in a separate system or document. You can view the job description right in MarketPay.</a:t>
            </a:r>
          </a:p>
          <a:p>
            <a:pPr marL="1085850" lvl="2" indent="-171450">
              <a:buFont typeface="Arial" panose="020B0604020202020204" pitchFamily="34" charset="0"/>
              <a:buChar char="•"/>
            </a:pPr>
            <a:r>
              <a:rPr lang="en-US"/>
              <a:t>This also helps ensure more accurate market pricing because you are able to draw information from the job description of record</a:t>
            </a:r>
          </a:p>
          <a:p>
            <a:pPr marL="628650" lvl="1" indent="-171450">
              <a:buClr>
                <a:srgbClr val="056277"/>
              </a:buClr>
              <a:buSzPct val="60000"/>
              <a:buFont typeface="Arial" panose="020B0604020202020204" pitchFamily="34" charset="0"/>
              <a:buChar char="•"/>
            </a:pPr>
            <a:r>
              <a:rPr lang="en-US" sz="1200">
                <a:latin typeface="Century Gothic" panose="020B0502020202020204" pitchFamily="34" charset="0"/>
              </a:rPr>
              <a:t>Market pricing results and job info synchronized between JDX and MarketPay to validate compensation decisions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And built-in </a:t>
            </a:r>
            <a:r>
              <a:rPr lang="en-US" sz="1200">
                <a:latin typeface="Century Gothic" panose="020B0502020202020204" pitchFamily="34" charset="0"/>
              </a:rPr>
              <a:t>internal equity and point-factor calculations provide context </a:t>
            </a:r>
          </a:p>
          <a:p>
            <a:pPr marL="628650" lvl="1"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0C977FCF-2A72-42CD-A807-373F562F1CC4}" type="slidenum">
              <a:rPr lang="en-US" smtClean="0"/>
              <a:t>39</a:t>
            </a:fld>
            <a:endParaRPr lang="en-US"/>
          </a:p>
        </p:txBody>
      </p:sp>
    </p:spTree>
    <p:extLst>
      <p:ext uri="{BB962C8B-B14F-4D97-AF65-F5344CB8AC3E}">
        <p14:creationId xmlns:p14="http://schemas.microsoft.com/office/powerpoint/2010/main" val="41530196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77FCF-2A72-42CD-A807-373F562F1C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33116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
                <a:schemeClr val="tx2"/>
              </a:buClr>
              <a:buSzTx/>
              <a:buFont typeface="Arial" panose="020B0604020202020204" pitchFamily="34" charset="0"/>
              <a:buNone/>
              <a:tabLst/>
              <a:defRPr/>
            </a:pPr>
            <a:r>
              <a:rPr kumimoji="0" lang="en-US" b="0" i="0" u="none" strike="noStrike" kern="1200" cap="none" spc="0" normalizeH="0" baseline="0" noProof="0" dirty="0">
                <a:ln>
                  <a:noFill/>
                </a:ln>
                <a:effectLst/>
                <a:uLnTx/>
                <a:uFillTx/>
                <a:latin typeface="Calibri "/>
                <a:cs typeface="Arial" panose="020B0604020202020204" pitchFamily="34" charset="0"/>
              </a:rPr>
              <a:t>The relationship between employer and Employee has changed due to the labor market.</a:t>
            </a:r>
          </a:p>
          <a:p>
            <a:pPr marL="0" marR="0" lvl="0" indent="0" algn="l" defTabSz="914400" rtl="0" eaLnBrk="1" fontAlgn="auto" latinLnBrk="0" hangingPunct="1">
              <a:lnSpc>
                <a:spcPct val="100000"/>
              </a:lnSpc>
              <a:spcBef>
                <a:spcPts val="600"/>
              </a:spcBef>
              <a:spcAft>
                <a:spcPts val="0"/>
              </a:spcAft>
              <a:buClr>
                <a:schemeClr val="tx2"/>
              </a:buClr>
              <a:buSzTx/>
              <a:buFont typeface="Arial" panose="020B0604020202020204" pitchFamily="34" charset="0"/>
              <a:buNone/>
              <a:tabLst/>
              <a:defRPr/>
            </a:pPr>
            <a:r>
              <a:rPr kumimoji="0" lang="en-US" b="0" i="0" u="none" strike="noStrike" kern="1200" cap="none" spc="0" normalizeH="0" baseline="0" noProof="0" dirty="0">
                <a:ln>
                  <a:noFill/>
                </a:ln>
                <a:effectLst/>
                <a:uLnTx/>
                <a:uFillTx/>
                <a:latin typeface="Calibri "/>
                <a:cs typeface="Arial" panose="020B0604020202020204" pitchFamily="34" charset="0"/>
              </a:rPr>
              <a:t>What are applicants looking for.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77FCF-2A72-42CD-A807-373F562F1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029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 job description management system allows you to create robust job descriptions that power your most critical HR and Talent management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When all your systems are reading from the same playbook, your systems and processes will run more efficiently and will strengthen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034" rtl="0" eaLnBrk="1" fontAlgn="auto" latinLnBrk="0" hangingPunct="1">
              <a:lnSpc>
                <a:spcPct val="100000"/>
              </a:lnSpc>
              <a:spcBef>
                <a:spcPts val="0"/>
              </a:spcBef>
              <a:spcAft>
                <a:spcPts val="0"/>
              </a:spcAft>
              <a:buClrTx/>
              <a:buSzTx/>
              <a:buFontTx/>
              <a:buNone/>
              <a:tabLst/>
              <a:defRPr/>
            </a:pPr>
            <a:r>
              <a:rPr lang="en-US">
                <a:solidFill>
                  <a:prstClr val="black"/>
                </a:solidFill>
              </a:rPr>
              <a:t>For that reason, In almost all implementations, we set up an interface with your HRMS system as well as your Applicant Tracking system (both of these are included with JDXpert PRO and Enterprise )  Optionally we’ll set up interfaces with </a:t>
            </a:r>
            <a:r>
              <a:rPr lang="en-US" b="0" u="none"/>
              <a:t>Talent Management System, Compensation Tools, and we Even have an API connection to Workday.</a:t>
            </a:r>
          </a:p>
          <a:p>
            <a:pPr defTabSz="914034" eaLnBrk="1" fontAlgn="auto" hangingPunct="1">
              <a:spcBef>
                <a:spcPts val="0"/>
              </a:spcBef>
              <a:spcAft>
                <a:spcPts val="0"/>
              </a:spcAft>
              <a:defRPr/>
            </a:pPr>
            <a:endParaRPr lang="en-US">
              <a:solidFill>
                <a:prstClr val="black"/>
              </a:solidFill>
            </a:endParaRPr>
          </a:p>
          <a:p>
            <a:pPr defTabSz="914034" eaLnBrk="1" fontAlgn="auto" hangingPunct="1">
              <a:spcBef>
                <a:spcPts val="0"/>
              </a:spcBef>
              <a:spcAft>
                <a:spcPts val="0"/>
              </a:spcAft>
              <a:defRPr/>
            </a:pPr>
            <a:r>
              <a:rPr lang="en-US">
                <a:solidFill>
                  <a:prstClr val="black"/>
                </a:solidFill>
              </a:rPr>
              <a:t>JDXpert is very integration friendly. We can interface and share with any other system or application that support import/export of excel or csv files.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lvl="0"/>
            <a:r>
              <a:rPr lang="en-US" sz="900" i="1"/>
              <a:t>In organizations talent management system solutions typically take care of the following:</a:t>
            </a:r>
          </a:p>
          <a:p>
            <a:pPr lvl="0"/>
            <a:r>
              <a:rPr lang="en-US" sz="900" i="1"/>
              <a:t>Performance Management</a:t>
            </a:r>
          </a:p>
          <a:p>
            <a:pPr lvl="0"/>
            <a:r>
              <a:rPr lang="en-US" sz="900" i="1"/>
              <a:t>Goal Management</a:t>
            </a:r>
          </a:p>
          <a:p>
            <a:pPr lvl="0"/>
            <a:r>
              <a:rPr lang="en-US" sz="900" i="1"/>
              <a:t>Talent acquisition</a:t>
            </a:r>
          </a:p>
          <a:p>
            <a:pPr lvl="0"/>
            <a:r>
              <a:rPr lang="en-US" sz="900" i="1"/>
              <a:t>Learning management</a:t>
            </a:r>
          </a:p>
          <a:p>
            <a:pPr lvl="0"/>
            <a:r>
              <a:rPr lang="en-US" sz="900" i="1"/>
              <a:t>Succession planning</a:t>
            </a:r>
          </a:p>
          <a:p>
            <a:pPr lvl="0"/>
            <a:r>
              <a:rPr lang="en-US" sz="900" i="1"/>
              <a:t>Learning management</a:t>
            </a:r>
          </a:p>
          <a:p>
            <a:pPr lvl="0"/>
            <a:r>
              <a:rPr lang="en-US" sz="900" i="1"/>
              <a:t>Compensation management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929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600" b="1" dirty="0"/>
              <a:t>FLSA</a:t>
            </a:r>
          </a:p>
          <a:p>
            <a:r>
              <a:rPr lang="en-US" sz="1200" dirty="0"/>
              <a:t>There were </a:t>
            </a:r>
            <a:r>
              <a:rPr lang="en-US" sz="1200" b="1" dirty="0"/>
              <a:t>5905 overtime lawsuits </a:t>
            </a:r>
            <a:r>
              <a:rPr lang="en-US" sz="1200" dirty="0"/>
              <a:t>filed under the FLSA in 2022</a:t>
            </a:r>
          </a:p>
          <a:p>
            <a:r>
              <a:rPr lang="en-US" sz="1200" dirty="0"/>
              <a:t>AND the DOL recovered </a:t>
            </a:r>
            <a:r>
              <a:rPr lang="en-US" sz="1200" b="1" dirty="0"/>
              <a:t>over</a:t>
            </a:r>
            <a:r>
              <a:rPr lang="en-US" sz="1200" dirty="0"/>
              <a:t> </a:t>
            </a:r>
            <a:r>
              <a:rPr lang="en-US" sz="1200" b="1" dirty="0"/>
              <a:t>$134 million </a:t>
            </a:r>
            <a:r>
              <a:rPr lang="en-US" sz="1200" dirty="0"/>
              <a:t>in wages owned to workers in 2022 due to overtime violations</a:t>
            </a:r>
            <a:endParaRPr lang="en-US" dirty="0"/>
          </a:p>
        </p:txBody>
      </p:sp>
      <p:sp>
        <p:nvSpPr>
          <p:cNvPr id="4" name="Slide Number Placeholder 3"/>
          <p:cNvSpPr>
            <a:spLocks noGrp="1"/>
          </p:cNvSpPr>
          <p:nvPr>
            <p:ph type="sldNum" sz="quarter" idx="5"/>
          </p:nvPr>
        </p:nvSpPr>
        <p:spPr/>
        <p:txBody>
          <a:bodyPr/>
          <a:lstStyle/>
          <a:p>
            <a:fld id="{79ABBCC0-5755-4323-A388-D81192C4D390}" type="slidenum">
              <a:rPr lang="en-US" smtClean="0"/>
              <a:t>42</a:t>
            </a:fld>
            <a:endParaRPr lang="en-US"/>
          </a:p>
        </p:txBody>
      </p:sp>
    </p:spTree>
    <p:extLst>
      <p:ext uri="{BB962C8B-B14F-4D97-AF65-F5344CB8AC3E}">
        <p14:creationId xmlns:p14="http://schemas.microsoft.com/office/powerpoint/2010/main" val="35707652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dirty="0"/>
              <a:t>In May of this year, </a:t>
            </a:r>
            <a:r>
              <a:rPr lang="en-US" b="1" i="0" dirty="0">
                <a:solidFill>
                  <a:srgbClr val="404040"/>
                </a:solidFill>
                <a:effectLst/>
                <a:latin typeface="knowledge-regular"/>
              </a:rPr>
              <a:t>Goldman Sachs Group Inc. agreed to pay $215 million to settle a class action alleging widespread bias against women in pay and promotions, </a:t>
            </a:r>
            <a:endParaRPr lang="en-US" sz="1200" b="1" dirty="0"/>
          </a:p>
          <a:p>
            <a:pPr marL="171450" indent="-171450">
              <a:buFont typeface="Arial" panose="020B0604020202020204" pitchFamily="34" charset="0"/>
              <a:buChar char="•"/>
            </a:pPr>
            <a:r>
              <a:rPr lang="en-US" b="1" i="0" dirty="0">
                <a:solidFill>
                  <a:srgbClr val="333333"/>
                </a:solidFill>
                <a:effectLst/>
                <a:latin typeface="Georgia" panose="02040502050405020303" pitchFamily="18" charset="0"/>
              </a:rPr>
              <a:t>Last year, U.S. Soccer has agreed to pay a lump sum of $24 million in back pay to Women’s national soccer team</a:t>
            </a:r>
          </a:p>
          <a:p>
            <a:pPr marL="171450" indent="-171450">
              <a:buFont typeface="Arial" panose="020B0604020202020204" pitchFamily="34" charset="0"/>
              <a:buChar char="•"/>
            </a:pPr>
            <a:r>
              <a:rPr lang="en-US" sz="1200" b="0" i="0" dirty="0">
                <a:solidFill>
                  <a:srgbClr val="333333"/>
                </a:solidFill>
                <a:effectLst/>
                <a:latin typeface="Georgia" panose="02040502050405020303" pitchFamily="18" charset="0"/>
              </a:rPr>
              <a:t>Other high-profile cases over the past year or two include Google, HP and Disney</a:t>
            </a:r>
          </a:p>
          <a:p>
            <a:pPr marL="171450" indent="-171450">
              <a:buFont typeface="Arial" panose="020B0604020202020204" pitchFamily="34" charset="0"/>
              <a:buChar char="•"/>
            </a:pPr>
            <a:r>
              <a:rPr lang="en-US" sz="1200" b="1" dirty="0"/>
              <a:t>For class-based-employment-discrimination cases settled in 2022, the total of the top-ten settlements soared to nearly $600 million—an increase of nearly 100% from the previous year.</a:t>
            </a:r>
          </a:p>
          <a:p>
            <a:pPr marL="171450" indent="-171450">
              <a:buFont typeface="Arial" panose="020B0604020202020204" pitchFamily="34" charset="0"/>
              <a:buChar char="•"/>
            </a:pPr>
            <a:r>
              <a:rPr lang="en-US" sz="1200" b="0" dirty="0"/>
              <a:t>Nine out of the ten highest settlements involving class-based-employment claims in 2022 involved sex-bias claims.</a:t>
            </a:r>
          </a:p>
          <a:p>
            <a:endParaRPr lang="en-US" dirty="0"/>
          </a:p>
        </p:txBody>
      </p:sp>
      <p:sp>
        <p:nvSpPr>
          <p:cNvPr id="4" name="Slide Number Placeholder 3"/>
          <p:cNvSpPr>
            <a:spLocks noGrp="1"/>
          </p:cNvSpPr>
          <p:nvPr>
            <p:ph type="sldNum" sz="quarter" idx="5"/>
          </p:nvPr>
        </p:nvSpPr>
        <p:spPr/>
        <p:txBody>
          <a:bodyPr/>
          <a:lstStyle/>
          <a:p>
            <a:fld id="{79ABBCC0-5755-4323-A388-D81192C4D390}" type="slidenum">
              <a:rPr lang="en-US" smtClean="0"/>
              <a:t>43</a:t>
            </a:fld>
            <a:endParaRPr lang="en-US"/>
          </a:p>
        </p:txBody>
      </p:sp>
    </p:spTree>
    <p:extLst>
      <p:ext uri="{BB962C8B-B14F-4D97-AF65-F5344CB8AC3E}">
        <p14:creationId xmlns:p14="http://schemas.microsoft.com/office/powerpoint/2010/main" val="28054104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accent5">
                  <a:lumMod val="50000"/>
                </a:schemeClr>
              </a:buClr>
            </a:pPr>
            <a:r>
              <a:rPr lang="en-US" dirty="0"/>
              <a:t>Overall, EEOC resolved </a:t>
            </a:r>
            <a:r>
              <a:rPr lang="en-US" b="1" dirty="0"/>
              <a:t>over 65,000 cases in 2022</a:t>
            </a:r>
            <a:endParaRPr lang="en-US" dirty="0"/>
          </a:p>
          <a:p>
            <a:pPr>
              <a:buClr>
                <a:schemeClr val="accent5">
                  <a:lumMod val="50000"/>
                </a:schemeClr>
              </a:buClr>
            </a:pPr>
            <a:r>
              <a:rPr lang="en-US" dirty="0"/>
              <a:t>Secured more than </a:t>
            </a:r>
            <a:r>
              <a:rPr lang="en-US" b="1" dirty="0"/>
              <a:t>over $381 million</a:t>
            </a:r>
            <a:r>
              <a:rPr lang="en-US" dirty="0"/>
              <a:t> for victims of discrimination in the workplace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5345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0527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a:t>Although not a requirement, the job description is a central exhibit to back classification decisions during a claim. </a:t>
            </a:r>
          </a:p>
          <a:p>
            <a:pPr marL="171450" indent="-171450">
              <a:buFont typeface="Arial" panose="020B0604020202020204" pitchFamily="34" charset="0"/>
              <a:buChar char="•"/>
            </a:pPr>
            <a:r>
              <a:rPr lang="en-US" sz="1200"/>
              <a:t>To accurately classify jobs you truly need to know what your employees do.</a:t>
            </a:r>
          </a:p>
          <a:p>
            <a:pPr marL="171450" indent="-171450">
              <a:buFont typeface="Arial" panose="020B0604020202020204" pitchFamily="34" charset="0"/>
              <a:buChar char="•"/>
            </a:pPr>
            <a:r>
              <a:rPr lang="en-US" sz="1200"/>
              <a:t>Essential function AND percent of time are critical </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0C977FCF-2A72-42CD-A807-373F562F1CC4}" type="slidenum">
              <a:rPr lang="en-US" smtClean="0"/>
              <a:t>46</a:t>
            </a:fld>
            <a:endParaRPr lang="en-US"/>
          </a:p>
        </p:txBody>
      </p:sp>
    </p:spTree>
    <p:extLst>
      <p:ext uri="{BB962C8B-B14F-4D97-AF65-F5344CB8AC3E}">
        <p14:creationId xmlns:p14="http://schemas.microsoft.com/office/powerpoint/2010/main" val="12536309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171450" indent="-171450">
              <a:buClr>
                <a:schemeClr val="accent5">
                  <a:lumMod val="50000"/>
                </a:schemeClr>
              </a:buClr>
              <a:buFont typeface="Arial" panose="020B0604020202020204" pitchFamily="34" charset="0"/>
              <a:buChar char="•"/>
            </a:pPr>
            <a:r>
              <a:rPr lang="en-US"/>
              <a:t>Essential functions are critical to determining if an employee/candidate can perform the job</a:t>
            </a:r>
          </a:p>
          <a:p>
            <a:pPr marL="171450" indent="-171450">
              <a:buClr>
                <a:schemeClr val="accent5">
                  <a:lumMod val="50000"/>
                </a:schemeClr>
              </a:buClr>
              <a:buFont typeface="Arial" panose="020B0604020202020204" pitchFamily="34" charset="0"/>
              <a:buChar char="•"/>
            </a:pPr>
            <a:r>
              <a:rPr lang="en-US"/>
              <a:t>Physical demands/working conditions provide the physical details behind essential functions and help determine accommodations</a:t>
            </a:r>
          </a:p>
          <a:p>
            <a:pPr marL="171450" indent="-171450">
              <a:buClr>
                <a:schemeClr val="accent5">
                  <a:lumMod val="50000"/>
                </a:schemeClr>
              </a:buClr>
              <a:buFont typeface="Arial" panose="020B0604020202020204" pitchFamily="34" charset="0"/>
              <a:buChar char="•"/>
            </a:pPr>
            <a:r>
              <a:rPr lang="en-US" b="1"/>
              <a:t>The EEOC has said that one of the documents the agency will look at when determining essential functions are job descriptions written before an employer advertises to fill a job opening. </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0C977FCF-2A72-42CD-A807-373F562F1CC4}" type="slidenum">
              <a:rPr lang="en-US" smtClean="0"/>
              <a:t>47</a:t>
            </a:fld>
            <a:endParaRPr lang="en-US"/>
          </a:p>
        </p:txBody>
      </p:sp>
    </p:spTree>
    <p:extLst>
      <p:ext uri="{BB962C8B-B14F-4D97-AF65-F5344CB8AC3E}">
        <p14:creationId xmlns:p14="http://schemas.microsoft.com/office/powerpoint/2010/main" val="7120229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171450" indent="-171450">
              <a:buClr>
                <a:schemeClr val="accent5">
                  <a:lumMod val="50000"/>
                </a:schemeClr>
              </a:buClr>
              <a:buFont typeface="Arial" panose="020B0604020202020204" pitchFamily="34" charset="0"/>
              <a:buChar char="•"/>
            </a:pPr>
            <a:r>
              <a:rPr lang="en-US"/>
              <a:t>Imprecise standards require detailed job descriptions in order to make equal pay decisions. </a:t>
            </a:r>
          </a:p>
          <a:p>
            <a:pPr marL="171450" indent="-171450">
              <a:buFont typeface="Arial" panose="020B0604020202020204" pitchFamily="34" charset="0"/>
              <a:buChar char="•"/>
            </a:pPr>
            <a:r>
              <a:rPr lang="en-US"/>
              <a:t>A Job Description Management System enables you to:</a:t>
            </a:r>
            <a:r>
              <a:rPr lang="en-US" sz="1800"/>
              <a:t>)</a:t>
            </a:r>
            <a:endParaRPr lang="en-US" sz="2400"/>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0C977FCF-2A72-42CD-A807-373F562F1CC4}" type="slidenum">
              <a:rPr lang="en-US" smtClean="0"/>
              <a:t>48</a:t>
            </a:fld>
            <a:endParaRPr lang="en-US"/>
          </a:p>
        </p:txBody>
      </p:sp>
    </p:spTree>
    <p:extLst>
      <p:ext uri="{BB962C8B-B14F-4D97-AF65-F5344CB8AC3E}">
        <p14:creationId xmlns:p14="http://schemas.microsoft.com/office/powerpoint/2010/main" val="18772927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b="1"/>
              <a:t>Job descriptions must be consistent with the actual duties and responsibilities of the job</a:t>
            </a:r>
          </a:p>
          <a:p>
            <a:pPr marL="171450" indent="-171450">
              <a:buFont typeface="Arial" panose="020B0604020202020204" pitchFamily="34" charset="0"/>
              <a:buChar char="•"/>
            </a:pPr>
            <a:r>
              <a:rPr lang="en-US" sz="1000" b="1"/>
              <a:t>Allow employees to view acknowledge and comment on their job description</a:t>
            </a:r>
          </a:p>
          <a:p>
            <a:pPr marL="171450" indent="-171450">
              <a:buFont typeface="Arial" panose="020B0604020202020204" pitchFamily="34" charset="0"/>
              <a:buChar char="•"/>
            </a:pPr>
            <a:r>
              <a:rPr lang="en-US" sz="1000" b="1"/>
              <a:t>Develop career paths to provide a guide for employee growth in your organization</a:t>
            </a:r>
          </a:p>
          <a:p>
            <a:pPr marL="171450" indent="-171450">
              <a:buFont typeface="Arial" panose="020B0604020202020204" pitchFamily="34" charset="0"/>
              <a:buChar char="•"/>
            </a:pPr>
            <a:r>
              <a:rPr lang="en-US" sz="1000" b="1"/>
              <a:t>Provide tools for employees to plan their careers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77FCF-2A72-42CD-A807-373F562F1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285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977FCF-2A72-42CD-A807-373F562F1CC4}" type="slidenum">
              <a:rPr lang="en-US" smtClean="0"/>
              <a:t>50</a:t>
            </a:fld>
            <a:endParaRPr lang="en-US"/>
          </a:p>
        </p:txBody>
      </p:sp>
    </p:spTree>
    <p:extLst>
      <p:ext uri="{BB962C8B-B14F-4D97-AF65-F5344CB8AC3E}">
        <p14:creationId xmlns:p14="http://schemas.microsoft.com/office/powerpoint/2010/main" val="34675702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000"/>
              <a:t>For ADA, clients:</a:t>
            </a:r>
          </a:p>
          <a:p>
            <a:pPr marL="742950" lvl="1" indent="-285750">
              <a:buFont typeface="Arial" panose="020B0604020202020204" pitchFamily="34" charset="0"/>
              <a:buChar char="•"/>
            </a:pPr>
            <a:r>
              <a:rPr lang="en-US" sz="1600"/>
              <a:t>Validate Essential functions and percent of time with stakeholders</a:t>
            </a:r>
          </a:p>
          <a:p>
            <a:pPr marL="742950" lvl="1" indent="-285750">
              <a:buFont typeface="Arial" panose="020B0604020202020204" pitchFamily="34" charset="0"/>
              <a:buChar char="•"/>
            </a:pPr>
            <a:r>
              <a:rPr lang="en-US" sz="1600" b="1"/>
              <a:t>Capture physical demands and working conditions needed for determining accommodations</a:t>
            </a:r>
            <a:r>
              <a:rPr lang="en-US" sz="1600"/>
              <a:t>. </a:t>
            </a:r>
          </a:p>
          <a:p>
            <a:pPr marL="742950" lvl="1" indent="-285750">
              <a:buFont typeface="Arial" panose="020B0604020202020204" pitchFamily="34" charset="0"/>
              <a:buChar char="•"/>
            </a:pPr>
            <a:r>
              <a:rPr lang="en-US" sz="1600"/>
              <a:t>Capture job description history -  prove vintage of job descriptions to the EEOC. EEOC will accept JDs if you can show it preceded your posting.</a:t>
            </a:r>
          </a:p>
          <a:p>
            <a:pPr>
              <a:buClr>
                <a:schemeClr val="accent5">
                  <a:lumMod val="50000"/>
                </a:schemeClr>
              </a:buClr>
            </a:pPr>
            <a:endParaRPr lang="en-US" sz="1800"/>
          </a:p>
          <a:p>
            <a:endParaRPr lang="en-US"/>
          </a:p>
          <a:p>
            <a:endParaRPr lang="en-US"/>
          </a:p>
        </p:txBody>
      </p:sp>
      <p:sp>
        <p:nvSpPr>
          <p:cNvPr id="4" name="Slide Number Placeholder 3"/>
          <p:cNvSpPr>
            <a:spLocks noGrp="1"/>
          </p:cNvSpPr>
          <p:nvPr>
            <p:ph type="sldNum" sz="quarter" idx="10"/>
          </p:nvPr>
        </p:nvSpPr>
        <p:spPr/>
        <p:txBody>
          <a:bodyPr/>
          <a:lstStyle/>
          <a:p>
            <a:fld id="{0C977FCF-2A72-42CD-A807-373F562F1CC4}" type="slidenum">
              <a:rPr lang="en-US" smtClean="0"/>
              <a:t>51</a:t>
            </a:fld>
            <a:endParaRPr lang="en-US"/>
          </a:p>
        </p:txBody>
      </p:sp>
    </p:spTree>
    <p:extLst>
      <p:ext uri="{BB962C8B-B14F-4D97-AF65-F5344CB8AC3E}">
        <p14:creationId xmlns:p14="http://schemas.microsoft.com/office/powerpoint/2010/main" val="115396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8727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For Equal Pay, Clients:</a:t>
            </a:r>
          </a:p>
          <a:p>
            <a:pPr marL="742950" lvl="1" indent="-285750">
              <a:buFont typeface="Arial" panose="020B0604020202020204" pitchFamily="34" charset="0"/>
              <a:buChar char="•"/>
            </a:pPr>
            <a:r>
              <a:rPr lang="en-US" sz="1800"/>
              <a:t>Produce accurate and up to date job descriptions to justify and potentially defend decisions</a:t>
            </a:r>
          </a:p>
          <a:p>
            <a:pPr marL="742950" lvl="1" indent="-285750">
              <a:buFont typeface="Arial" panose="020B0604020202020204" pitchFamily="34" charset="0"/>
              <a:buChar char="•"/>
            </a:pPr>
            <a:r>
              <a:rPr lang="en-US" sz="1800"/>
              <a:t>Categorize jobs to enable comparisons </a:t>
            </a:r>
          </a:p>
          <a:p>
            <a:pPr marL="742950" lvl="1" indent="-285750">
              <a:buFont typeface="Arial" panose="020B0604020202020204" pitchFamily="34" charset="0"/>
              <a:buChar char="•"/>
            </a:pPr>
            <a:r>
              <a:rPr lang="en-US" sz="1800"/>
              <a:t>Use Similarity Scoring</a:t>
            </a:r>
          </a:p>
          <a:p>
            <a:pPr marL="742950" lvl="1" indent="-285750">
              <a:buFont typeface="Arial" panose="020B0604020202020204" pitchFamily="34" charset="0"/>
              <a:buChar char="•"/>
            </a:pPr>
            <a:r>
              <a:rPr lang="en-US" sz="1800"/>
              <a:t>Use reporting to identify pay equity issues</a:t>
            </a:r>
          </a:p>
          <a:p>
            <a:pPr marL="742950" lvl="1" indent="-285750">
              <a:buFont typeface="Arial" panose="020B0604020202020204" pitchFamily="34" charset="0"/>
              <a:buChar char="•"/>
            </a:pPr>
            <a:r>
              <a:rPr lang="en-US" sz="1800"/>
              <a:t>Implement point factor job evaluation(Canada)</a:t>
            </a:r>
            <a:endParaRPr lang="en-US" sz="2400"/>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0C977FCF-2A72-42CD-A807-373F562F1CC4}" type="slidenum">
              <a:rPr lang="en-US" smtClean="0"/>
              <a:t>52</a:t>
            </a:fld>
            <a:endParaRPr lang="en-US"/>
          </a:p>
        </p:txBody>
      </p:sp>
    </p:spTree>
    <p:extLst>
      <p:ext uri="{BB962C8B-B14F-4D97-AF65-F5344CB8AC3E}">
        <p14:creationId xmlns:p14="http://schemas.microsoft.com/office/powerpoint/2010/main" val="22413995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000" dirty="0"/>
              <a:t>If you have weak job descriptions, then you have an ineffective foundation for other HR initiatives (talent acquisition, performance, engagement, retention, compliance, compensation).</a:t>
            </a:r>
          </a:p>
          <a:p>
            <a:pPr marL="342900" indent="-342900">
              <a:buFont typeface="Arial" panose="020B0604020202020204" pitchFamily="34" charset="0"/>
              <a:buChar char="•"/>
            </a:pPr>
            <a:r>
              <a:rPr lang="en-US" sz="2000" dirty="0"/>
              <a:t>Are you risking your company’s business objectives by executing these processes poorly?</a:t>
            </a:r>
          </a:p>
          <a:p>
            <a:pPr marL="342900" indent="-342900">
              <a:buFont typeface="Arial" panose="020B0604020202020204" pitchFamily="34" charset="0"/>
              <a:buChar char="•"/>
            </a:pPr>
            <a:r>
              <a:rPr lang="en-US" sz="2000" dirty="0"/>
              <a:t>Don’t let your job descriptions be your Achilles heel!</a:t>
            </a:r>
          </a:p>
          <a:p>
            <a:pPr marL="742950" lvl="1" indent="-285750">
              <a:buFont typeface="Arial" panose="020B0604020202020204" pitchFamily="34" charset="0"/>
              <a:buChar char="•"/>
            </a:pPr>
            <a:r>
              <a:rPr lang="en-US" sz="1800" dirty="0"/>
              <a:t>Establish a job description audit process.</a:t>
            </a:r>
          </a:p>
          <a:p>
            <a:pPr marL="742950" lvl="1" indent="-285750">
              <a:buFont typeface="Arial" panose="020B0604020202020204" pitchFamily="34" charset="0"/>
              <a:buChar char="•"/>
            </a:pPr>
            <a:r>
              <a:rPr lang="en-US" sz="1800" dirty="0"/>
              <a:t>Collaborate with those who understand the job.</a:t>
            </a:r>
          </a:p>
          <a:p>
            <a:pPr marL="742950" lvl="1" indent="-285750">
              <a:buFont typeface="Arial" panose="020B0604020202020204" pitchFamily="34" charset="0"/>
              <a:buChar char="•"/>
            </a:pPr>
            <a:r>
              <a:rPr lang="en-US" sz="1800" dirty="0"/>
              <a:t>Use a technology partner to help manage Job Descriptions and integrate with other systems.</a:t>
            </a:r>
          </a:p>
          <a:p>
            <a:pPr marL="742950" lvl="1" indent="-285750">
              <a:buFont typeface="Arial" panose="020B0604020202020204" pitchFamily="34" charset="0"/>
              <a:buChar char="•"/>
            </a:pPr>
            <a:r>
              <a:rPr lang="en-US" sz="1800" dirty="0"/>
              <a:t>Take full advantage of your job information and let it drive your HR and processes and systems.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C977FCF-2A72-42CD-A807-373F562F1CC4}" type="slidenum">
              <a:rPr lang="en-US" smtClean="0"/>
              <a:t>53</a:t>
            </a:fld>
            <a:endParaRPr lang="en-US"/>
          </a:p>
        </p:txBody>
      </p:sp>
    </p:spTree>
    <p:extLst>
      <p:ext uri="{BB962C8B-B14F-4D97-AF65-F5344CB8AC3E}">
        <p14:creationId xmlns:p14="http://schemas.microsoft.com/office/powerpoint/2010/main" val="1589994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Managing Job Descriptions in Word =???—Well maybe your spending a ton of time wrestling with this bear or maybe you’re giving up. </a:t>
            </a:r>
          </a:p>
          <a:p>
            <a:r>
              <a:rPr lang="en-US"/>
              <a:t>From what we’ve seen from our clients, I can tell you that for the majority it’s the latter… </a:t>
            </a:r>
          </a:p>
        </p:txBody>
      </p:sp>
      <p:sp>
        <p:nvSpPr>
          <p:cNvPr id="4" name="Slide Number Placeholder 3"/>
          <p:cNvSpPr>
            <a:spLocks noGrp="1"/>
          </p:cNvSpPr>
          <p:nvPr>
            <p:ph type="sldNum" sz="quarter" idx="5"/>
          </p:nvPr>
        </p:nvSpPr>
        <p:spPr/>
        <p:txBody>
          <a:bodyPr/>
          <a:lstStyle/>
          <a:p>
            <a:fld id="{0C977FCF-2A72-42CD-A807-373F562F1CC4}" type="slidenum">
              <a:rPr lang="en-US" smtClean="0"/>
              <a:t>6</a:t>
            </a:fld>
            <a:endParaRPr lang="en-US"/>
          </a:p>
        </p:txBody>
      </p:sp>
    </p:spTree>
    <p:extLst>
      <p:ext uri="{BB962C8B-B14F-4D97-AF65-F5344CB8AC3E}">
        <p14:creationId xmlns:p14="http://schemas.microsoft.com/office/powerpoint/2010/main" val="2598937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b="1" dirty="0"/>
              <a:t>  Companies invest in other HR areas but very little, if anything, </a:t>
            </a:r>
            <a:r>
              <a:rPr lang="en-US" b="1" kern="1200" dirty="0">
                <a:solidFill>
                  <a:schemeClr val="tx1"/>
                </a:solidFill>
                <a:effectLst/>
              </a:rPr>
              <a:t>on the </a:t>
            </a:r>
            <a:r>
              <a:rPr lang="en-US" b="1" dirty="0"/>
              <a:t>foundation –Job Information</a:t>
            </a:r>
          </a:p>
          <a:p>
            <a:r>
              <a:rPr lang="en-US" b="1" dirty="0"/>
              <a:t>-   A clear understanding of each job is required to do just about everything we </a:t>
            </a:r>
            <a:r>
              <a:rPr lang="en-US" b="1" kern="1200" dirty="0">
                <a:solidFill>
                  <a:schemeClr val="tx1"/>
                </a:solidFill>
                <a:effectLst/>
              </a:rPr>
              <a:t>do </a:t>
            </a:r>
            <a:r>
              <a:rPr lang="en-US" b="1" dirty="0"/>
              <a:t>in HR.</a:t>
            </a:r>
          </a:p>
          <a:p>
            <a:r>
              <a:rPr lang="en-US" b="1" dirty="0">
                <a:cs typeface="Calibri"/>
              </a:rPr>
              <a:t>.</a:t>
            </a:r>
          </a:p>
          <a:p>
            <a:r>
              <a:rPr lang="en-US" dirty="0">
                <a:cs typeface="Calibri"/>
              </a:rPr>
              <a:t>.</a:t>
            </a:r>
          </a:p>
          <a:p>
            <a:r>
              <a:rPr lang="en-US" dirty="0">
                <a:cs typeface="Calibri"/>
              </a:rPr>
              <a:t>.</a:t>
            </a:r>
          </a:p>
          <a:p>
            <a:r>
              <a:rPr lang="en-US" b="1" dirty="0"/>
              <a:t>By having </a:t>
            </a:r>
            <a:r>
              <a:rPr lang="en-US" b="1" kern="1200" dirty="0">
                <a:solidFill>
                  <a:schemeClr val="tx1"/>
                </a:solidFill>
                <a:effectLst/>
              </a:rPr>
              <a:t>a </a:t>
            </a:r>
            <a:r>
              <a:rPr lang="en-US" b="1" dirty="0"/>
              <a:t>weak foundation (weak job descriptions/information), </a:t>
            </a:r>
            <a:r>
              <a:rPr lang="en-US" b="1" kern="1200" dirty="0">
                <a:solidFill>
                  <a:schemeClr val="tx1"/>
                </a:solidFill>
                <a:effectLst/>
              </a:rPr>
              <a:t>the </a:t>
            </a:r>
            <a:r>
              <a:rPr lang="en-US" b="1" dirty="0"/>
              <a:t>HR initiatives that rely on accurate job data are being compromised</a:t>
            </a:r>
            <a:r>
              <a:rPr lang="en-US" b="1" kern="1200" dirty="0">
                <a:solidFill>
                  <a:schemeClr val="tx1"/>
                </a:solidFill>
                <a:effectLst/>
              </a:rPr>
              <a:t>.</a:t>
            </a:r>
            <a:endParaRPr lang="en-US" b="1" kern="1200" dirty="0">
              <a:effectLst/>
              <a:cs typeface="Calibri"/>
            </a:endParaRPr>
          </a:p>
          <a:p>
            <a:r>
              <a:rPr lang="en-US" b="1" dirty="0"/>
              <a:t>Bottom line: The days of </a:t>
            </a:r>
            <a:r>
              <a:rPr lang="en-US" b="1" kern="1200" dirty="0">
                <a:solidFill>
                  <a:schemeClr val="tx1"/>
                </a:solidFill>
                <a:effectLst/>
              </a:rPr>
              <a:t>managing </a:t>
            </a:r>
            <a:r>
              <a:rPr lang="en-US" b="1" dirty="0"/>
              <a:t>Job Descriptions in Word docs via email are over!</a:t>
            </a:r>
            <a:endParaRPr lang="en-US" b="1" dirty="0">
              <a:ea typeface="+mn-ea"/>
              <a:cs typeface="+mn-cs"/>
            </a:endParaRPr>
          </a:p>
          <a:p>
            <a:endParaRPr lang="en-US" sz="1200" kern="1200" dirty="0">
              <a:effectLst/>
              <a:latin typeface="+mn-lt"/>
              <a:cs typeface="Calibri" panose="020F0502020204030204"/>
            </a:endParaRPr>
          </a:p>
        </p:txBody>
      </p:sp>
      <p:sp>
        <p:nvSpPr>
          <p:cNvPr id="4" name="Slide Number Placeholder 3"/>
          <p:cNvSpPr>
            <a:spLocks noGrp="1"/>
          </p:cNvSpPr>
          <p:nvPr>
            <p:ph type="sldNum" sz="quarter" idx="5"/>
          </p:nvPr>
        </p:nvSpPr>
        <p:spPr/>
        <p:txBody>
          <a:bodyPr/>
          <a:lstStyle/>
          <a:p>
            <a:fld id="{492F63E8-C3B3-411D-A4EF-9D6C9019DA10}" type="slidenum">
              <a:rPr lang="en-US" smtClean="0"/>
              <a:t>7</a:t>
            </a:fld>
            <a:endParaRPr lang="en-US"/>
          </a:p>
        </p:txBody>
      </p:sp>
    </p:spTree>
    <p:extLst>
      <p:ext uri="{BB962C8B-B14F-4D97-AF65-F5344CB8AC3E}">
        <p14:creationId xmlns:p14="http://schemas.microsoft.com/office/powerpoint/2010/main" val="3052607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977FCF-2A72-42CD-A807-373F562F1CC4}" type="slidenum">
              <a:rPr lang="en-US" smtClean="0"/>
              <a:t>8</a:t>
            </a:fld>
            <a:endParaRPr lang="en-US"/>
          </a:p>
        </p:txBody>
      </p:sp>
    </p:spTree>
    <p:extLst>
      <p:ext uri="{BB962C8B-B14F-4D97-AF65-F5344CB8AC3E}">
        <p14:creationId xmlns:p14="http://schemas.microsoft.com/office/powerpoint/2010/main" val="3219408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a:t>For today’s presentation, I will go over each area and cover the risk, why job descriptions are important, what you can do, and what JDXpert clients are doing.</a:t>
            </a:r>
          </a:p>
        </p:txBody>
      </p:sp>
      <p:sp>
        <p:nvSpPr>
          <p:cNvPr id="4" name="Slide Number Placeholder 3"/>
          <p:cNvSpPr>
            <a:spLocks noGrp="1"/>
          </p:cNvSpPr>
          <p:nvPr>
            <p:ph type="sldNum" sz="quarter" idx="10"/>
          </p:nvPr>
        </p:nvSpPr>
        <p:spPr/>
        <p:txBody>
          <a:bodyPr/>
          <a:lstStyle/>
          <a:p>
            <a:fld id="{0C977FCF-2A72-42CD-A807-373F562F1CC4}" type="slidenum">
              <a:rPr lang="en-US" smtClean="0"/>
              <a:t>9</a:t>
            </a:fld>
            <a:endParaRPr lang="en-US"/>
          </a:p>
        </p:txBody>
      </p:sp>
    </p:spTree>
    <p:extLst>
      <p:ext uri="{BB962C8B-B14F-4D97-AF65-F5344CB8AC3E}">
        <p14:creationId xmlns:p14="http://schemas.microsoft.com/office/powerpoint/2010/main" val="3834660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Google Shape;78;g162086d5a5f_0_228">
            <a:extLst>
              <a:ext uri="{FF2B5EF4-FFF2-40B4-BE49-F238E27FC236}">
                <a16:creationId xmlns:a16="http://schemas.microsoft.com/office/drawing/2014/main" id="{73D5F248-D763-5B69-B116-F0F0B80CFBF2}"/>
              </a:ext>
            </a:extLst>
          </p:cNvPr>
          <p:cNvSpPr/>
          <p:nvPr userDrawn="1"/>
        </p:nvSpPr>
        <p:spPr>
          <a:xfrm rot="10800000" flipH="1">
            <a:off x="9028762" y="0"/>
            <a:ext cx="2905109" cy="6353278"/>
          </a:xfrm>
          <a:prstGeom prst="round2SameRect">
            <a:avLst>
              <a:gd name="adj1" fmla="val 50000"/>
              <a:gd name="adj2" fmla="val 0"/>
            </a:avLst>
          </a:prstGeom>
          <a:gradFill>
            <a:gsLst>
              <a:gs pos="0">
                <a:schemeClr val="accent2"/>
              </a:gs>
              <a:gs pos="49000">
                <a:schemeClr val="accent1"/>
              </a:gs>
              <a:gs pos="100000">
                <a:schemeClr val="accent3"/>
              </a:gs>
            </a:gsLst>
            <a:lin ang="18900044"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sp>
        <p:nvSpPr>
          <p:cNvPr id="4" name="Google Shape;82;g162086d5a5f_0_228">
            <a:extLst>
              <a:ext uri="{FF2B5EF4-FFF2-40B4-BE49-F238E27FC236}">
                <a16:creationId xmlns:a16="http://schemas.microsoft.com/office/drawing/2014/main" id="{050C07E8-2C0A-1E29-3B72-48568C93C43F}"/>
              </a:ext>
            </a:extLst>
          </p:cNvPr>
          <p:cNvSpPr/>
          <p:nvPr userDrawn="1"/>
        </p:nvSpPr>
        <p:spPr>
          <a:xfrm flipH="1">
            <a:off x="6889036" y="3756186"/>
            <a:ext cx="1837049" cy="3101814"/>
          </a:xfrm>
          <a:prstGeom prst="round2SameRect">
            <a:avLst>
              <a:gd name="adj1" fmla="val 50000"/>
              <a:gd name="adj2" fmla="val 0"/>
            </a:avLst>
          </a:pr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sp>
        <p:nvSpPr>
          <p:cNvPr id="5" name="Google Shape;82;g162086d5a5f_0_228">
            <a:extLst>
              <a:ext uri="{FF2B5EF4-FFF2-40B4-BE49-F238E27FC236}">
                <a16:creationId xmlns:a16="http://schemas.microsoft.com/office/drawing/2014/main" id="{85F34873-42F6-9BEF-2E58-86DA7809F2D4}"/>
              </a:ext>
            </a:extLst>
          </p:cNvPr>
          <p:cNvSpPr/>
          <p:nvPr userDrawn="1"/>
        </p:nvSpPr>
        <p:spPr>
          <a:xfrm flipH="1" flipV="1">
            <a:off x="6897906" y="0"/>
            <a:ext cx="1828181" cy="3129097"/>
          </a:xfrm>
          <a:prstGeom prst="round2SameRect">
            <a:avLst>
              <a:gd name="adj1" fmla="val 50000"/>
              <a:gd name="adj2" fmla="val 0"/>
            </a:avLst>
          </a:prstGeom>
          <a:gradFill>
            <a:gsLst>
              <a:gs pos="0">
                <a:schemeClr val="accent2"/>
              </a:gs>
              <a:gs pos="49000">
                <a:schemeClr val="accent1"/>
              </a:gs>
              <a:gs pos="100000">
                <a:schemeClr val="accent3"/>
              </a:gs>
            </a:gsLst>
            <a:lin ang="18900044"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grpSp>
        <p:nvGrpSpPr>
          <p:cNvPr id="6" name="Group 5">
            <a:extLst>
              <a:ext uri="{FF2B5EF4-FFF2-40B4-BE49-F238E27FC236}">
                <a16:creationId xmlns:a16="http://schemas.microsoft.com/office/drawing/2014/main" id="{7C0F25CC-B2CC-72A0-30A2-D384A314F0F0}"/>
              </a:ext>
            </a:extLst>
          </p:cNvPr>
          <p:cNvGrpSpPr/>
          <p:nvPr userDrawn="1"/>
        </p:nvGrpSpPr>
        <p:grpSpPr>
          <a:xfrm>
            <a:off x="529532" y="1408983"/>
            <a:ext cx="2364581" cy="742687"/>
            <a:chOff x="835710" y="1408983"/>
            <a:chExt cx="2364581" cy="742687"/>
          </a:xfrm>
        </p:grpSpPr>
        <p:sp>
          <p:nvSpPr>
            <p:cNvPr id="7" name="Freeform: Shape 6">
              <a:extLst>
                <a:ext uri="{FF2B5EF4-FFF2-40B4-BE49-F238E27FC236}">
                  <a16:creationId xmlns:a16="http://schemas.microsoft.com/office/drawing/2014/main" id="{22800E2C-0ECE-B244-2CBB-C4F7EDE87B69}"/>
                </a:ext>
              </a:extLst>
            </p:cNvPr>
            <p:cNvSpPr/>
            <p:nvPr/>
          </p:nvSpPr>
          <p:spPr>
            <a:xfrm>
              <a:off x="835710" y="1627867"/>
              <a:ext cx="249840" cy="523803"/>
            </a:xfrm>
            <a:custGeom>
              <a:avLst/>
              <a:gdLst>
                <a:gd name="connsiteX0" fmla="*/ 249836 w 249840"/>
                <a:gd name="connsiteY0" fmla="*/ -5 h 523803"/>
                <a:gd name="connsiteX1" fmla="*/ 249836 w 249840"/>
                <a:gd name="connsiteY1" fmla="*/ 332703 h 523803"/>
                <a:gd name="connsiteX2" fmla="*/ 228976 w 249840"/>
                <a:gd name="connsiteY2" fmla="*/ 449765 h 523803"/>
                <a:gd name="connsiteX3" fmla="*/ 98293 w 249840"/>
                <a:gd name="connsiteY3" fmla="*/ 523775 h 523803"/>
                <a:gd name="connsiteX4" fmla="*/ -5 w 249840"/>
                <a:gd name="connsiteY4" fmla="*/ 497581 h 523803"/>
                <a:gd name="connsiteX5" fmla="*/ 41620 w 249840"/>
                <a:gd name="connsiteY5" fmla="*/ 430906 h 523803"/>
                <a:gd name="connsiteX6" fmla="*/ 99627 w 249840"/>
                <a:gd name="connsiteY6" fmla="*/ 449765 h 523803"/>
                <a:gd name="connsiteX7" fmla="*/ 155443 w 249840"/>
                <a:gd name="connsiteY7" fmla="*/ 415190 h 523803"/>
                <a:gd name="connsiteX8" fmla="*/ 164968 w 249840"/>
                <a:gd name="connsiteY8" fmla="*/ 332703 h 523803"/>
                <a:gd name="connsiteX9" fmla="*/ 164968 w 249840"/>
                <a:gd name="connsiteY9" fmla="*/ -5 h 5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40" h="523803">
                  <a:moveTo>
                    <a:pt x="249836" y="-5"/>
                  </a:moveTo>
                  <a:lnTo>
                    <a:pt x="249836" y="332703"/>
                  </a:lnTo>
                  <a:cubicBezTo>
                    <a:pt x="249836" y="373565"/>
                    <a:pt x="248122" y="414332"/>
                    <a:pt x="228976" y="449765"/>
                  </a:cubicBezTo>
                  <a:cubicBezTo>
                    <a:pt x="211546" y="482150"/>
                    <a:pt x="174017" y="523775"/>
                    <a:pt x="98293" y="523775"/>
                  </a:cubicBezTo>
                  <a:cubicBezTo>
                    <a:pt x="63733" y="524326"/>
                    <a:pt x="29699" y="515257"/>
                    <a:pt x="-5" y="497581"/>
                  </a:cubicBezTo>
                  <a:lnTo>
                    <a:pt x="41620" y="430906"/>
                  </a:lnTo>
                  <a:cubicBezTo>
                    <a:pt x="58152" y="443787"/>
                    <a:pt x="78680" y="450462"/>
                    <a:pt x="99627" y="449765"/>
                  </a:cubicBezTo>
                  <a:cubicBezTo>
                    <a:pt x="123753" y="451528"/>
                    <a:pt x="146277" y="437576"/>
                    <a:pt x="155443" y="415190"/>
                  </a:cubicBezTo>
                  <a:cubicBezTo>
                    <a:pt x="160396" y="403569"/>
                    <a:pt x="164968" y="385090"/>
                    <a:pt x="164968" y="332703"/>
                  </a:cubicBezTo>
                  <a:lnTo>
                    <a:pt x="164968" y="-5"/>
                  </a:lnTo>
                  <a:close/>
                </a:path>
              </a:pathLst>
            </a:custGeom>
            <a:solidFill>
              <a:srgbClr val="000000"/>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0C53EBEE-C826-DE12-D5F9-9E99D751A77E}"/>
                </a:ext>
              </a:extLst>
            </p:cNvPr>
            <p:cNvSpPr/>
            <p:nvPr/>
          </p:nvSpPr>
          <p:spPr>
            <a:xfrm>
              <a:off x="1145654" y="1408983"/>
              <a:ext cx="356235" cy="571528"/>
            </a:xfrm>
            <a:custGeom>
              <a:avLst/>
              <a:gdLst>
                <a:gd name="connsiteX0" fmla="*/ 274601 w 356235"/>
                <a:gd name="connsiteY0" fmla="*/ -5 h 571528"/>
                <a:gd name="connsiteX1" fmla="*/ 356230 w 356235"/>
                <a:gd name="connsiteY1" fmla="*/ -5 h 571528"/>
                <a:gd name="connsiteX2" fmla="*/ 356230 w 356235"/>
                <a:gd name="connsiteY2" fmla="*/ 561970 h 571528"/>
                <a:gd name="connsiteX3" fmla="*/ 274601 w 356235"/>
                <a:gd name="connsiteY3" fmla="*/ 561970 h 571528"/>
                <a:gd name="connsiteX4" fmla="*/ 274601 w 356235"/>
                <a:gd name="connsiteY4" fmla="*/ 527585 h 571528"/>
                <a:gd name="connsiteX5" fmla="*/ 169826 w 356235"/>
                <a:gd name="connsiteY5" fmla="*/ 571495 h 571528"/>
                <a:gd name="connsiteX6" fmla="*/ -5 w 356235"/>
                <a:gd name="connsiteY6" fmla="*/ 398997 h 571528"/>
                <a:gd name="connsiteX7" fmla="*/ 170683 w 356235"/>
                <a:gd name="connsiteY7" fmla="*/ 228785 h 571528"/>
                <a:gd name="connsiteX8" fmla="*/ 274792 w 356235"/>
                <a:gd name="connsiteY8" fmla="*/ 274982 h 571528"/>
                <a:gd name="connsiteX9" fmla="*/ 83053 w 356235"/>
                <a:gd name="connsiteY9" fmla="*/ 400521 h 571528"/>
                <a:gd name="connsiteX10" fmla="*/ 180494 w 356235"/>
                <a:gd name="connsiteY10" fmla="*/ 503677 h 571528"/>
                <a:gd name="connsiteX11" fmla="*/ 279554 w 356235"/>
                <a:gd name="connsiteY11" fmla="*/ 401283 h 571528"/>
                <a:gd name="connsiteX12" fmla="*/ 180494 w 356235"/>
                <a:gd name="connsiteY12" fmla="*/ 296508 h 571528"/>
                <a:gd name="connsiteX13" fmla="*/ 83053 w 356235"/>
                <a:gd name="connsiteY13" fmla="*/ 400521 h 57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6235" h="571528">
                  <a:moveTo>
                    <a:pt x="274601" y="-5"/>
                  </a:moveTo>
                  <a:lnTo>
                    <a:pt x="356230" y="-5"/>
                  </a:lnTo>
                  <a:lnTo>
                    <a:pt x="356230" y="561970"/>
                  </a:lnTo>
                  <a:lnTo>
                    <a:pt x="274601" y="561970"/>
                  </a:lnTo>
                  <a:lnTo>
                    <a:pt x="274601" y="527585"/>
                  </a:lnTo>
                  <a:cubicBezTo>
                    <a:pt x="247436" y="556348"/>
                    <a:pt x="209383" y="572297"/>
                    <a:pt x="169826" y="571495"/>
                  </a:cubicBezTo>
                  <a:cubicBezTo>
                    <a:pt x="61622" y="571495"/>
                    <a:pt x="-5" y="488341"/>
                    <a:pt x="-5" y="398997"/>
                  </a:cubicBezTo>
                  <a:cubicBezTo>
                    <a:pt x="-5" y="293460"/>
                    <a:pt x="78291" y="228785"/>
                    <a:pt x="170683" y="228785"/>
                  </a:cubicBezTo>
                  <a:cubicBezTo>
                    <a:pt x="210578" y="227694"/>
                    <a:pt x="248832" y="244669"/>
                    <a:pt x="274792" y="274982"/>
                  </a:cubicBezTo>
                  <a:close/>
                  <a:moveTo>
                    <a:pt x="83053" y="400521"/>
                  </a:moveTo>
                  <a:cubicBezTo>
                    <a:pt x="83053" y="456718"/>
                    <a:pt x="121153" y="503677"/>
                    <a:pt x="180494" y="503677"/>
                  </a:cubicBezTo>
                  <a:cubicBezTo>
                    <a:pt x="232120" y="503677"/>
                    <a:pt x="279554" y="469101"/>
                    <a:pt x="279554" y="401283"/>
                  </a:cubicBezTo>
                  <a:cubicBezTo>
                    <a:pt x="279554" y="330417"/>
                    <a:pt x="231929" y="296508"/>
                    <a:pt x="180494" y="296508"/>
                  </a:cubicBezTo>
                  <a:cubicBezTo>
                    <a:pt x="121344" y="296508"/>
                    <a:pt x="83053" y="342704"/>
                    <a:pt x="83053" y="400521"/>
                  </a:cubicBezTo>
                  <a:close/>
                </a:path>
              </a:pathLst>
            </a:custGeom>
            <a:solidFill>
              <a:srgbClr val="000000"/>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6AC135D-CDE5-4F08-6336-0CF38B24F278}"/>
                </a:ext>
              </a:extLst>
            </p:cNvPr>
            <p:cNvSpPr/>
            <p:nvPr/>
          </p:nvSpPr>
          <p:spPr>
            <a:xfrm>
              <a:off x="1961375" y="1637723"/>
              <a:ext cx="356471" cy="509065"/>
            </a:xfrm>
            <a:custGeom>
              <a:avLst/>
              <a:gdLst>
                <a:gd name="connsiteX0" fmla="*/ 81625 w 356471"/>
                <a:gd name="connsiteY0" fmla="*/ 509061 h 509065"/>
                <a:gd name="connsiteX1" fmla="*/ -5 w 356471"/>
                <a:gd name="connsiteY1" fmla="*/ 509061 h 509065"/>
                <a:gd name="connsiteX2" fmla="*/ -5 w 356471"/>
                <a:gd name="connsiteY2" fmla="*/ 8522 h 509065"/>
                <a:gd name="connsiteX3" fmla="*/ 81625 w 356471"/>
                <a:gd name="connsiteY3" fmla="*/ 8522 h 509065"/>
                <a:gd name="connsiteX4" fmla="*/ 81625 w 356471"/>
                <a:gd name="connsiteY4" fmla="*/ 43955 h 509065"/>
                <a:gd name="connsiteX5" fmla="*/ 185733 w 356471"/>
                <a:gd name="connsiteY5" fmla="*/ 45 h 509065"/>
                <a:gd name="connsiteX6" fmla="*/ 356421 w 356471"/>
                <a:gd name="connsiteY6" fmla="*/ 168732 h 509065"/>
                <a:gd name="connsiteX7" fmla="*/ 190257 w 356471"/>
                <a:gd name="connsiteY7" fmla="*/ 342709 h 509065"/>
                <a:gd name="connsiteX8" fmla="*/ 186495 w 356471"/>
                <a:gd name="connsiteY8" fmla="*/ 342754 h 509065"/>
                <a:gd name="connsiteX9" fmla="*/ 81720 w 356471"/>
                <a:gd name="connsiteY9" fmla="*/ 295129 h 509065"/>
                <a:gd name="connsiteX10" fmla="*/ 76576 w 356471"/>
                <a:gd name="connsiteY10" fmla="*/ 172542 h 509065"/>
                <a:gd name="connsiteX11" fmla="*/ 175732 w 356471"/>
                <a:gd name="connsiteY11" fmla="*/ 274936 h 509065"/>
                <a:gd name="connsiteX12" fmla="*/ 273077 w 356471"/>
                <a:gd name="connsiteY12" fmla="*/ 171780 h 509065"/>
                <a:gd name="connsiteX13" fmla="*/ 175732 w 356471"/>
                <a:gd name="connsiteY13" fmla="*/ 67767 h 509065"/>
                <a:gd name="connsiteX14" fmla="*/ 76576 w 356471"/>
                <a:gd name="connsiteY14" fmla="*/ 172542 h 50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471" h="509065">
                  <a:moveTo>
                    <a:pt x="81625" y="509061"/>
                  </a:moveTo>
                  <a:lnTo>
                    <a:pt x="-5" y="509061"/>
                  </a:lnTo>
                  <a:lnTo>
                    <a:pt x="-5" y="8522"/>
                  </a:lnTo>
                  <a:lnTo>
                    <a:pt x="81625" y="8522"/>
                  </a:lnTo>
                  <a:lnTo>
                    <a:pt x="81625" y="43955"/>
                  </a:lnTo>
                  <a:cubicBezTo>
                    <a:pt x="108371" y="14988"/>
                    <a:pt x="146319" y="-1018"/>
                    <a:pt x="185733" y="45"/>
                  </a:cubicBezTo>
                  <a:cubicBezTo>
                    <a:pt x="278125" y="45"/>
                    <a:pt x="356421" y="65481"/>
                    <a:pt x="356421" y="168732"/>
                  </a:cubicBezTo>
                  <a:cubicBezTo>
                    <a:pt x="358574" y="262660"/>
                    <a:pt x="284183" y="340553"/>
                    <a:pt x="190257" y="342709"/>
                  </a:cubicBezTo>
                  <a:cubicBezTo>
                    <a:pt x="189000" y="342738"/>
                    <a:pt x="187752" y="342753"/>
                    <a:pt x="186495" y="342754"/>
                  </a:cubicBezTo>
                  <a:cubicBezTo>
                    <a:pt x="146480" y="342084"/>
                    <a:pt x="108533" y="324838"/>
                    <a:pt x="81720" y="295129"/>
                  </a:cubicBezTo>
                  <a:close/>
                  <a:moveTo>
                    <a:pt x="76576" y="172542"/>
                  </a:moveTo>
                  <a:cubicBezTo>
                    <a:pt x="76576" y="240360"/>
                    <a:pt x="124201" y="274936"/>
                    <a:pt x="175732" y="274936"/>
                  </a:cubicBezTo>
                  <a:cubicBezTo>
                    <a:pt x="234787" y="274936"/>
                    <a:pt x="273077" y="227978"/>
                    <a:pt x="273077" y="171780"/>
                  </a:cubicBezTo>
                  <a:cubicBezTo>
                    <a:pt x="273077" y="113964"/>
                    <a:pt x="234977" y="67767"/>
                    <a:pt x="175732" y="67767"/>
                  </a:cubicBezTo>
                  <a:cubicBezTo>
                    <a:pt x="124106" y="67767"/>
                    <a:pt x="76576" y="102153"/>
                    <a:pt x="76576" y="172542"/>
                  </a:cubicBezTo>
                  <a:close/>
                </a:path>
              </a:pathLst>
            </a:custGeom>
            <a:solidFill>
              <a:srgbClr val="000000"/>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4574951-60CB-FC49-5634-B0A4732B342D}"/>
                </a:ext>
              </a:extLst>
            </p:cNvPr>
            <p:cNvSpPr/>
            <p:nvPr/>
          </p:nvSpPr>
          <p:spPr>
            <a:xfrm>
              <a:off x="2367206" y="1637688"/>
              <a:ext cx="334737" cy="342872"/>
            </a:xfrm>
            <a:custGeom>
              <a:avLst/>
              <a:gdLst>
                <a:gd name="connsiteX0" fmla="*/ 331875 w 334737"/>
                <a:gd name="connsiteY0" fmla="*/ 258874 h 342872"/>
                <a:gd name="connsiteX1" fmla="*/ 273106 w 334737"/>
                <a:gd name="connsiteY1" fmla="*/ 318119 h 342872"/>
                <a:gd name="connsiteX2" fmla="*/ 169855 w 334737"/>
                <a:gd name="connsiteY2" fmla="*/ 342789 h 342872"/>
                <a:gd name="connsiteX3" fmla="*/ 51650 w 334737"/>
                <a:gd name="connsiteY3" fmla="*/ 301165 h 342872"/>
                <a:gd name="connsiteX4" fmla="*/ 24 w 334737"/>
                <a:gd name="connsiteY4" fmla="*/ 177340 h 342872"/>
                <a:gd name="connsiteX5" fmla="*/ 55841 w 334737"/>
                <a:gd name="connsiteY5" fmla="*/ 43990 h 342872"/>
                <a:gd name="connsiteX6" fmla="*/ 173189 w 334737"/>
                <a:gd name="connsiteY6" fmla="*/ 79 h 342872"/>
                <a:gd name="connsiteX7" fmla="*/ 285679 w 334737"/>
                <a:gd name="connsiteY7" fmla="*/ 42466 h 342872"/>
                <a:gd name="connsiteX8" fmla="*/ 334733 w 334737"/>
                <a:gd name="connsiteY8" fmla="*/ 179530 h 342872"/>
                <a:gd name="connsiteX9" fmla="*/ 334733 w 334737"/>
                <a:gd name="connsiteY9" fmla="*/ 189055 h 342872"/>
                <a:gd name="connsiteX10" fmla="*/ 82606 w 334737"/>
                <a:gd name="connsiteY10" fmla="*/ 189055 h 342872"/>
                <a:gd name="connsiteX11" fmla="*/ 112895 w 334737"/>
                <a:gd name="connsiteY11" fmla="*/ 254587 h 342872"/>
                <a:gd name="connsiteX12" fmla="*/ 175380 w 334737"/>
                <a:gd name="connsiteY12" fmla="*/ 275352 h 342872"/>
                <a:gd name="connsiteX13" fmla="*/ 231101 w 334737"/>
                <a:gd name="connsiteY13" fmla="*/ 259255 h 342872"/>
                <a:gd name="connsiteX14" fmla="*/ 263581 w 334737"/>
                <a:gd name="connsiteY14" fmla="*/ 223441 h 342872"/>
                <a:gd name="connsiteX15" fmla="*/ 251103 w 334737"/>
                <a:gd name="connsiteY15" fmla="*/ 127143 h 342872"/>
                <a:gd name="connsiteX16" fmla="*/ 226148 w 334737"/>
                <a:gd name="connsiteY16" fmla="*/ 83137 h 342872"/>
                <a:gd name="connsiteX17" fmla="*/ 106161 w 334737"/>
                <a:gd name="connsiteY17" fmla="*/ 93370 h 342872"/>
                <a:gd name="connsiteX18" fmla="*/ 88797 w 334737"/>
                <a:gd name="connsiteY18" fmla="*/ 127048 h 34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4737" h="342872">
                  <a:moveTo>
                    <a:pt x="331875" y="258874"/>
                  </a:moveTo>
                  <a:cubicBezTo>
                    <a:pt x="317350" y="283071"/>
                    <a:pt x="297185" y="303396"/>
                    <a:pt x="273106" y="318119"/>
                  </a:cubicBezTo>
                  <a:cubicBezTo>
                    <a:pt x="241454" y="335275"/>
                    <a:pt x="205841" y="343784"/>
                    <a:pt x="169855" y="342789"/>
                  </a:cubicBezTo>
                  <a:cubicBezTo>
                    <a:pt x="123278" y="342789"/>
                    <a:pt x="84987" y="332026"/>
                    <a:pt x="51650" y="301165"/>
                  </a:cubicBezTo>
                  <a:cubicBezTo>
                    <a:pt x="17874" y="268928"/>
                    <a:pt x="-843" y="224019"/>
                    <a:pt x="24" y="177340"/>
                  </a:cubicBezTo>
                  <a:cubicBezTo>
                    <a:pt x="-538" y="127097"/>
                    <a:pt x="19655" y="78848"/>
                    <a:pt x="55841" y="43990"/>
                  </a:cubicBezTo>
                  <a:cubicBezTo>
                    <a:pt x="87749" y="14632"/>
                    <a:pt x="129850" y="-1122"/>
                    <a:pt x="173189" y="79"/>
                  </a:cubicBezTo>
                  <a:cubicBezTo>
                    <a:pt x="214823" y="-1288"/>
                    <a:pt x="255294" y="13961"/>
                    <a:pt x="285679" y="42466"/>
                  </a:cubicBezTo>
                  <a:cubicBezTo>
                    <a:pt x="330637" y="85519"/>
                    <a:pt x="334733" y="145621"/>
                    <a:pt x="334733" y="179530"/>
                  </a:cubicBezTo>
                  <a:lnTo>
                    <a:pt x="334733" y="189055"/>
                  </a:lnTo>
                  <a:lnTo>
                    <a:pt x="82606" y="189055"/>
                  </a:lnTo>
                  <a:cubicBezTo>
                    <a:pt x="84502" y="213828"/>
                    <a:pt x="95255" y="237090"/>
                    <a:pt x="112895" y="254587"/>
                  </a:cubicBezTo>
                  <a:cubicBezTo>
                    <a:pt x="130231" y="269377"/>
                    <a:pt x="152643" y="276826"/>
                    <a:pt x="175380" y="275352"/>
                  </a:cubicBezTo>
                  <a:cubicBezTo>
                    <a:pt x="195220" y="276245"/>
                    <a:pt x="214794" y="270589"/>
                    <a:pt x="231101" y="259255"/>
                  </a:cubicBezTo>
                  <a:cubicBezTo>
                    <a:pt x="244245" y="249642"/>
                    <a:pt x="255294" y="237457"/>
                    <a:pt x="263581" y="223441"/>
                  </a:cubicBezTo>
                  <a:close/>
                  <a:moveTo>
                    <a:pt x="251103" y="127143"/>
                  </a:moveTo>
                  <a:cubicBezTo>
                    <a:pt x="247998" y="110076"/>
                    <a:pt x="239197" y="94565"/>
                    <a:pt x="226148" y="83137"/>
                  </a:cubicBezTo>
                  <a:cubicBezTo>
                    <a:pt x="190191" y="52829"/>
                    <a:pt x="136470" y="57410"/>
                    <a:pt x="106161" y="93370"/>
                  </a:cubicBezTo>
                  <a:cubicBezTo>
                    <a:pt x="97913" y="103149"/>
                    <a:pt x="91979" y="114660"/>
                    <a:pt x="88797" y="127048"/>
                  </a:cubicBezTo>
                  <a:close/>
                </a:path>
              </a:pathLst>
            </a:custGeom>
            <a:solidFill>
              <a:srgbClr val="000000"/>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47F82F8-29E5-867C-5D83-5F72A45C5FF2}"/>
                </a:ext>
              </a:extLst>
            </p:cNvPr>
            <p:cNvSpPr/>
            <p:nvPr/>
          </p:nvSpPr>
          <p:spPr>
            <a:xfrm>
              <a:off x="2769000" y="1637669"/>
              <a:ext cx="229838" cy="332812"/>
            </a:xfrm>
            <a:custGeom>
              <a:avLst/>
              <a:gdLst>
                <a:gd name="connsiteX0" fmla="*/ -5 w 229838"/>
                <a:gd name="connsiteY0" fmla="*/ 8576 h 332812"/>
                <a:gd name="connsiteX1" fmla="*/ 81625 w 229838"/>
                <a:gd name="connsiteY1" fmla="*/ 8576 h 332812"/>
                <a:gd name="connsiteX2" fmla="*/ 81625 w 229838"/>
                <a:gd name="connsiteY2" fmla="*/ 37818 h 332812"/>
                <a:gd name="connsiteX3" fmla="*/ 115724 w 229838"/>
                <a:gd name="connsiteY3" fmla="*/ 10862 h 332812"/>
                <a:gd name="connsiteX4" fmla="*/ 165731 w 229838"/>
                <a:gd name="connsiteY4" fmla="*/ 99 h 332812"/>
                <a:gd name="connsiteX5" fmla="*/ 229834 w 229838"/>
                <a:gd name="connsiteY5" fmla="*/ 15529 h 332812"/>
                <a:gd name="connsiteX6" fmla="*/ 196496 w 229838"/>
                <a:gd name="connsiteY6" fmla="*/ 84014 h 332812"/>
                <a:gd name="connsiteX7" fmla="*/ 154872 w 229838"/>
                <a:gd name="connsiteY7" fmla="*/ 72489 h 332812"/>
                <a:gd name="connsiteX8" fmla="*/ 104104 w 229838"/>
                <a:gd name="connsiteY8" fmla="*/ 90205 h 332812"/>
                <a:gd name="connsiteX9" fmla="*/ 81625 w 229838"/>
                <a:gd name="connsiteY9" fmla="*/ 164881 h 332812"/>
                <a:gd name="connsiteX10" fmla="*/ 81625 w 229838"/>
                <a:gd name="connsiteY10" fmla="*/ 332807 h 332812"/>
                <a:gd name="connsiteX11" fmla="*/ -5 w 229838"/>
                <a:gd name="connsiteY11" fmla="*/ 332807 h 33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838" h="332812">
                  <a:moveTo>
                    <a:pt x="-5" y="8576"/>
                  </a:moveTo>
                  <a:lnTo>
                    <a:pt x="81625" y="8576"/>
                  </a:lnTo>
                  <a:lnTo>
                    <a:pt x="81625" y="37818"/>
                  </a:lnTo>
                  <a:cubicBezTo>
                    <a:pt x="91521" y="27113"/>
                    <a:pt x="103027" y="18017"/>
                    <a:pt x="115724" y="10862"/>
                  </a:cubicBezTo>
                  <a:cubicBezTo>
                    <a:pt x="131183" y="3017"/>
                    <a:pt x="148414" y="-691"/>
                    <a:pt x="165731" y="99"/>
                  </a:cubicBezTo>
                  <a:cubicBezTo>
                    <a:pt x="188076" y="-433"/>
                    <a:pt x="210174" y="4885"/>
                    <a:pt x="229834" y="15529"/>
                  </a:cubicBezTo>
                  <a:lnTo>
                    <a:pt x="196496" y="84014"/>
                  </a:lnTo>
                  <a:cubicBezTo>
                    <a:pt x="183980" y="76346"/>
                    <a:pt x="169550" y="72352"/>
                    <a:pt x="154872" y="72489"/>
                  </a:cubicBezTo>
                  <a:cubicBezTo>
                    <a:pt x="136213" y="71006"/>
                    <a:pt x="117791" y="77435"/>
                    <a:pt x="104104" y="90205"/>
                  </a:cubicBezTo>
                  <a:cubicBezTo>
                    <a:pt x="81625" y="112494"/>
                    <a:pt x="81625" y="143355"/>
                    <a:pt x="81625" y="164881"/>
                  </a:cubicBezTo>
                  <a:lnTo>
                    <a:pt x="81625" y="332807"/>
                  </a:lnTo>
                  <a:lnTo>
                    <a:pt x="-5" y="332807"/>
                  </a:lnTo>
                  <a:close/>
                </a:path>
              </a:pathLst>
            </a:custGeom>
            <a:solidFill>
              <a:srgbClr val="000000"/>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CCCAF20C-A586-C34A-C408-4F0CAB84E029}"/>
                </a:ext>
              </a:extLst>
            </p:cNvPr>
            <p:cNvSpPr/>
            <p:nvPr/>
          </p:nvSpPr>
          <p:spPr>
            <a:xfrm>
              <a:off x="3022079" y="1527664"/>
              <a:ext cx="178212" cy="442817"/>
            </a:xfrm>
            <a:custGeom>
              <a:avLst/>
              <a:gdLst>
                <a:gd name="connsiteX0" fmla="*/ 115724 w 178212"/>
                <a:gd name="connsiteY0" fmla="*/ 187828 h 442817"/>
                <a:gd name="connsiteX1" fmla="*/ 115724 w 178212"/>
                <a:gd name="connsiteY1" fmla="*/ 442812 h 442817"/>
                <a:gd name="connsiteX2" fmla="*/ 34190 w 178212"/>
                <a:gd name="connsiteY2" fmla="*/ 442812 h 442817"/>
                <a:gd name="connsiteX3" fmla="*/ 34190 w 178212"/>
                <a:gd name="connsiteY3" fmla="*/ 187828 h 442817"/>
                <a:gd name="connsiteX4" fmla="*/ -5 w 178212"/>
                <a:gd name="connsiteY4" fmla="*/ 187828 h 442817"/>
                <a:gd name="connsiteX5" fmla="*/ -5 w 178212"/>
                <a:gd name="connsiteY5" fmla="*/ 118581 h 442817"/>
                <a:gd name="connsiteX6" fmla="*/ 34190 w 178212"/>
                <a:gd name="connsiteY6" fmla="*/ 118581 h 442817"/>
                <a:gd name="connsiteX7" fmla="*/ 34190 w 178212"/>
                <a:gd name="connsiteY7" fmla="*/ -5 h 442817"/>
                <a:gd name="connsiteX8" fmla="*/ 115724 w 178212"/>
                <a:gd name="connsiteY8" fmla="*/ -5 h 442817"/>
                <a:gd name="connsiteX9" fmla="*/ 115724 w 178212"/>
                <a:gd name="connsiteY9" fmla="*/ 118581 h 442817"/>
                <a:gd name="connsiteX10" fmla="*/ 178208 w 178212"/>
                <a:gd name="connsiteY10" fmla="*/ 118581 h 442817"/>
                <a:gd name="connsiteX11" fmla="*/ 178208 w 178212"/>
                <a:gd name="connsiteY11" fmla="*/ 187828 h 44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212" h="442817">
                  <a:moveTo>
                    <a:pt x="115724" y="187828"/>
                  </a:moveTo>
                  <a:lnTo>
                    <a:pt x="115724" y="442812"/>
                  </a:lnTo>
                  <a:lnTo>
                    <a:pt x="34190" y="442812"/>
                  </a:lnTo>
                  <a:lnTo>
                    <a:pt x="34190" y="187828"/>
                  </a:lnTo>
                  <a:lnTo>
                    <a:pt x="-5" y="187828"/>
                  </a:lnTo>
                  <a:lnTo>
                    <a:pt x="-5" y="118581"/>
                  </a:lnTo>
                  <a:lnTo>
                    <a:pt x="34190" y="118581"/>
                  </a:lnTo>
                  <a:lnTo>
                    <a:pt x="34190" y="-5"/>
                  </a:lnTo>
                  <a:lnTo>
                    <a:pt x="115724" y="-5"/>
                  </a:lnTo>
                  <a:lnTo>
                    <a:pt x="115724" y="118581"/>
                  </a:lnTo>
                  <a:lnTo>
                    <a:pt x="178208" y="118581"/>
                  </a:lnTo>
                  <a:lnTo>
                    <a:pt x="178208" y="187828"/>
                  </a:lnTo>
                  <a:close/>
                </a:path>
              </a:pathLst>
            </a:custGeom>
            <a:solidFill>
              <a:srgbClr val="000000"/>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ED21825-D051-72CE-19D1-DF959359D53C}"/>
                </a:ext>
              </a:extLst>
            </p:cNvPr>
            <p:cNvSpPr/>
            <p:nvPr/>
          </p:nvSpPr>
          <p:spPr>
            <a:xfrm>
              <a:off x="1565325" y="1410125"/>
              <a:ext cx="454247" cy="335565"/>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solidFill>
              <a:srgbClr val="38C0CC"/>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8836F3B-5809-7347-57A9-439D8982DFB3}"/>
                </a:ext>
              </a:extLst>
            </p:cNvPr>
            <p:cNvSpPr/>
            <p:nvPr/>
          </p:nvSpPr>
          <p:spPr>
            <a:xfrm>
              <a:off x="1544275" y="1779124"/>
              <a:ext cx="376808" cy="191261"/>
            </a:xfrm>
            <a:custGeom>
              <a:avLst/>
              <a:gdLst>
                <a:gd name="connsiteX0" fmla="*/ 243269 w 376808"/>
                <a:gd name="connsiteY0" fmla="*/ 0 h 191261"/>
                <a:gd name="connsiteX1" fmla="*/ 376809 w 376808"/>
                <a:gd name="connsiteY1" fmla="*/ 191262 h 191261"/>
                <a:gd name="connsiteX2" fmla="*/ 286988 w 376808"/>
                <a:gd name="connsiteY2" fmla="*/ 191262 h 191261"/>
                <a:gd name="connsiteX3" fmla="*/ 188404 w 376808"/>
                <a:gd name="connsiteY3" fmla="*/ 50673 h 191261"/>
                <a:gd name="connsiteX4" fmla="*/ 90297 w 376808"/>
                <a:gd name="connsiteY4" fmla="*/ 191262 h 191261"/>
                <a:gd name="connsiteX5" fmla="*/ 0 w 376808"/>
                <a:gd name="connsiteY5" fmla="*/ 191262 h 191261"/>
                <a:gd name="connsiteX6" fmla="*/ 133541 w 376808"/>
                <a:gd name="connsiteY6" fmla="*/ 0 h 191261"/>
                <a:gd name="connsiteX7" fmla="*/ 243269 w 376808"/>
                <a:gd name="connsiteY7" fmla="*/ 0 h 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08" h="191261">
                  <a:moveTo>
                    <a:pt x="243269" y="0"/>
                  </a:moveTo>
                  <a:lnTo>
                    <a:pt x="376809" y="191262"/>
                  </a:lnTo>
                  <a:lnTo>
                    <a:pt x="286988" y="191262"/>
                  </a:lnTo>
                  <a:lnTo>
                    <a:pt x="188404" y="50673"/>
                  </a:lnTo>
                  <a:lnTo>
                    <a:pt x="90297" y="191262"/>
                  </a:lnTo>
                  <a:lnTo>
                    <a:pt x="0" y="191262"/>
                  </a:lnTo>
                  <a:lnTo>
                    <a:pt x="133541" y="0"/>
                  </a:lnTo>
                  <a:lnTo>
                    <a:pt x="243269" y="0"/>
                  </a:lnTo>
                  <a:close/>
                </a:path>
              </a:pathLst>
            </a:custGeom>
            <a:solidFill>
              <a:srgbClr val="000000"/>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205F77A-3572-EBBD-B532-71A6B7FD70A8}"/>
                </a:ext>
              </a:extLst>
            </p:cNvPr>
            <p:cNvSpPr/>
            <p:nvPr/>
          </p:nvSpPr>
          <p:spPr>
            <a:xfrm>
              <a:off x="1680292" y="1478610"/>
              <a:ext cx="104203" cy="104584"/>
            </a:xfrm>
            <a:custGeom>
              <a:avLst/>
              <a:gdLst>
                <a:gd name="connsiteX0" fmla="*/ 104204 w 104203"/>
                <a:gd name="connsiteY0" fmla="*/ 52292 h 104584"/>
                <a:gd name="connsiteX1" fmla="*/ 52102 w 104203"/>
                <a:gd name="connsiteY1" fmla="*/ 104585 h 104584"/>
                <a:gd name="connsiteX2" fmla="*/ 0 w 104203"/>
                <a:gd name="connsiteY2" fmla="*/ 52292 h 104584"/>
                <a:gd name="connsiteX3" fmla="*/ 52102 w 104203"/>
                <a:gd name="connsiteY3" fmla="*/ 0 h 104584"/>
                <a:gd name="connsiteX4" fmla="*/ 104204 w 104203"/>
                <a:gd name="connsiteY4" fmla="*/ 52292 h 10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3" h="104584">
                  <a:moveTo>
                    <a:pt x="104204" y="52292"/>
                  </a:moveTo>
                  <a:cubicBezTo>
                    <a:pt x="104204" y="81172"/>
                    <a:pt x="80877" y="104585"/>
                    <a:pt x="52102" y="104585"/>
                  </a:cubicBezTo>
                  <a:cubicBezTo>
                    <a:pt x="23327" y="104585"/>
                    <a:pt x="0" y="81172"/>
                    <a:pt x="0" y="52292"/>
                  </a:cubicBezTo>
                  <a:cubicBezTo>
                    <a:pt x="0" y="23412"/>
                    <a:pt x="23327" y="0"/>
                    <a:pt x="52102" y="0"/>
                  </a:cubicBezTo>
                  <a:cubicBezTo>
                    <a:pt x="80877" y="0"/>
                    <a:pt x="104204" y="23412"/>
                    <a:pt x="104204" y="52292"/>
                  </a:cubicBezTo>
                  <a:close/>
                </a:path>
              </a:pathLst>
            </a:custGeom>
            <a:solidFill>
              <a:srgbClr val="38C0CC"/>
            </a:solid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8053FA3E-7D90-99E8-71C6-8819EE496C90}"/>
              </a:ext>
            </a:extLst>
          </p:cNvPr>
          <p:cNvGrpSpPr/>
          <p:nvPr userDrawn="1"/>
        </p:nvGrpSpPr>
        <p:grpSpPr>
          <a:xfrm>
            <a:off x="6716357" y="-386712"/>
            <a:ext cx="6538753" cy="7707606"/>
            <a:chOff x="4582477" y="2657719"/>
            <a:chExt cx="475297" cy="560260"/>
          </a:xfrm>
          <a:solidFill>
            <a:schemeClr val="bg1">
              <a:alpha val="16000"/>
            </a:schemeClr>
          </a:solidFill>
        </p:grpSpPr>
        <p:sp>
          <p:nvSpPr>
            <p:cNvPr id="19" name="Freeform: Shape 18">
              <a:extLst>
                <a:ext uri="{FF2B5EF4-FFF2-40B4-BE49-F238E27FC236}">
                  <a16:creationId xmlns:a16="http://schemas.microsoft.com/office/drawing/2014/main" id="{53FE6080-F5C2-73C3-D86F-D572397C0F3C}"/>
                </a:ext>
              </a:extLst>
            </p:cNvPr>
            <p:cNvSpPr/>
            <p:nvPr/>
          </p:nvSpPr>
          <p:spPr>
            <a:xfrm>
              <a:off x="4603527" y="2657719"/>
              <a:ext cx="454247" cy="335565"/>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35D7701-E73D-290C-12F7-9A63AB7C7463}"/>
                </a:ext>
              </a:extLst>
            </p:cNvPr>
            <p:cNvSpPr/>
            <p:nvPr/>
          </p:nvSpPr>
          <p:spPr>
            <a:xfrm>
              <a:off x="4582477" y="3026718"/>
              <a:ext cx="376808" cy="191261"/>
            </a:xfrm>
            <a:custGeom>
              <a:avLst/>
              <a:gdLst>
                <a:gd name="connsiteX0" fmla="*/ 243269 w 376808"/>
                <a:gd name="connsiteY0" fmla="*/ 0 h 191261"/>
                <a:gd name="connsiteX1" fmla="*/ 376809 w 376808"/>
                <a:gd name="connsiteY1" fmla="*/ 191262 h 191261"/>
                <a:gd name="connsiteX2" fmla="*/ 286988 w 376808"/>
                <a:gd name="connsiteY2" fmla="*/ 191262 h 191261"/>
                <a:gd name="connsiteX3" fmla="*/ 188404 w 376808"/>
                <a:gd name="connsiteY3" fmla="*/ 50673 h 191261"/>
                <a:gd name="connsiteX4" fmla="*/ 90297 w 376808"/>
                <a:gd name="connsiteY4" fmla="*/ 191262 h 191261"/>
                <a:gd name="connsiteX5" fmla="*/ 0 w 376808"/>
                <a:gd name="connsiteY5" fmla="*/ 191262 h 191261"/>
                <a:gd name="connsiteX6" fmla="*/ 133541 w 376808"/>
                <a:gd name="connsiteY6" fmla="*/ 0 h 191261"/>
                <a:gd name="connsiteX7" fmla="*/ 243269 w 376808"/>
                <a:gd name="connsiteY7" fmla="*/ 0 h 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08" h="191261">
                  <a:moveTo>
                    <a:pt x="243269" y="0"/>
                  </a:moveTo>
                  <a:lnTo>
                    <a:pt x="376809" y="191262"/>
                  </a:lnTo>
                  <a:lnTo>
                    <a:pt x="286988" y="191262"/>
                  </a:lnTo>
                  <a:lnTo>
                    <a:pt x="188404" y="50673"/>
                  </a:lnTo>
                  <a:lnTo>
                    <a:pt x="90297" y="191262"/>
                  </a:lnTo>
                  <a:lnTo>
                    <a:pt x="0" y="191262"/>
                  </a:lnTo>
                  <a:lnTo>
                    <a:pt x="133541" y="0"/>
                  </a:lnTo>
                  <a:lnTo>
                    <a:pt x="243269" y="0"/>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3056B37-F5AD-8379-75BC-25738EFA99E6}"/>
                </a:ext>
              </a:extLst>
            </p:cNvPr>
            <p:cNvSpPr/>
            <p:nvPr/>
          </p:nvSpPr>
          <p:spPr>
            <a:xfrm>
              <a:off x="4718494" y="2726204"/>
              <a:ext cx="104203" cy="104584"/>
            </a:xfrm>
            <a:custGeom>
              <a:avLst/>
              <a:gdLst>
                <a:gd name="connsiteX0" fmla="*/ 104204 w 104203"/>
                <a:gd name="connsiteY0" fmla="*/ 52292 h 104584"/>
                <a:gd name="connsiteX1" fmla="*/ 52102 w 104203"/>
                <a:gd name="connsiteY1" fmla="*/ 104585 h 104584"/>
                <a:gd name="connsiteX2" fmla="*/ 0 w 104203"/>
                <a:gd name="connsiteY2" fmla="*/ 52292 h 104584"/>
                <a:gd name="connsiteX3" fmla="*/ 52102 w 104203"/>
                <a:gd name="connsiteY3" fmla="*/ 0 h 104584"/>
                <a:gd name="connsiteX4" fmla="*/ 104204 w 104203"/>
                <a:gd name="connsiteY4" fmla="*/ 52292 h 10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3" h="104584">
                  <a:moveTo>
                    <a:pt x="104204" y="52292"/>
                  </a:moveTo>
                  <a:cubicBezTo>
                    <a:pt x="104204" y="81172"/>
                    <a:pt x="80877" y="104585"/>
                    <a:pt x="52102" y="104585"/>
                  </a:cubicBezTo>
                  <a:cubicBezTo>
                    <a:pt x="23327" y="104585"/>
                    <a:pt x="0" y="81172"/>
                    <a:pt x="0" y="52292"/>
                  </a:cubicBezTo>
                  <a:cubicBezTo>
                    <a:pt x="0" y="23412"/>
                    <a:pt x="23327" y="0"/>
                    <a:pt x="52102" y="0"/>
                  </a:cubicBezTo>
                  <a:cubicBezTo>
                    <a:pt x="80877" y="0"/>
                    <a:pt x="104204" y="23412"/>
                    <a:pt x="104204" y="52292"/>
                  </a:cubicBezTo>
                  <a:close/>
                </a:path>
              </a:pathLst>
            </a:custGeom>
            <a:grpFill/>
            <a:ln w="9525" cap="flat">
              <a:noFill/>
              <a:prstDash val="solid"/>
              <a:miter/>
            </a:ln>
          </p:spPr>
          <p:txBody>
            <a:bodyPr rtlCol="0" anchor="ctr"/>
            <a:lstStyle/>
            <a:p>
              <a:endParaRPr lang="en-US"/>
            </a:p>
          </p:txBody>
        </p:sp>
      </p:grpSp>
      <p:sp>
        <p:nvSpPr>
          <p:cNvPr id="27" name="Title 26">
            <a:extLst>
              <a:ext uri="{FF2B5EF4-FFF2-40B4-BE49-F238E27FC236}">
                <a16:creationId xmlns:a16="http://schemas.microsoft.com/office/drawing/2014/main" id="{6ACE1761-C7B0-6014-4CFD-7AFEB68949A8}"/>
              </a:ext>
            </a:extLst>
          </p:cNvPr>
          <p:cNvSpPr>
            <a:spLocks noGrp="1"/>
          </p:cNvSpPr>
          <p:nvPr>
            <p:ph type="title"/>
          </p:nvPr>
        </p:nvSpPr>
        <p:spPr>
          <a:xfrm>
            <a:off x="539872" y="3266464"/>
            <a:ext cx="6046487" cy="2063872"/>
          </a:xfrm>
        </p:spPr>
        <p:txBody>
          <a:bodyPr/>
          <a:lstStyle/>
          <a:p>
            <a:r>
              <a:rPr lang="en-US"/>
              <a:t>Click to edit Master title style</a:t>
            </a:r>
          </a:p>
        </p:txBody>
      </p:sp>
    </p:spTree>
    <p:extLst>
      <p:ext uri="{BB962C8B-B14F-4D97-AF65-F5344CB8AC3E}">
        <p14:creationId xmlns:p14="http://schemas.microsoft.com/office/powerpoint/2010/main" val="187092084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811778"/>
          </a:xfrm>
          <a:prstGeom prst="rect">
            <a:avLst/>
          </a:prstGeom>
        </p:spPr>
        <p:txBody>
          <a:bodyPr/>
          <a:lstStyle>
            <a:lvl1pPr algn="l">
              <a:defRPr>
                <a:solidFill>
                  <a:schemeClr val="tx2"/>
                </a:solidFill>
                <a:latin typeface="Franklin Gothic Heavy" panose="020B0903020102020204" pitchFamily="34" charset="0"/>
              </a:defRPr>
            </a:lvl1pPr>
          </a:lstStyle>
          <a:p>
            <a:r>
              <a:rPr lang="en-US"/>
              <a:t>Click to edit Master title style</a:t>
            </a:r>
          </a:p>
        </p:txBody>
      </p:sp>
      <p:sp>
        <p:nvSpPr>
          <p:cNvPr id="8" name="Footer Placeholder 4"/>
          <p:cNvSpPr txBox="1">
            <a:spLocks/>
          </p:cNvSpPr>
          <p:nvPr userDrawn="1"/>
        </p:nvSpPr>
        <p:spPr>
          <a:xfrm>
            <a:off x="10058400" y="6174589"/>
            <a:ext cx="1930400" cy="457200"/>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ts val="200"/>
              </a:spcBef>
              <a:spcAft>
                <a:spcPts val="200"/>
              </a:spcAft>
              <a:defRPr sz="105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ts val="0"/>
              </a:spcBef>
              <a:spcAft>
                <a:spcPts val="0"/>
              </a:spcAft>
            </a:pPr>
            <a:r>
              <a:rPr lang="en-US" sz="1050"/>
              <a:t>© HRTMS Inc.</a:t>
            </a:r>
            <a:r>
              <a:rPr lang="en-US" sz="1050" baseline="0"/>
              <a:t> </a:t>
            </a:r>
          </a:p>
          <a:p>
            <a:pPr algn="l">
              <a:spcBef>
                <a:spcPts val="0"/>
              </a:spcBef>
              <a:spcAft>
                <a:spcPts val="0"/>
              </a:spcAft>
            </a:pPr>
            <a:r>
              <a:rPr lang="en-US" sz="1050" baseline="0"/>
              <a:t>All Rights Reserved</a:t>
            </a:r>
            <a:endParaRPr lang="en-US" sz="1050"/>
          </a:p>
        </p:txBody>
      </p:sp>
      <p:cxnSp>
        <p:nvCxnSpPr>
          <p:cNvPr id="9" name="Straight Connector 8"/>
          <p:cNvCxnSpPr/>
          <p:nvPr userDrawn="1"/>
        </p:nvCxnSpPr>
        <p:spPr>
          <a:xfrm>
            <a:off x="10058400" y="6205868"/>
            <a:ext cx="0" cy="457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7721600" y="6195440"/>
            <a:ext cx="2336800" cy="415498"/>
          </a:xfrm>
          <a:prstGeom prst="rect">
            <a:avLst/>
          </a:prstGeom>
          <a:noFill/>
        </p:spPr>
        <p:txBody>
          <a:bodyPr wrap="square" rtlCol="0">
            <a:spAutoFit/>
          </a:bodyPr>
          <a:lstStyle/>
          <a:p>
            <a:pPr algn="r"/>
            <a:r>
              <a:rPr lang="en-US" sz="1050">
                <a:solidFill>
                  <a:schemeClr val="bg1"/>
                </a:solidFill>
                <a:latin typeface="Century Gothic" panose="020B0502020202020204" pitchFamily="34" charset="0"/>
              </a:rPr>
              <a:t>hrtms.com</a:t>
            </a:r>
          </a:p>
          <a:p>
            <a:pPr algn="r"/>
            <a:r>
              <a:rPr lang="en-US" sz="1050" kern="1200">
                <a:solidFill>
                  <a:schemeClr val="bg1"/>
                </a:solidFill>
                <a:effectLst/>
                <a:latin typeface="Century Gothic" panose="020B0502020202020204" pitchFamily="34" charset="0"/>
                <a:ea typeface="+mn-ea"/>
                <a:cs typeface="+mn-cs"/>
              </a:rPr>
              <a:t>919.351.JOBS</a:t>
            </a:r>
            <a:endParaRPr lang="en-US" sz="1050">
              <a:solidFill>
                <a:schemeClr val="bg1"/>
              </a:solidFill>
              <a:latin typeface="Century Gothic" panose="020B0502020202020204" pitchFamily="34" charset="0"/>
            </a:endParaRPr>
          </a:p>
        </p:txBody>
      </p:sp>
      <p:sp>
        <p:nvSpPr>
          <p:cNvPr id="3" name="Footer Placeholder 4">
            <a:extLst>
              <a:ext uri="{FF2B5EF4-FFF2-40B4-BE49-F238E27FC236}">
                <a16:creationId xmlns:a16="http://schemas.microsoft.com/office/drawing/2014/main" id="{D3FC3250-62A1-49CD-B921-19B6B6EEA5C5}"/>
              </a:ext>
            </a:extLst>
          </p:cNvPr>
          <p:cNvSpPr txBox="1">
            <a:spLocks/>
          </p:cNvSpPr>
          <p:nvPr userDrawn="1"/>
        </p:nvSpPr>
        <p:spPr>
          <a:xfrm>
            <a:off x="1998804" y="6410399"/>
            <a:ext cx="9779754" cy="172962"/>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ts val="200"/>
              </a:spcBef>
              <a:spcAft>
                <a:spcPts val="200"/>
              </a:spcAft>
              <a:defRPr sz="105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0"/>
              </a:spcBef>
              <a:spcAft>
                <a:spcPts val="0"/>
              </a:spcAft>
            </a:pPr>
            <a:r>
              <a:rPr lang="en-US" sz="800">
                <a:solidFill>
                  <a:schemeClr val="tx1"/>
                </a:solidFill>
              </a:rPr>
              <a:t>JDXpert.com | © JDXpert.</a:t>
            </a:r>
            <a:r>
              <a:rPr lang="en-US" sz="800" baseline="0">
                <a:solidFill>
                  <a:schemeClr val="tx1"/>
                </a:solidFill>
              </a:rPr>
              <a:t> All Rights Reserved.</a:t>
            </a:r>
            <a:endParaRPr lang="en-US" sz="800">
              <a:solidFill>
                <a:schemeClr val="tx1"/>
              </a:solidFill>
            </a:endParaRPr>
          </a:p>
        </p:txBody>
      </p:sp>
      <p:pic>
        <p:nvPicPr>
          <p:cNvPr id="4" name="Picture 3" descr="A picture containing object, clock&#10;&#10;Description automatically generated">
            <a:extLst>
              <a:ext uri="{FF2B5EF4-FFF2-40B4-BE49-F238E27FC236}">
                <a16:creationId xmlns:a16="http://schemas.microsoft.com/office/drawing/2014/main" id="{AB22D064-F8AB-42DD-8DC7-C7B7C8D0D2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3442" y="6155996"/>
            <a:ext cx="1538052" cy="508807"/>
          </a:xfrm>
          <a:prstGeom prst="rect">
            <a:avLst/>
          </a:prstGeom>
        </p:spPr>
      </p:pic>
    </p:spTree>
    <p:extLst>
      <p:ext uri="{BB962C8B-B14F-4D97-AF65-F5344CB8AC3E}">
        <p14:creationId xmlns:p14="http://schemas.microsoft.com/office/powerpoint/2010/main" val="1223767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48A66-BCB3-3949-74DC-33B3AD2C3646}"/>
              </a:ext>
            </a:extLst>
          </p:cNvPr>
          <p:cNvSpPr>
            <a:spLocks noGrp="1"/>
          </p:cNvSpPr>
          <p:nvPr>
            <p:ph type="title"/>
          </p:nvPr>
        </p:nvSpPr>
        <p:spPr>
          <a:xfrm>
            <a:off x="655093" y="413886"/>
            <a:ext cx="10881814" cy="595405"/>
          </a:xfrm>
        </p:spPr>
        <p:txBody>
          <a:bodyPr/>
          <a:lstStyle/>
          <a:p>
            <a:r>
              <a:rPr lang="en-US"/>
              <a:t>Click to edit Master title style</a:t>
            </a:r>
          </a:p>
        </p:txBody>
      </p:sp>
      <p:pic>
        <p:nvPicPr>
          <p:cNvPr id="14" name="Picture 13" descr="Icon&#10;&#10;Description automatically generated">
            <a:extLst>
              <a:ext uri="{FF2B5EF4-FFF2-40B4-BE49-F238E27FC236}">
                <a16:creationId xmlns:a16="http://schemas.microsoft.com/office/drawing/2014/main" id="{10E4CDF7-ABC0-B899-6210-1460729705C4}"/>
              </a:ext>
            </a:extLst>
          </p:cNvPr>
          <p:cNvPicPr>
            <a:picLocks noChangeAspect="1"/>
          </p:cNvPicPr>
          <p:nvPr userDrawn="1"/>
        </p:nvPicPr>
        <p:blipFill>
          <a:blip r:embed="rId2"/>
          <a:stretch>
            <a:fillRect/>
          </a:stretch>
        </p:blipFill>
        <p:spPr>
          <a:xfrm>
            <a:off x="10903789" y="6304980"/>
            <a:ext cx="966159" cy="318832"/>
          </a:xfrm>
          <a:prstGeom prst="rect">
            <a:avLst/>
          </a:prstGeom>
        </p:spPr>
      </p:pic>
      <p:sp>
        <p:nvSpPr>
          <p:cNvPr id="3" name="TextBox 2">
            <a:extLst>
              <a:ext uri="{FF2B5EF4-FFF2-40B4-BE49-F238E27FC236}">
                <a16:creationId xmlns:a16="http://schemas.microsoft.com/office/drawing/2014/main" id="{0DF68DCB-0D08-8CFF-D907-FEE6E74D49D1}"/>
              </a:ext>
            </a:extLst>
          </p:cNvPr>
          <p:cNvSpPr txBox="1"/>
          <p:nvPr userDrawn="1"/>
        </p:nvSpPr>
        <p:spPr>
          <a:xfrm>
            <a:off x="304800" y="6304980"/>
            <a:ext cx="1332089" cy="307777"/>
          </a:xfrm>
          <a:prstGeom prst="rect">
            <a:avLst/>
          </a:prstGeom>
          <a:noFill/>
        </p:spPr>
        <p:txBody>
          <a:bodyPr wrap="square" rtlCol="0">
            <a:spAutoFit/>
          </a:bodyPr>
          <a:lstStyle/>
          <a:p>
            <a:fld id="{05CB0792-EF73-4D02-8BEC-A8A0251ADE70}" type="slidenum">
              <a:rPr lang="en-US" sz="1400" smtClean="0"/>
              <a:t>‹#›</a:t>
            </a:fld>
            <a:endParaRPr lang="en-US" sz="1400"/>
          </a:p>
        </p:txBody>
      </p:sp>
    </p:spTree>
    <p:extLst>
      <p:ext uri="{BB962C8B-B14F-4D97-AF65-F5344CB8AC3E}">
        <p14:creationId xmlns:p14="http://schemas.microsoft.com/office/powerpoint/2010/main" val="2899409282"/>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Google Shape;78;g162086d5a5f_0_228">
            <a:extLst>
              <a:ext uri="{FF2B5EF4-FFF2-40B4-BE49-F238E27FC236}">
                <a16:creationId xmlns:a16="http://schemas.microsoft.com/office/drawing/2014/main" id="{73D5F248-D763-5B69-B116-F0F0B80CFBF2}"/>
              </a:ext>
            </a:extLst>
          </p:cNvPr>
          <p:cNvSpPr/>
          <p:nvPr userDrawn="1"/>
        </p:nvSpPr>
        <p:spPr>
          <a:xfrm rot="10800000" flipH="1">
            <a:off x="9028762" y="0"/>
            <a:ext cx="2905109" cy="6353278"/>
          </a:xfrm>
          <a:prstGeom prst="round2SameRect">
            <a:avLst>
              <a:gd name="adj1" fmla="val 50000"/>
              <a:gd name="adj2" fmla="val 0"/>
            </a:avLst>
          </a:prstGeom>
          <a:gradFill>
            <a:gsLst>
              <a:gs pos="0">
                <a:schemeClr val="accent2"/>
              </a:gs>
              <a:gs pos="49000">
                <a:schemeClr val="accent1"/>
              </a:gs>
              <a:gs pos="100000">
                <a:schemeClr val="accent3"/>
              </a:gs>
            </a:gsLst>
            <a:lin ang="18900044"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sp>
        <p:nvSpPr>
          <p:cNvPr id="4" name="Google Shape;82;g162086d5a5f_0_228">
            <a:extLst>
              <a:ext uri="{FF2B5EF4-FFF2-40B4-BE49-F238E27FC236}">
                <a16:creationId xmlns:a16="http://schemas.microsoft.com/office/drawing/2014/main" id="{050C07E8-2C0A-1E29-3B72-48568C93C43F}"/>
              </a:ext>
            </a:extLst>
          </p:cNvPr>
          <p:cNvSpPr/>
          <p:nvPr userDrawn="1"/>
        </p:nvSpPr>
        <p:spPr>
          <a:xfrm flipH="1">
            <a:off x="6889036" y="3756186"/>
            <a:ext cx="1837049" cy="3101814"/>
          </a:xfrm>
          <a:prstGeom prst="round2SameRect">
            <a:avLst>
              <a:gd name="adj1" fmla="val 50000"/>
              <a:gd name="adj2" fmla="val 0"/>
            </a:avLst>
          </a:pr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sp>
        <p:nvSpPr>
          <p:cNvPr id="5" name="Google Shape;82;g162086d5a5f_0_228">
            <a:extLst>
              <a:ext uri="{FF2B5EF4-FFF2-40B4-BE49-F238E27FC236}">
                <a16:creationId xmlns:a16="http://schemas.microsoft.com/office/drawing/2014/main" id="{85F34873-42F6-9BEF-2E58-86DA7809F2D4}"/>
              </a:ext>
            </a:extLst>
          </p:cNvPr>
          <p:cNvSpPr/>
          <p:nvPr userDrawn="1"/>
        </p:nvSpPr>
        <p:spPr>
          <a:xfrm flipH="1" flipV="1">
            <a:off x="6897906" y="0"/>
            <a:ext cx="1828181" cy="3129097"/>
          </a:xfrm>
          <a:prstGeom prst="round2SameRect">
            <a:avLst>
              <a:gd name="adj1" fmla="val 50000"/>
              <a:gd name="adj2" fmla="val 0"/>
            </a:avLst>
          </a:prstGeom>
          <a:gradFill>
            <a:gsLst>
              <a:gs pos="0">
                <a:schemeClr val="accent2"/>
              </a:gs>
              <a:gs pos="49000">
                <a:schemeClr val="accent1"/>
              </a:gs>
              <a:gs pos="100000">
                <a:schemeClr val="accent3"/>
              </a:gs>
            </a:gsLst>
            <a:lin ang="18900044"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grpSp>
        <p:nvGrpSpPr>
          <p:cNvPr id="6" name="Group 5">
            <a:extLst>
              <a:ext uri="{FF2B5EF4-FFF2-40B4-BE49-F238E27FC236}">
                <a16:creationId xmlns:a16="http://schemas.microsoft.com/office/drawing/2014/main" id="{7C0F25CC-B2CC-72A0-30A2-D384A314F0F0}"/>
              </a:ext>
            </a:extLst>
          </p:cNvPr>
          <p:cNvGrpSpPr/>
          <p:nvPr userDrawn="1"/>
        </p:nvGrpSpPr>
        <p:grpSpPr>
          <a:xfrm>
            <a:off x="529532" y="1408983"/>
            <a:ext cx="2364581" cy="742687"/>
            <a:chOff x="835710" y="1408983"/>
            <a:chExt cx="2364581" cy="742687"/>
          </a:xfrm>
        </p:grpSpPr>
        <p:sp>
          <p:nvSpPr>
            <p:cNvPr id="7" name="Freeform: Shape 6">
              <a:extLst>
                <a:ext uri="{FF2B5EF4-FFF2-40B4-BE49-F238E27FC236}">
                  <a16:creationId xmlns:a16="http://schemas.microsoft.com/office/drawing/2014/main" id="{22800E2C-0ECE-B244-2CBB-C4F7EDE87B69}"/>
                </a:ext>
              </a:extLst>
            </p:cNvPr>
            <p:cNvSpPr/>
            <p:nvPr/>
          </p:nvSpPr>
          <p:spPr>
            <a:xfrm>
              <a:off x="835710" y="1627867"/>
              <a:ext cx="249840" cy="523803"/>
            </a:xfrm>
            <a:custGeom>
              <a:avLst/>
              <a:gdLst>
                <a:gd name="connsiteX0" fmla="*/ 249836 w 249840"/>
                <a:gd name="connsiteY0" fmla="*/ -5 h 523803"/>
                <a:gd name="connsiteX1" fmla="*/ 249836 w 249840"/>
                <a:gd name="connsiteY1" fmla="*/ 332703 h 523803"/>
                <a:gd name="connsiteX2" fmla="*/ 228976 w 249840"/>
                <a:gd name="connsiteY2" fmla="*/ 449765 h 523803"/>
                <a:gd name="connsiteX3" fmla="*/ 98293 w 249840"/>
                <a:gd name="connsiteY3" fmla="*/ 523775 h 523803"/>
                <a:gd name="connsiteX4" fmla="*/ -5 w 249840"/>
                <a:gd name="connsiteY4" fmla="*/ 497581 h 523803"/>
                <a:gd name="connsiteX5" fmla="*/ 41620 w 249840"/>
                <a:gd name="connsiteY5" fmla="*/ 430906 h 523803"/>
                <a:gd name="connsiteX6" fmla="*/ 99627 w 249840"/>
                <a:gd name="connsiteY6" fmla="*/ 449765 h 523803"/>
                <a:gd name="connsiteX7" fmla="*/ 155443 w 249840"/>
                <a:gd name="connsiteY7" fmla="*/ 415190 h 523803"/>
                <a:gd name="connsiteX8" fmla="*/ 164968 w 249840"/>
                <a:gd name="connsiteY8" fmla="*/ 332703 h 523803"/>
                <a:gd name="connsiteX9" fmla="*/ 164968 w 249840"/>
                <a:gd name="connsiteY9" fmla="*/ -5 h 5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40" h="523803">
                  <a:moveTo>
                    <a:pt x="249836" y="-5"/>
                  </a:moveTo>
                  <a:lnTo>
                    <a:pt x="249836" y="332703"/>
                  </a:lnTo>
                  <a:cubicBezTo>
                    <a:pt x="249836" y="373565"/>
                    <a:pt x="248122" y="414332"/>
                    <a:pt x="228976" y="449765"/>
                  </a:cubicBezTo>
                  <a:cubicBezTo>
                    <a:pt x="211546" y="482150"/>
                    <a:pt x="174017" y="523775"/>
                    <a:pt x="98293" y="523775"/>
                  </a:cubicBezTo>
                  <a:cubicBezTo>
                    <a:pt x="63733" y="524326"/>
                    <a:pt x="29699" y="515257"/>
                    <a:pt x="-5" y="497581"/>
                  </a:cubicBezTo>
                  <a:lnTo>
                    <a:pt x="41620" y="430906"/>
                  </a:lnTo>
                  <a:cubicBezTo>
                    <a:pt x="58152" y="443787"/>
                    <a:pt x="78680" y="450462"/>
                    <a:pt x="99627" y="449765"/>
                  </a:cubicBezTo>
                  <a:cubicBezTo>
                    <a:pt x="123753" y="451528"/>
                    <a:pt x="146277" y="437576"/>
                    <a:pt x="155443" y="415190"/>
                  </a:cubicBezTo>
                  <a:cubicBezTo>
                    <a:pt x="160396" y="403569"/>
                    <a:pt x="164968" y="385090"/>
                    <a:pt x="164968" y="332703"/>
                  </a:cubicBezTo>
                  <a:lnTo>
                    <a:pt x="164968" y="-5"/>
                  </a:lnTo>
                  <a:close/>
                </a:path>
              </a:pathLst>
            </a:custGeom>
            <a:solidFill>
              <a:srgbClr val="000000"/>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0C53EBEE-C826-DE12-D5F9-9E99D751A77E}"/>
                </a:ext>
              </a:extLst>
            </p:cNvPr>
            <p:cNvSpPr/>
            <p:nvPr/>
          </p:nvSpPr>
          <p:spPr>
            <a:xfrm>
              <a:off x="1145654" y="1408983"/>
              <a:ext cx="356235" cy="571528"/>
            </a:xfrm>
            <a:custGeom>
              <a:avLst/>
              <a:gdLst>
                <a:gd name="connsiteX0" fmla="*/ 274601 w 356235"/>
                <a:gd name="connsiteY0" fmla="*/ -5 h 571528"/>
                <a:gd name="connsiteX1" fmla="*/ 356230 w 356235"/>
                <a:gd name="connsiteY1" fmla="*/ -5 h 571528"/>
                <a:gd name="connsiteX2" fmla="*/ 356230 w 356235"/>
                <a:gd name="connsiteY2" fmla="*/ 561970 h 571528"/>
                <a:gd name="connsiteX3" fmla="*/ 274601 w 356235"/>
                <a:gd name="connsiteY3" fmla="*/ 561970 h 571528"/>
                <a:gd name="connsiteX4" fmla="*/ 274601 w 356235"/>
                <a:gd name="connsiteY4" fmla="*/ 527585 h 571528"/>
                <a:gd name="connsiteX5" fmla="*/ 169826 w 356235"/>
                <a:gd name="connsiteY5" fmla="*/ 571495 h 571528"/>
                <a:gd name="connsiteX6" fmla="*/ -5 w 356235"/>
                <a:gd name="connsiteY6" fmla="*/ 398997 h 571528"/>
                <a:gd name="connsiteX7" fmla="*/ 170683 w 356235"/>
                <a:gd name="connsiteY7" fmla="*/ 228785 h 571528"/>
                <a:gd name="connsiteX8" fmla="*/ 274792 w 356235"/>
                <a:gd name="connsiteY8" fmla="*/ 274982 h 571528"/>
                <a:gd name="connsiteX9" fmla="*/ 83053 w 356235"/>
                <a:gd name="connsiteY9" fmla="*/ 400521 h 571528"/>
                <a:gd name="connsiteX10" fmla="*/ 180494 w 356235"/>
                <a:gd name="connsiteY10" fmla="*/ 503677 h 571528"/>
                <a:gd name="connsiteX11" fmla="*/ 279554 w 356235"/>
                <a:gd name="connsiteY11" fmla="*/ 401283 h 571528"/>
                <a:gd name="connsiteX12" fmla="*/ 180494 w 356235"/>
                <a:gd name="connsiteY12" fmla="*/ 296508 h 571528"/>
                <a:gd name="connsiteX13" fmla="*/ 83053 w 356235"/>
                <a:gd name="connsiteY13" fmla="*/ 400521 h 57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6235" h="571528">
                  <a:moveTo>
                    <a:pt x="274601" y="-5"/>
                  </a:moveTo>
                  <a:lnTo>
                    <a:pt x="356230" y="-5"/>
                  </a:lnTo>
                  <a:lnTo>
                    <a:pt x="356230" y="561970"/>
                  </a:lnTo>
                  <a:lnTo>
                    <a:pt x="274601" y="561970"/>
                  </a:lnTo>
                  <a:lnTo>
                    <a:pt x="274601" y="527585"/>
                  </a:lnTo>
                  <a:cubicBezTo>
                    <a:pt x="247436" y="556348"/>
                    <a:pt x="209383" y="572297"/>
                    <a:pt x="169826" y="571495"/>
                  </a:cubicBezTo>
                  <a:cubicBezTo>
                    <a:pt x="61622" y="571495"/>
                    <a:pt x="-5" y="488341"/>
                    <a:pt x="-5" y="398997"/>
                  </a:cubicBezTo>
                  <a:cubicBezTo>
                    <a:pt x="-5" y="293460"/>
                    <a:pt x="78291" y="228785"/>
                    <a:pt x="170683" y="228785"/>
                  </a:cubicBezTo>
                  <a:cubicBezTo>
                    <a:pt x="210578" y="227694"/>
                    <a:pt x="248832" y="244669"/>
                    <a:pt x="274792" y="274982"/>
                  </a:cubicBezTo>
                  <a:close/>
                  <a:moveTo>
                    <a:pt x="83053" y="400521"/>
                  </a:moveTo>
                  <a:cubicBezTo>
                    <a:pt x="83053" y="456718"/>
                    <a:pt x="121153" y="503677"/>
                    <a:pt x="180494" y="503677"/>
                  </a:cubicBezTo>
                  <a:cubicBezTo>
                    <a:pt x="232120" y="503677"/>
                    <a:pt x="279554" y="469101"/>
                    <a:pt x="279554" y="401283"/>
                  </a:cubicBezTo>
                  <a:cubicBezTo>
                    <a:pt x="279554" y="330417"/>
                    <a:pt x="231929" y="296508"/>
                    <a:pt x="180494" y="296508"/>
                  </a:cubicBezTo>
                  <a:cubicBezTo>
                    <a:pt x="121344" y="296508"/>
                    <a:pt x="83053" y="342704"/>
                    <a:pt x="83053" y="400521"/>
                  </a:cubicBezTo>
                  <a:close/>
                </a:path>
              </a:pathLst>
            </a:custGeom>
            <a:solidFill>
              <a:srgbClr val="000000"/>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6AC135D-CDE5-4F08-6336-0CF38B24F278}"/>
                </a:ext>
              </a:extLst>
            </p:cNvPr>
            <p:cNvSpPr/>
            <p:nvPr/>
          </p:nvSpPr>
          <p:spPr>
            <a:xfrm>
              <a:off x="1961375" y="1637723"/>
              <a:ext cx="356471" cy="509065"/>
            </a:xfrm>
            <a:custGeom>
              <a:avLst/>
              <a:gdLst>
                <a:gd name="connsiteX0" fmla="*/ 81625 w 356471"/>
                <a:gd name="connsiteY0" fmla="*/ 509061 h 509065"/>
                <a:gd name="connsiteX1" fmla="*/ -5 w 356471"/>
                <a:gd name="connsiteY1" fmla="*/ 509061 h 509065"/>
                <a:gd name="connsiteX2" fmla="*/ -5 w 356471"/>
                <a:gd name="connsiteY2" fmla="*/ 8522 h 509065"/>
                <a:gd name="connsiteX3" fmla="*/ 81625 w 356471"/>
                <a:gd name="connsiteY3" fmla="*/ 8522 h 509065"/>
                <a:gd name="connsiteX4" fmla="*/ 81625 w 356471"/>
                <a:gd name="connsiteY4" fmla="*/ 43955 h 509065"/>
                <a:gd name="connsiteX5" fmla="*/ 185733 w 356471"/>
                <a:gd name="connsiteY5" fmla="*/ 45 h 509065"/>
                <a:gd name="connsiteX6" fmla="*/ 356421 w 356471"/>
                <a:gd name="connsiteY6" fmla="*/ 168732 h 509065"/>
                <a:gd name="connsiteX7" fmla="*/ 190257 w 356471"/>
                <a:gd name="connsiteY7" fmla="*/ 342709 h 509065"/>
                <a:gd name="connsiteX8" fmla="*/ 186495 w 356471"/>
                <a:gd name="connsiteY8" fmla="*/ 342754 h 509065"/>
                <a:gd name="connsiteX9" fmla="*/ 81720 w 356471"/>
                <a:gd name="connsiteY9" fmla="*/ 295129 h 509065"/>
                <a:gd name="connsiteX10" fmla="*/ 76576 w 356471"/>
                <a:gd name="connsiteY10" fmla="*/ 172542 h 509065"/>
                <a:gd name="connsiteX11" fmla="*/ 175732 w 356471"/>
                <a:gd name="connsiteY11" fmla="*/ 274936 h 509065"/>
                <a:gd name="connsiteX12" fmla="*/ 273077 w 356471"/>
                <a:gd name="connsiteY12" fmla="*/ 171780 h 509065"/>
                <a:gd name="connsiteX13" fmla="*/ 175732 w 356471"/>
                <a:gd name="connsiteY13" fmla="*/ 67767 h 509065"/>
                <a:gd name="connsiteX14" fmla="*/ 76576 w 356471"/>
                <a:gd name="connsiteY14" fmla="*/ 172542 h 50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471" h="509065">
                  <a:moveTo>
                    <a:pt x="81625" y="509061"/>
                  </a:moveTo>
                  <a:lnTo>
                    <a:pt x="-5" y="509061"/>
                  </a:lnTo>
                  <a:lnTo>
                    <a:pt x="-5" y="8522"/>
                  </a:lnTo>
                  <a:lnTo>
                    <a:pt x="81625" y="8522"/>
                  </a:lnTo>
                  <a:lnTo>
                    <a:pt x="81625" y="43955"/>
                  </a:lnTo>
                  <a:cubicBezTo>
                    <a:pt x="108371" y="14988"/>
                    <a:pt x="146319" y="-1018"/>
                    <a:pt x="185733" y="45"/>
                  </a:cubicBezTo>
                  <a:cubicBezTo>
                    <a:pt x="278125" y="45"/>
                    <a:pt x="356421" y="65481"/>
                    <a:pt x="356421" y="168732"/>
                  </a:cubicBezTo>
                  <a:cubicBezTo>
                    <a:pt x="358574" y="262660"/>
                    <a:pt x="284183" y="340553"/>
                    <a:pt x="190257" y="342709"/>
                  </a:cubicBezTo>
                  <a:cubicBezTo>
                    <a:pt x="189000" y="342738"/>
                    <a:pt x="187752" y="342753"/>
                    <a:pt x="186495" y="342754"/>
                  </a:cubicBezTo>
                  <a:cubicBezTo>
                    <a:pt x="146480" y="342084"/>
                    <a:pt x="108533" y="324838"/>
                    <a:pt x="81720" y="295129"/>
                  </a:cubicBezTo>
                  <a:close/>
                  <a:moveTo>
                    <a:pt x="76576" y="172542"/>
                  </a:moveTo>
                  <a:cubicBezTo>
                    <a:pt x="76576" y="240360"/>
                    <a:pt x="124201" y="274936"/>
                    <a:pt x="175732" y="274936"/>
                  </a:cubicBezTo>
                  <a:cubicBezTo>
                    <a:pt x="234787" y="274936"/>
                    <a:pt x="273077" y="227978"/>
                    <a:pt x="273077" y="171780"/>
                  </a:cubicBezTo>
                  <a:cubicBezTo>
                    <a:pt x="273077" y="113964"/>
                    <a:pt x="234977" y="67767"/>
                    <a:pt x="175732" y="67767"/>
                  </a:cubicBezTo>
                  <a:cubicBezTo>
                    <a:pt x="124106" y="67767"/>
                    <a:pt x="76576" y="102153"/>
                    <a:pt x="76576" y="172542"/>
                  </a:cubicBezTo>
                  <a:close/>
                </a:path>
              </a:pathLst>
            </a:custGeom>
            <a:solidFill>
              <a:srgbClr val="000000"/>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4574951-60CB-FC49-5634-B0A4732B342D}"/>
                </a:ext>
              </a:extLst>
            </p:cNvPr>
            <p:cNvSpPr/>
            <p:nvPr/>
          </p:nvSpPr>
          <p:spPr>
            <a:xfrm>
              <a:off x="2367206" y="1637688"/>
              <a:ext cx="334737" cy="342872"/>
            </a:xfrm>
            <a:custGeom>
              <a:avLst/>
              <a:gdLst>
                <a:gd name="connsiteX0" fmla="*/ 331875 w 334737"/>
                <a:gd name="connsiteY0" fmla="*/ 258874 h 342872"/>
                <a:gd name="connsiteX1" fmla="*/ 273106 w 334737"/>
                <a:gd name="connsiteY1" fmla="*/ 318119 h 342872"/>
                <a:gd name="connsiteX2" fmla="*/ 169855 w 334737"/>
                <a:gd name="connsiteY2" fmla="*/ 342789 h 342872"/>
                <a:gd name="connsiteX3" fmla="*/ 51650 w 334737"/>
                <a:gd name="connsiteY3" fmla="*/ 301165 h 342872"/>
                <a:gd name="connsiteX4" fmla="*/ 24 w 334737"/>
                <a:gd name="connsiteY4" fmla="*/ 177340 h 342872"/>
                <a:gd name="connsiteX5" fmla="*/ 55841 w 334737"/>
                <a:gd name="connsiteY5" fmla="*/ 43990 h 342872"/>
                <a:gd name="connsiteX6" fmla="*/ 173189 w 334737"/>
                <a:gd name="connsiteY6" fmla="*/ 79 h 342872"/>
                <a:gd name="connsiteX7" fmla="*/ 285679 w 334737"/>
                <a:gd name="connsiteY7" fmla="*/ 42466 h 342872"/>
                <a:gd name="connsiteX8" fmla="*/ 334733 w 334737"/>
                <a:gd name="connsiteY8" fmla="*/ 179530 h 342872"/>
                <a:gd name="connsiteX9" fmla="*/ 334733 w 334737"/>
                <a:gd name="connsiteY9" fmla="*/ 189055 h 342872"/>
                <a:gd name="connsiteX10" fmla="*/ 82606 w 334737"/>
                <a:gd name="connsiteY10" fmla="*/ 189055 h 342872"/>
                <a:gd name="connsiteX11" fmla="*/ 112895 w 334737"/>
                <a:gd name="connsiteY11" fmla="*/ 254587 h 342872"/>
                <a:gd name="connsiteX12" fmla="*/ 175380 w 334737"/>
                <a:gd name="connsiteY12" fmla="*/ 275352 h 342872"/>
                <a:gd name="connsiteX13" fmla="*/ 231101 w 334737"/>
                <a:gd name="connsiteY13" fmla="*/ 259255 h 342872"/>
                <a:gd name="connsiteX14" fmla="*/ 263581 w 334737"/>
                <a:gd name="connsiteY14" fmla="*/ 223441 h 342872"/>
                <a:gd name="connsiteX15" fmla="*/ 251103 w 334737"/>
                <a:gd name="connsiteY15" fmla="*/ 127143 h 342872"/>
                <a:gd name="connsiteX16" fmla="*/ 226148 w 334737"/>
                <a:gd name="connsiteY16" fmla="*/ 83137 h 342872"/>
                <a:gd name="connsiteX17" fmla="*/ 106161 w 334737"/>
                <a:gd name="connsiteY17" fmla="*/ 93370 h 342872"/>
                <a:gd name="connsiteX18" fmla="*/ 88797 w 334737"/>
                <a:gd name="connsiteY18" fmla="*/ 127048 h 34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4737" h="342872">
                  <a:moveTo>
                    <a:pt x="331875" y="258874"/>
                  </a:moveTo>
                  <a:cubicBezTo>
                    <a:pt x="317350" y="283071"/>
                    <a:pt x="297185" y="303396"/>
                    <a:pt x="273106" y="318119"/>
                  </a:cubicBezTo>
                  <a:cubicBezTo>
                    <a:pt x="241454" y="335275"/>
                    <a:pt x="205841" y="343784"/>
                    <a:pt x="169855" y="342789"/>
                  </a:cubicBezTo>
                  <a:cubicBezTo>
                    <a:pt x="123278" y="342789"/>
                    <a:pt x="84987" y="332026"/>
                    <a:pt x="51650" y="301165"/>
                  </a:cubicBezTo>
                  <a:cubicBezTo>
                    <a:pt x="17874" y="268928"/>
                    <a:pt x="-843" y="224019"/>
                    <a:pt x="24" y="177340"/>
                  </a:cubicBezTo>
                  <a:cubicBezTo>
                    <a:pt x="-538" y="127097"/>
                    <a:pt x="19655" y="78848"/>
                    <a:pt x="55841" y="43990"/>
                  </a:cubicBezTo>
                  <a:cubicBezTo>
                    <a:pt x="87749" y="14632"/>
                    <a:pt x="129850" y="-1122"/>
                    <a:pt x="173189" y="79"/>
                  </a:cubicBezTo>
                  <a:cubicBezTo>
                    <a:pt x="214823" y="-1288"/>
                    <a:pt x="255294" y="13961"/>
                    <a:pt x="285679" y="42466"/>
                  </a:cubicBezTo>
                  <a:cubicBezTo>
                    <a:pt x="330637" y="85519"/>
                    <a:pt x="334733" y="145621"/>
                    <a:pt x="334733" y="179530"/>
                  </a:cubicBezTo>
                  <a:lnTo>
                    <a:pt x="334733" y="189055"/>
                  </a:lnTo>
                  <a:lnTo>
                    <a:pt x="82606" y="189055"/>
                  </a:lnTo>
                  <a:cubicBezTo>
                    <a:pt x="84502" y="213828"/>
                    <a:pt x="95255" y="237090"/>
                    <a:pt x="112895" y="254587"/>
                  </a:cubicBezTo>
                  <a:cubicBezTo>
                    <a:pt x="130231" y="269377"/>
                    <a:pt x="152643" y="276826"/>
                    <a:pt x="175380" y="275352"/>
                  </a:cubicBezTo>
                  <a:cubicBezTo>
                    <a:pt x="195220" y="276245"/>
                    <a:pt x="214794" y="270589"/>
                    <a:pt x="231101" y="259255"/>
                  </a:cubicBezTo>
                  <a:cubicBezTo>
                    <a:pt x="244245" y="249642"/>
                    <a:pt x="255294" y="237457"/>
                    <a:pt x="263581" y="223441"/>
                  </a:cubicBezTo>
                  <a:close/>
                  <a:moveTo>
                    <a:pt x="251103" y="127143"/>
                  </a:moveTo>
                  <a:cubicBezTo>
                    <a:pt x="247998" y="110076"/>
                    <a:pt x="239197" y="94565"/>
                    <a:pt x="226148" y="83137"/>
                  </a:cubicBezTo>
                  <a:cubicBezTo>
                    <a:pt x="190191" y="52829"/>
                    <a:pt x="136470" y="57410"/>
                    <a:pt x="106161" y="93370"/>
                  </a:cubicBezTo>
                  <a:cubicBezTo>
                    <a:pt x="97913" y="103149"/>
                    <a:pt x="91979" y="114660"/>
                    <a:pt x="88797" y="127048"/>
                  </a:cubicBezTo>
                  <a:close/>
                </a:path>
              </a:pathLst>
            </a:custGeom>
            <a:solidFill>
              <a:srgbClr val="000000"/>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47F82F8-29E5-867C-5D83-5F72A45C5FF2}"/>
                </a:ext>
              </a:extLst>
            </p:cNvPr>
            <p:cNvSpPr/>
            <p:nvPr/>
          </p:nvSpPr>
          <p:spPr>
            <a:xfrm>
              <a:off x="2769000" y="1637669"/>
              <a:ext cx="229838" cy="332812"/>
            </a:xfrm>
            <a:custGeom>
              <a:avLst/>
              <a:gdLst>
                <a:gd name="connsiteX0" fmla="*/ -5 w 229838"/>
                <a:gd name="connsiteY0" fmla="*/ 8576 h 332812"/>
                <a:gd name="connsiteX1" fmla="*/ 81625 w 229838"/>
                <a:gd name="connsiteY1" fmla="*/ 8576 h 332812"/>
                <a:gd name="connsiteX2" fmla="*/ 81625 w 229838"/>
                <a:gd name="connsiteY2" fmla="*/ 37818 h 332812"/>
                <a:gd name="connsiteX3" fmla="*/ 115724 w 229838"/>
                <a:gd name="connsiteY3" fmla="*/ 10862 h 332812"/>
                <a:gd name="connsiteX4" fmla="*/ 165731 w 229838"/>
                <a:gd name="connsiteY4" fmla="*/ 99 h 332812"/>
                <a:gd name="connsiteX5" fmla="*/ 229834 w 229838"/>
                <a:gd name="connsiteY5" fmla="*/ 15529 h 332812"/>
                <a:gd name="connsiteX6" fmla="*/ 196496 w 229838"/>
                <a:gd name="connsiteY6" fmla="*/ 84014 h 332812"/>
                <a:gd name="connsiteX7" fmla="*/ 154872 w 229838"/>
                <a:gd name="connsiteY7" fmla="*/ 72489 h 332812"/>
                <a:gd name="connsiteX8" fmla="*/ 104104 w 229838"/>
                <a:gd name="connsiteY8" fmla="*/ 90205 h 332812"/>
                <a:gd name="connsiteX9" fmla="*/ 81625 w 229838"/>
                <a:gd name="connsiteY9" fmla="*/ 164881 h 332812"/>
                <a:gd name="connsiteX10" fmla="*/ 81625 w 229838"/>
                <a:gd name="connsiteY10" fmla="*/ 332807 h 332812"/>
                <a:gd name="connsiteX11" fmla="*/ -5 w 229838"/>
                <a:gd name="connsiteY11" fmla="*/ 332807 h 33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838" h="332812">
                  <a:moveTo>
                    <a:pt x="-5" y="8576"/>
                  </a:moveTo>
                  <a:lnTo>
                    <a:pt x="81625" y="8576"/>
                  </a:lnTo>
                  <a:lnTo>
                    <a:pt x="81625" y="37818"/>
                  </a:lnTo>
                  <a:cubicBezTo>
                    <a:pt x="91521" y="27113"/>
                    <a:pt x="103027" y="18017"/>
                    <a:pt x="115724" y="10862"/>
                  </a:cubicBezTo>
                  <a:cubicBezTo>
                    <a:pt x="131183" y="3017"/>
                    <a:pt x="148414" y="-691"/>
                    <a:pt x="165731" y="99"/>
                  </a:cubicBezTo>
                  <a:cubicBezTo>
                    <a:pt x="188076" y="-433"/>
                    <a:pt x="210174" y="4885"/>
                    <a:pt x="229834" y="15529"/>
                  </a:cubicBezTo>
                  <a:lnTo>
                    <a:pt x="196496" y="84014"/>
                  </a:lnTo>
                  <a:cubicBezTo>
                    <a:pt x="183980" y="76346"/>
                    <a:pt x="169550" y="72352"/>
                    <a:pt x="154872" y="72489"/>
                  </a:cubicBezTo>
                  <a:cubicBezTo>
                    <a:pt x="136213" y="71006"/>
                    <a:pt x="117791" y="77435"/>
                    <a:pt x="104104" y="90205"/>
                  </a:cubicBezTo>
                  <a:cubicBezTo>
                    <a:pt x="81625" y="112494"/>
                    <a:pt x="81625" y="143355"/>
                    <a:pt x="81625" y="164881"/>
                  </a:cubicBezTo>
                  <a:lnTo>
                    <a:pt x="81625" y="332807"/>
                  </a:lnTo>
                  <a:lnTo>
                    <a:pt x="-5" y="332807"/>
                  </a:lnTo>
                  <a:close/>
                </a:path>
              </a:pathLst>
            </a:custGeom>
            <a:solidFill>
              <a:srgbClr val="000000"/>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CCCAF20C-A586-C34A-C408-4F0CAB84E029}"/>
                </a:ext>
              </a:extLst>
            </p:cNvPr>
            <p:cNvSpPr/>
            <p:nvPr/>
          </p:nvSpPr>
          <p:spPr>
            <a:xfrm>
              <a:off x="3022079" y="1527664"/>
              <a:ext cx="178212" cy="442817"/>
            </a:xfrm>
            <a:custGeom>
              <a:avLst/>
              <a:gdLst>
                <a:gd name="connsiteX0" fmla="*/ 115724 w 178212"/>
                <a:gd name="connsiteY0" fmla="*/ 187828 h 442817"/>
                <a:gd name="connsiteX1" fmla="*/ 115724 w 178212"/>
                <a:gd name="connsiteY1" fmla="*/ 442812 h 442817"/>
                <a:gd name="connsiteX2" fmla="*/ 34190 w 178212"/>
                <a:gd name="connsiteY2" fmla="*/ 442812 h 442817"/>
                <a:gd name="connsiteX3" fmla="*/ 34190 w 178212"/>
                <a:gd name="connsiteY3" fmla="*/ 187828 h 442817"/>
                <a:gd name="connsiteX4" fmla="*/ -5 w 178212"/>
                <a:gd name="connsiteY4" fmla="*/ 187828 h 442817"/>
                <a:gd name="connsiteX5" fmla="*/ -5 w 178212"/>
                <a:gd name="connsiteY5" fmla="*/ 118581 h 442817"/>
                <a:gd name="connsiteX6" fmla="*/ 34190 w 178212"/>
                <a:gd name="connsiteY6" fmla="*/ 118581 h 442817"/>
                <a:gd name="connsiteX7" fmla="*/ 34190 w 178212"/>
                <a:gd name="connsiteY7" fmla="*/ -5 h 442817"/>
                <a:gd name="connsiteX8" fmla="*/ 115724 w 178212"/>
                <a:gd name="connsiteY8" fmla="*/ -5 h 442817"/>
                <a:gd name="connsiteX9" fmla="*/ 115724 w 178212"/>
                <a:gd name="connsiteY9" fmla="*/ 118581 h 442817"/>
                <a:gd name="connsiteX10" fmla="*/ 178208 w 178212"/>
                <a:gd name="connsiteY10" fmla="*/ 118581 h 442817"/>
                <a:gd name="connsiteX11" fmla="*/ 178208 w 178212"/>
                <a:gd name="connsiteY11" fmla="*/ 187828 h 44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212" h="442817">
                  <a:moveTo>
                    <a:pt x="115724" y="187828"/>
                  </a:moveTo>
                  <a:lnTo>
                    <a:pt x="115724" y="442812"/>
                  </a:lnTo>
                  <a:lnTo>
                    <a:pt x="34190" y="442812"/>
                  </a:lnTo>
                  <a:lnTo>
                    <a:pt x="34190" y="187828"/>
                  </a:lnTo>
                  <a:lnTo>
                    <a:pt x="-5" y="187828"/>
                  </a:lnTo>
                  <a:lnTo>
                    <a:pt x="-5" y="118581"/>
                  </a:lnTo>
                  <a:lnTo>
                    <a:pt x="34190" y="118581"/>
                  </a:lnTo>
                  <a:lnTo>
                    <a:pt x="34190" y="-5"/>
                  </a:lnTo>
                  <a:lnTo>
                    <a:pt x="115724" y="-5"/>
                  </a:lnTo>
                  <a:lnTo>
                    <a:pt x="115724" y="118581"/>
                  </a:lnTo>
                  <a:lnTo>
                    <a:pt x="178208" y="118581"/>
                  </a:lnTo>
                  <a:lnTo>
                    <a:pt x="178208" y="187828"/>
                  </a:lnTo>
                  <a:close/>
                </a:path>
              </a:pathLst>
            </a:custGeom>
            <a:solidFill>
              <a:srgbClr val="000000"/>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ED21825-D051-72CE-19D1-DF959359D53C}"/>
                </a:ext>
              </a:extLst>
            </p:cNvPr>
            <p:cNvSpPr/>
            <p:nvPr/>
          </p:nvSpPr>
          <p:spPr>
            <a:xfrm>
              <a:off x="1565325" y="1410125"/>
              <a:ext cx="454247" cy="335565"/>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solidFill>
              <a:srgbClr val="38C0CC"/>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8836F3B-5809-7347-57A9-439D8982DFB3}"/>
                </a:ext>
              </a:extLst>
            </p:cNvPr>
            <p:cNvSpPr/>
            <p:nvPr/>
          </p:nvSpPr>
          <p:spPr>
            <a:xfrm>
              <a:off x="1544275" y="1779124"/>
              <a:ext cx="376808" cy="191261"/>
            </a:xfrm>
            <a:custGeom>
              <a:avLst/>
              <a:gdLst>
                <a:gd name="connsiteX0" fmla="*/ 243269 w 376808"/>
                <a:gd name="connsiteY0" fmla="*/ 0 h 191261"/>
                <a:gd name="connsiteX1" fmla="*/ 376809 w 376808"/>
                <a:gd name="connsiteY1" fmla="*/ 191262 h 191261"/>
                <a:gd name="connsiteX2" fmla="*/ 286988 w 376808"/>
                <a:gd name="connsiteY2" fmla="*/ 191262 h 191261"/>
                <a:gd name="connsiteX3" fmla="*/ 188404 w 376808"/>
                <a:gd name="connsiteY3" fmla="*/ 50673 h 191261"/>
                <a:gd name="connsiteX4" fmla="*/ 90297 w 376808"/>
                <a:gd name="connsiteY4" fmla="*/ 191262 h 191261"/>
                <a:gd name="connsiteX5" fmla="*/ 0 w 376808"/>
                <a:gd name="connsiteY5" fmla="*/ 191262 h 191261"/>
                <a:gd name="connsiteX6" fmla="*/ 133541 w 376808"/>
                <a:gd name="connsiteY6" fmla="*/ 0 h 191261"/>
                <a:gd name="connsiteX7" fmla="*/ 243269 w 376808"/>
                <a:gd name="connsiteY7" fmla="*/ 0 h 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08" h="191261">
                  <a:moveTo>
                    <a:pt x="243269" y="0"/>
                  </a:moveTo>
                  <a:lnTo>
                    <a:pt x="376809" y="191262"/>
                  </a:lnTo>
                  <a:lnTo>
                    <a:pt x="286988" y="191262"/>
                  </a:lnTo>
                  <a:lnTo>
                    <a:pt x="188404" y="50673"/>
                  </a:lnTo>
                  <a:lnTo>
                    <a:pt x="90297" y="191262"/>
                  </a:lnTo>
                  <a:lnTo>
                    <a:pt x="0" y="191262"/>
                  </a:lnTo>
                  <a:lnTo>
                    <a:pt x="133541" y="0"/>
                  </a:lnTo>
                  <a:lnTo>
                    <a:pt x="243269" y="0"/>
                  </a:lnTo>
                  <a:close/>
                </a:path>
              </a:pathLst>
            </a:custGeom>
            <a:solidFill>
              <a:srgbClr val="000000"/>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205F77A-3572-EBBD-B532-71A6B7FD70A8}"/>
                </a:ext>
              </a:extLst>
            </p:cNvPr>
            <p:cNvSpPr/>
            <p:nvPr/>
          </p:nvSpPr>
          <p:spPr>
            <a:xfrm>
              <a:off x="1680292" y="1478610"/>
              <a:ext cx="104203" cy="104584"/>
            </a:xfrm>
            <a:custGeom>
              <a:avLst/>
              <a:gdLst>
                <a:gd name="connsiteX0" fmla="*/ 104204 w 104203"/>
                <a:gd name="connsiteY0" fmla="*/ 52292 h 104584"/>
                <a:gd name="connsiteX1" fmla="*/ 52102 w 104203"/>
                <a:gd name="connsiteY1" fmla="*/ 104585 h 104584"/>
                <a:gd name="connsiteX2" fmla="*/ 0 w 104203"/>
                <a:gd name="connsiteY2" fmla="*/ 52292 h 104584"/>
                <a:gd name="connsiteX3" fmla="*/ 52102 w 104203"/>
                <a:gd name="connsiteY3" fmla="*/ 0 h 104584"/>
                <a:gd name="connsiteX4" fmla="*/ 104204 w 104203"/>
                <a:gd name="connsiteY4" fmla="*/ 52292 h 10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3" h="104584">
                  <a:moveTo>
                    <a:pt x="104204" y="52292"/>
                  </a:moveTo>
                  <a:cubicBezTo>
                    <a:pt x="104204" y="81172"/>
                    <a:pt x="80877" y="104585"/>
                    <a:pt x="52102" y="104585"/>
                  </a:cubicBezTo>
                  <a:cubicBezTo>
                    <a:pt x="23327" y="104585"/>
                    <a:pt x="0" y="81172"/>
                    <a:pt x="0" y="52292"/>
                  </a:cubicBezTo>
                  <a:cubicBezTo>
                    <a:pt x="0" y="23412"/>
                    <a:pt x="23327" y="0"/>
                    <a:pt x="52102" y="0"/>
                  </a:cubicBezTo>
                  <a:cubicBezTo>
                    <a:pt x="80877" y="0"/>
                    <a:pt x="104204" y="23412"/>
                    <a:pt x="104204" y="52292"/>
                  </a:cubicBezTo>
                  <a:close/>
                </a:path>
              </a:pathLst>
            </a:custGeom>
            <a:solidFill>
              <a:srgbClr val="38C0CC"/>
            </a:solid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8053FA3E-7D90-99E8-71C6-8819EE496C90}"/>
              </a:ext>
            </a:extLst>
          </p:cNvPr>
          <p:cNvGrpSpPr/>
          <p:nvPr userDrawn="1"/>
        </p:nvGrpSpPr>
        <p:grpSpPr>
          <a:xfrm>
            <a:off x="6716357" y="-386712"/>
            <a:ext cx="6538753" cy="7707606"/>
            <a:chOff x="4582477" y="2657719"/>
            <a:chExt cx="475297" cy="560260"/>
          </a:xfrm>
          <a:solidFill>
            <a:schemeClr val="bg1">
              <a:alpha val="16000"/>
            </a:schemeClr>
          </a:solidFill>
        </p:grpSpPr>
        <p:sp>
          <p:nvSpPr>
            <p:cNvPr id="19" name="Freeform: Shape 18">
              <a:extLst>
                <a:ext uri="{FF2B5EF4-FFF2-40B4-BE49-F238E27FC236}">
                  <a16:creationId xmlns:a16="http://schemas.microsoft.com/office/drawing/2014/main" id="{53FE6080-F5C2-73C3-D86F-D572397C0F3C}"/>
                </a:ext>
              </a:extLst>
            </p:cNvPr>
            <p:cNvSpPr/>
            <p:nvPr/>
          </p:nvSpPr>
          <p:spPr>
            <a:xfrm>
              <a:off x="4603527" y="2657719"/>
              <a:ext cx="454247" cy="335565"/>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35D7701-E73D-290C-12F7-9A63AB7C7463}"/>
                </a:ext>
              </a:extLst>
            </p:cNvPr>
            <p:cNvSpPr/>
            <p:nvPr/>
          </p:nvSpPr>
          <p:spPr>
            <a:xfrm>
              <a:off x="4582477" y="3026718"/>
              <a:ext cx="376808" cy="191261"/>
            </a:xfrm>
            <a:custGeom>
              <a:avLst/>
              <a:gdLst>
                <a:gd name="connsiteX0" fmla="*/ 243269 w 376808"/>
                <a:gd name="connsiteY0" fmla="*/ 0 h 191261"/>
                <a:gd name="connsiteX1" fmla="*/ 376809 w 376808"/>
                <a:gd name="connsiteY1" fmla="*/ 191262 h 191261"/>
                <a:gd name="connsiteX2" fmla="*/ 286988 w 376808"/>
                <a:gd name="connsiteY2" fmla="*/ 191262 h 191261"/>
                <a:gd name="connsiteX3" fmla="*/ 188404 w 376808"/>
                <a:gd name="connsiteY3" fmla="*/ 50673 h 191261"/>
                <a:gd name="connsiteX4" fmla="*/ 90297 w 376808"/>
                <a:gd name="connsiteY4" fmla="*/ 191262 h 191261"/>
                <a:gd name="connsiteX5" fmla="*/ 0 w 376808"/>
                <a:gd name="connsiteY5" fmla="*/ 191262 h 191261"/>
                <a:gd name="connsiteX6" fmla="*/ 133541 w 376808"/>
                <a:gd name="connsiteY6" fmla="*/ 0 h 191261"/>
                <a:gd name="connsiteX7" fmla="*/ 243269 w 376808"/>
                <a:gd name="connsiteY7" fmla="*/ 0 h 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08" h="191261">
                  <a:moveTo>
                    <a:pt x="243269" y="0"/>
                  </a:moveTo>
                  <a:lnTo>
                    <a:pt x="376809" y="191262"/>
                  </a:lnTo>
                  <a:lnTo>
                    <a:pt x="286988" y="191262"/>
                  </a:lnTo>
                  <a:lnTo>
                    <a:pt x="188404" y="50673"/>
                  </a:lnTo>
                  <a:lnTo>
                    <a:pt x="90297" y="191262"/>
                  </a:lnTo>
                  <a:lnTo>
                    <a:pt x="0" y="191262"/>
                  </a:lnTo>
                  <a:lnTo>
                    <a:pt x="133541" y="0"/>
                  </a:lnTo>
                  <a:lnTo>
                    <a:pt x="243269" y="0"/>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3056B37-F5AD-8379-75BC-25738EFA99E6}"/>
                </a:ext>
              </a:extLst>
            </p:cNvPr>
            <p:cNvSpPr/>
            <p:nvPr/>
          </p:nvSpPr>
          <p:spPr>
            <a:xfrm>
              <a:off x="4718494" y="2726204"/>
              <a:ext cx="104203" cy="104584"/>
            </a:xfrm>
            <a:custGeom>
              <a:avLst/>
              <a:gdLst>
                <a:gd name="connsiteX0" fmla="*/ 104204 w 104203"/>
                <a:gd name="connsiteY0" fmla="*/ 52292 h 104584"/>
                <a:gd name="connsiteX1" fmla="*/ 52102 w 104203"/>
                <a:gd name="connsiteY1" fmla="*/ 104585 h 104584"/>
                <a:gd name="connsiteX2" fmla="*/ 0 w 104203"/>
                <a:gd name="connsiteY2" fmla="*/ 52292 h 104584"/>
                <a:gd name="connsiteX3" fmla="*/ 52102 w 104203"/>
                <a:gd name="connsiteY3" fmla="*/ 0 h 104584"/>
                <a:gd name="connsiteX4" fmla="*/ 104204 w 104203"/>
                <a:gd name="connsiteY4" fmla="*/ 52292 h 10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3" h="104584">
                  <a:moveTo>
                    <a:pt x="104204" y="52292"/>
                  </a:moveTo>
                  <a:cubicBezTo>
                    <a:pt x="104204" y="81172"/>
                    <a:pt x="80877" y="104585"/>
                    <a:pt x="52102" y="104585"/>
                  </a:cubicBezTo>
                  <a:cubicBezTo>
                    <a:pt x="23327" y="104585"/>
                    <a:pt x="0" y="81172"/>
                    <a:pt x="0" y="52292"/>
                  </a:cubicBezTo>
                  <a:cubicBezTo>
                    <a:pt x="0" y="23412"/>
                    <a:pt x="23327" y="0"/>
                    <a:pt x="52102" y="0"/>
                  </a:cubicBezTo>
                  <a:cubicBezTo>
                    <a:pt x="80877" y="0"/>
                    <a:pt x="104204" y="23412"/>
                    <a:pt x="104204" y="52292"/>
                  </a:cubicBezTo>
                  <a:close/>
                </a:path>
              </a:pathLst>
            </a:custGeom>
            <a:grpFill/>
            <a:ln w="9525" cap="flat">
              <a:noFill/>
              <a:prstDash val="solid"/>
              <a:miter/>
            </a:ln>
          </p:spPr>
          <p:txBody>
            <a:bodyPr rtlCol="0" anchor="ctr"/>
            <a:lstStyle/>
            <a:p>
              <a:endParaRPr lang="en-US"/>
            </a:p>
          </p:txBody>
        </p:sp>
      </p:grpSp>
      <p:sp>
        <p:nvSpPr>
          <p:cNvPr id="27" name="Title 26">
            <a:extLst>
              <a:ext uri="{FF2B5EF4-FFF2-40B4-BE49-F238E27FC236}">
                <a16:creationId xmlns:a16="http://schemas.microsoft.com/office/drawing/2014/main" id="{6ACE1761-C7B0-6014-4CFD-7AFEB68949A8}"/>
              </a:ext>
            </a:extLst>
          </p:cNvPr>
          <p:cNvSpPr>
            <a:spLocks noGrp="1"/>
          </p:cNvSpPr>
          <p:nvPr>
            <p:ph type="title"/>
          </p:nvPr>
        </p:nvSpPr>
        <p:spPr>
          <a:xfrm>
            <a:off x="539872" y="3266464"/>
            <a:ext cx="6046487" cy="2063872"/>
          </a:xfrm>
        </p:spPr>
        <p:txBody>
          <a:bodyPr/>
          <a:lstStyle/>
          <a:p>
            <a:r>
              <a:rPr lang="en-US"/>
              <a:t>Click to edit Master title style</a:t>
            </a:r>
          </a:p>
        </p:txBody>
      </p:sp>
    </p:spTree>
    <p:extLst>
      <p:ext uri="{BB962C8B-B14F-4D97-AF65-F5344CB8AC3E}">
        <p14:creationId xmlns:p14="http://schemas.microsoft.com/office/powerpoint/2010/main" val="396538397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7D8028D-AAC2-EBF5-D5AB-06C9100F8450}"/>
              </a:ext>
            </a:extLst>
          </p:cNvPr>
          <p:cNvPicPr>
            <a:picLocks noChangeAspect="1"/>
          </p:cNvPicPr>
          <p:nvPr userDrawn="1"/>
        </p:nvPicPr>
        <p:blipFill>
          <a:blip r:embed="rId2"/>
          <a:stretch>
            <a:fillRect/>
          </a:stretch>
        </p:blipFill>
        <p:spPr>
          <a:xfrm>
            <a:off x="10903789" y="6304980"/>
            <a:ext cx="966159" cy="318832"/>
          </a:xfrm>
          <a:prstGeom prst="rect">
            <a:avLst/>
          </a:prstGeom>
        </p:spPr>
      </p:pic>
      <p:sp>
        <p:nvSpPr>
          <p:cNvPr id="4" name="Google Shape;78;g162086d5a5f_0_228">
            <a:extLst>
              <a:ext uri="{FF2B5EF4-FFF2-40B4-BE49-F238E27FC236}">
                <a16:creationId xmlns:a16="http://schemas.microsoft.com/office/drawing/2014/main" id="{32C1644C-F984-2B13-FC21-3E15A6206A44}"/>
              </a:ext>
            </a:extLst>
          </p:cNvPr>
          <p:cNvSpPr/>
          <p:nvPr userDrawn="1"/>
        </p:nvSpPr>
        <p:spPr>
          <a:xfrm rot="10800000" flipH="1">
            <a:off x="428443" y="0"/>
            <a:ext cx="5878089" cy="5712643"/>
          </a:xfrm>
          <a:prstGeom prst="round2SameRect">
            <a:avLst>
              <a:gd name="adj1" fmla="val 49356"/>
              <a:gd name="adj2" fmla="val 0"/>
            </a:avLst>
          </a:prstGeom>
          <a:solidFill>
            <a:schemeClr val="bg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sp>
        <p:nvSpPr>
          <p:cNvPr id="7" name="Text Placeholder 2">
            <a:extLst>
              <a:ext uri="{FF2B5EF4-FFF2-40B4-BE49-F238E27FC236}">
                <a16:creationId xmlns:a16="http://schemas.microsoft.com/office/drawing/2014/main" id="{E74D98B5-CD29-F4F9-BEDF-3AEA5F2C0093}"/>
              </a:ext>
            </a:extLst>
          </p:cNvPr>
          <p:cNvSpPr>
            <a:spLocks noGrp="1"/>
          </p:cNvSpPr>
          <p:nvPr>
            <p:ph idx="1"/>
          </p:nvPr>
        </p:nvSpPr>
        <p:spPr>
          <a:xfrm>
            <a:off x="6771736" y="2578763"/>
            <a:ext cx="4957828" cy="37262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62A2E141-6609-9E2F-8681-3364673AAB53}"/>
              </a:ext>
            </a:extLst>
          </p:cNvPr>
          <p:cNvSpPr>
            <a:spLocks noGrp="1"/>
          </p:cNvSpPr>
          <p:nvPr>
            <p:ph type="title"/>
          </p:nvPr>
        </p:nvSpPr>
        <p:spPr>
          <a:xfrm>
            <a:off x="6771736" y="378451"/>
            <a:ext cx="4957828" cy="1915246"/>
          </a:xfrm>
        </p:spPr>
        <p:txBody>
          <a:bodyPr/>
          <a:lstStyle/>
          <a:p>
            <a:r>
              <a:rPr lang="en-US"/>
              <a:t>Click to edit Master title style</a:t>
            </a:r>
          </a:p>
        </p:txBody>
      </p:sp>
      <p:sp>
        <p:nvSpPr>
          <p:cNvPr id="2" name="TextBox 1">
            <a:extLst>
              <a:ext uri="{FF2B5EF4-FFF2-40B4-BE49-F238E27FC236}">
                <a16:creationId xmlns:a16="http://schemas.microsoft.com/office/drawing/2014/main" id="{F10EA50F-A42F-4FE5-58F0-025E96FB4E8B}"/>
              </a:ext>
            </a:extLst>
          </p:cNvPr>
          <p:cNvSpPr txBox="1"/>
          <p:nvPr userDrawn="1"/>
        </p:nvSpPr>
        <p:spPr>
          <a:xfrm>
            <a:off x="304800" y="6304980"/>
            <a:ext cx="1332089" cy="307777"/>
          </a:xfrm>
          <a:prstGeom prst="rect">
            <a:avLst/>
          </a:prstGeom>
          <a:noFill/>
        </p:spPr>
        <p:txBody>
          <a:bodyPr wrap="square" rtlCol="0">
            <a:spAutoFit/>
          </a:bodyPr>
          <a:lstStyle/>
          <a:p>
            <a:fld id="{05CB0792-EF73-4D02-8BEC-A8A0251ADE70}" type="slidenum">
              <a:rPr lang="en-US" sz="1400" smtClean="0"/>
              <a:t>‹#›</a:t>
            </a:fld>
            <a:endParaRPr lang="en-US" sz="1400"/>
          </a:p>
        </p:txBody>
      </p:sp>
    </p:spTree>
    <p:extLst>
      <p:ext uri="{BB962C8B-B14F-4D97-AF65-F5344CB8AC3E}">
        <p14:creationId xmlns:p14="http://schemas.microsoft.com/office/powerpoint/2010/main" val="4291160414"/>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7D8028D-AAC2-EBF5-D5AB-06C9100F8450}"/>
              </a:ext>
            </a:extLst>
          </p:cNvPr>
          <p:cNvPicPr>
            <a:picLocks noChangeAspect="1"/>
          </p:cNvPicPr>
          <p:nvPr userDrawn="1"/>
        </p:nvPicPr>
        <p:blipFill>
          <a:blip r:embed="rId2"/>
          <a:stretch>
            <a:fillRect/>
          </a:stretch>
        </p:blipFill>
        <p:spPr>
          <a:xfrm>
            <a:off x="10903789" y="6304980"/>
            <a:ext cx="966159" cy="318832"/>
          </a:xfrm>
          <a:prstGeom prst="rect">
            <a:avLst/>
          </a:prstGeom>
        </p:spPr>
      </p:pic>
      <p:sp>
        <p:nvSpPr>
          <p:cNvPr id="7" name="Text Placeholder 2">
            <a:extLst>
              <a:ext uri="{FF2B5EF4-FFF2-40B4-BE49-F238E27FC236}">
                <a16:creationId xmlns:a16="http://schemas.microsoft.com/office/drawing/2014/main" id="{E74D98B5-CD29-F4F9-BEDF-3AEA5F2C0093}"/>
              </a:ext>
            </a:extLst>
          </p:cNvPr>
          <p:cNvSpPr>
            <a:spLocks noGrp="1"/>
          </p:cNvSpPr>
          <p:nvPr>
            <p:ph idx="1"/>
          </p:nvPr>
        </p:nvSpPr>
        <p:spPr>
          <a:xfrm>
            <a:off x="322051" y="2578763"/>
            <a:ext cx="5069457" cy="37262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62A2E141-6609-9E2F-8681-3364673AAB53}"/>
              </a:ext>
            </a:extLst>
          </p:cNvPr>
          <p:cNvSpPr>
            <a:spLocks noGrp="1"/>
          </p:cNvSpPr>
          <p:nvPr>
            <p:ph type="title"/>
          </p:nvPr>
        </p:nvSpPr>
        <p:spPr>
          <a:xfrm>
            <a:off x="322051" y="378451"/>
            <a:ext cx="5069457" cy="1915246"/>
          </a:xfrm>
        </p:spPr>
        <p:txBody>
          <a:bodyPr/>
          <a:lstStyle/>
          <a:p>
            <a:r>
              <a:rPr lang="en-US"/>
              <a:t>Click to edit Master title style</a:t>
            </a:r>
          </a:p>
        </p:txBody>
      </p:sp>
      <p:sp>
        <p:nvSpPr>
          <p:cNvPr id="2" name="Google Shape;78;g162086d5a5f_0_228">
            <a:extLst>
              <a:ext uri="{FF2B5EF4-FFF2-40B4-BE49-F238E27FC236}">
                <a16:creationId xmlns:a16="http://schemas.microsoft.com/office/drawing/2014/main" id="{E9EC423B-1864-C09E-BDBA-ABA142508CA5}"/>
              </a:ext>
            </a:extLst>
          </p:cNvPr>
          <p:cNvSpPr/>
          <p:nvPr userDrawn="1"/>
        </p:nvSpPr>
        <p:spPr>
          <a:xfrm rot="10800000" flipH="1">
            <a:off x="5897590" y="0"/>
            <a:ext cx="5876488" cy="5316718"/>
          </a:xfrm>
          <a:prstGeom prst="round2SameRect">
            <a:avLst>
              <a:gd name="adj1" fmla="val 50000"/>
              <a:gd name="adj2" fmla="val 0"/>
            </a:avLst>
          </a:prstGeom>
          <a:solidFill>
            <a:schemeClr val="bg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sp>
        <p:nvSpPr>
          <p:cNvPr id="4" name="TextBox 3">
            <a:extLst>
              <a:ext uri="{FF2B5EF4-FFF2-40B4-BE49-F238E27FC236}">
                <a16:creationId xmlns:a16="http://schemas.microsoft.com/office/drawing/2014/main" id="{08DB7E30-2224-B84B-B2C8-426FF6D18E19}"/>
              </a:ext>
            </a:extLst>
          </p:cNvPr>
          <p:cNvSpPr txBox="1"/>
          <p:nvPr userDrawn="1"/>
        </p:nvSpPr>
        <p:spPr>
          <a:xfrm>
            <a:off x="304800" y="6304980"/>
            <a:ext cx="1332089" cy="307777"/>
          </a:xfrm>
          <a:prstGeom prst="rect">
            <a:avLst/>
          </a:prstGeom>
          <a:noFill/>
        </p:spPr>
        <p:txBody>
          <a:bodyPr wrap="square" rtlCol="0">
            <a:spAutoFit/>
          </a:bodyPr>
          <a:lstStyle/>
          <a:p>
            <a:fld id="{05CB0792-EF73-4D02-8BEC-A8A0251ADE70}" type="slidenum">
              <a:rPr lang="en-US" sz="1400" smtClean="0"/>
              <a:t>‹#›</a:t>
            </a:fld>
            <a:endParaRPr lang="en-US" sz="1400"/>
          </a:p>
        </p:txBody>
      </p:sp>
    </p:spTree>
    <p:extLst>
      <p:ext uri="{BB962C8B-B14F-4D97-AF65-F5344CB8AC3E}">
        <p14:creationId xmlns:p14="http://schemas.microsoft.com/office/powerpoint/2010/main" val="41817958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creenshots">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7D8028D-AAC2-EBF5-D5AB-06C9100F8450}"/>
              </a:ext>
            </a:extLst>
          </p:cNvPr>
          <p:cNvPicPr>
            <a:picLocks noChangeAspect="1"/>
          </p:cNvPicPr>
          <p:nvPr userDrawn="1"/>
        </p:nvPicPr>
        <p:blipFill>
          <a:blip r:embed="rId2"/>
          <a:stretch>
            <a:fillRect/>
          </a:stretch>
        </p:blipFill>
        <p:spPr>
          <a:xfrm>
            <a:off x="10903789" y="6304980"/>
            <a:ext cx="966159" cy="318832"/>
          </a:xfrm>
          <a:prstGeom prst="rect">
            <a:avLst/>
          </a:prstGeom>
        </p:spPr>
      </p:pic>
      <p:sp>
        <p:nvSpPr>
          <p:cNvPr id="7" name="Text Placeholder 2">
            <a:extLst>
              <a:ext uri="{FF2B5EF4-FFF2-40B4-BE49-F238E27FC236}">
                <a16:creationId xmlns:a16="http://schemas.microsoft.com/office/drawing/2014/main" id="{E74D98B5-CD29-F4F9-BEDF-3AEA5F2C0093}"/>
              </a:ext>
            </a:extLst>
          </p:cNvPr>
          <p:cNvSpPr>
            <a:spLocks noGrp="1"/>
          </p:cNvSpPr>
          <p:nvPr>
            <p:ph idx="1"/>
          </p:nvPr>
        </p:nvSpPr>
        <p:spPr>
          <a:xfrm>
            <a:off x="6581954" y="2311880"/>
            <a:ext cx="5098211"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62A2E141-6609-9E2F-8681-3364673AAB53}"/>
              </a:ext>
            </a:extLst>
          </p:cNvPr>
          <p:cNvSpPr>
            <a:spLocks noGrp="1"/>
          </p:cNvSpPr>
          <p:nvPr>
            <p:ph type="title"/>
          </p:nvPr>
        </p:nvSpPr>
        <p:spPr>
          <a:xfrm>
            <a:off x="6581954" y="500150"/>
            <a:ext cx="5098211" cy="1302771"/>
          </a:xfrm>
        </p:spPr>
        <p:txBody>
          <a:bodyPr/>
          <a:lstStyle/>
          <a:p>
            <a:r>
              <a:rPr lang="en-US"/>
              <a:t>Click to edit Master title style</a:t>
            </a:r>
          </a:p>
        </p:txBody>
      </p:sp>
      <p:pic>
        <p:nvPicPr>
          <p:cNvPr id="5" name="Picture 4" descr="A picture containing shape&#10;&#10;Description automatically generated">
            <a:extLst>
              <a:ext uri="{FF2B5EF4-FFF2-40B4-BE49-F238E27FC236}">
                <a16:creationId xmlns:a16="http://schemas.microsoft.com/office/drawing/2014/main" id="{A5B935BE-9AE6-55CA-8542-067EC32129CB}"/>
              </a:ext>
            </a:extLst>
          </p:cNvPr>
          <p:cNvPicPr>
            <a:picLocks noChangeAspect="1"/>
          </p:cNvPicPr>
          <p:nvPr userDrawn="1"/>
        </p:nvPicPr>
        <p:blipFill>
          <a:blip r:embed="rId3"/>
          <a:stretch>
            <a:fillRect/>
          </a:stretch>
        </p:blipFill>
        <p:spPr>
          <a:xfrm>
            <a:off x="-93440" y="926228"/>
            <a:ext cx="6760228" cy="5305427"/>
          </a:xfrm>
          <a:prstGeom prst="rect">
            <a:avLst/>
          </a:prstGeom>
        </p:spPr>
      </p:pic>
      <p:sp>
        <p:nvSpPr>
          <p:cNvPr id="9" name="Picture Placeholder 8">
            <a:extLst>
              <a:ext uri="{FF2B5EF4-FFF2-40B4-BE49-F238E27FC236}">
                <a16:creationId xmlns:a16="http://schemas.microsoft.com/office/drawing/2014/main" id="{D5A42818-0DCC-D621-B6EB-6EF57733E2FA}"/>
              </a:ext>
            </a:extLst>
          </p:cNvPr>
          <p:cNvSpPr>
            <a:spLocks noGrp="1"/>
          </p:cNvSpPr>
          <p:nvPr>
            <p:ph type="pic" sz="quarter" idx="10"/>
          </p:nvPr>
        </p:nvSpPr>
        <p:spPr>
          <a:xfrm>
            <a:off x="664234" y="1423358"/>
            <a:ext cx="5244861" cy="3304217"/>
          </a:xfrm>
        </p:spPr>
        <p:txBody>
          <a:bodyPr/>
          <a:lstStyle>
            <a:lvl1pPr marL="0" indent="0">
              <a:buNone/>
              <a:defRPr/>
            </a:lvl1pPr>
          </a:lstStyle>
          <a:p>
            <a:endParaRPr lang="en-US"/>
          </a:p>
        </p:txBody>
      </p:sp>
      <p:sp>
        <p:nvSpPr>
          <p:cNvPr id="2" name="TextBox 1">
            <a:extLst>
              <a:ext uri="{FF2B5EF4-FFF2-40B4-BE49-F238E27FC236}">
                <a16:creationId xmlns:a16="http://schemas.microsoft.com/office/drawing/2014/main" id="{B1A19193-A56D-F6B0-46D6-69E1026F4035}"/>
              </a:ext>
            </a:extLst>
          </p:cNvPr>
          <p:cNvSpPr txBox="1"/>
          <p:nvPr userDrawn="1"/>
        </p:nvSpPr>
        <p:spPr>
          <a:xfrm>
            <a:off x="304800" y="6304980"/>
            <a:ext cx="1332089" cy="307777"/>
          </a:xfrm>
          <a:prstGeom prst="rect">
            <a:avLst/>
          </a:prstGeom>
          <a:noFill/>
        </p:spPr>
        <p:txBody>
          <a:bodyPr wrap="square" rtlCol="0">
            <a:spAutoFit/>
          </a:bodyPr>
          <a:lstStyle/>
          <a:p>
            <a:fld id="{05CB0792-EF73-4D02-8BEC-A8A0251ADE70}" type="slidenum">
              <a:rPr lang="en-US" sz="1400" smtClean="0"/>
              <a:t>‹#›</a:t>
            </a:fld>
            <a:endParaRPr lang="en-US" sz="1400"/>
          </a:p>
        </p:txBody>
      </p:sp>
    </p:spTree>
    <p:extLst>
      <p:ext uri="{BB962C8B-B14F-4D97-AF65-F5344CB8AC3E}">
        <p14:creationId xmlns:p14="http://schemas.microsoft.com/office/powerpoint/2010/main" val="1821346507"/>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eaker Slid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02CD117-813B-FA6A-77CE-EE0207C68ADF}"/>
              </a:ext>
            </a:extLst>
          </p:cNvPr>
          <p:cNvSpPr>
            <a:spLocks noGrp="1"/>
          </p:cNvSpPr>
          <p:nvPr>
            <p:ph sz="quarter" idx="10"/>
          </p:nvPr>
        </p:nvSpPr>
        <p:spPr>
          <a:xfrm>
            <a:off x="6745288" y="3355676"/>
            <a:ext cx="4773612" cy="3045124"/>
          </a:xfrm>
        </p:spPr>
        <p:txBody>
          <a:bodyPr>
            <a:normAutofit/>
          </a:bodyPr>
          <a:lstStyle>
            <a:lvl1pPr marL="0" indent="0">
              <a:buNone/>
              <a:defRPr sz="18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Google Shape;78;g162086d5a5f_0_228">
            <a:extLst>
              <a:ext uri="{FF2B5EF4-FFF2-40B4-BE49-F238E27FC236}">
                <a16:creationId xmlns:a16="http://schemas.microsoft.com/office/drawing/2014/main" id="{DB206EE3-A466-C5FD-E5A7-1B26F82F0117}"/>
              </a:ext>
            </a:extLst>
          </p:cNvPr>
          <p:cNvSpPr/>
          <p:nvPr userDrawn="1"/>
        </p:nvSpPr>
        <p:spPr>
          <a:xfrm rot="5400000" flipH="1">
            <a:off x="1639019" y="-224286"/>
            <a:ext cx="2527539" cy="5805577"/>
          </a:xfrm>
          <a:prstGeom prst="round2SameRect">
            <a:avLst>
              <a:gd name="adj1" fmla="val 50000"/>
              <a:gd name="adj2" fmla="val 0"/>
            </a:avLst>
          </a:prstGeom>
          <a:gradFill>
            <a:gsLst>
              <a:gs pos="0">
                <a:schemeClr val="accent2"/>
              </a:gs>
              <a:gs pos="49000">
                <a:schemeClr val="accent1"/>
              </a:gs>
              <a:gs pos="100000">
                <a:schemeClr val="accent3"/>
              </a:gs>
            </a:gsLst>
            <a:lin ang="18900044"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sp>
        <p:nvSpPr>
          <p:cNvPr id="9" name="Picture Placeholder 8">
            <a:extLst>
              <a:ext uri="{FF2B5EF4-FFF2-40B4-BE49-F238E27FC236}">
                <a16:creationId xmlns:a16="http://schemas.microsoft.com/office/drawing/2014/main" id="{54C235F7-DA5C-2770-F3C2-B2814EA58D4C}"/>
              </a:ext>
            </a:extLst>
          </p:cNvPr>
          <p:cNvSpPr>
            <a:spLocks noGrp="1"/>
          </p:cNvSpPr>
          <p:nvPr>
            <p:ph type="pic" sz="quarter" idx="11"/>
          </p:nvPr>
        </p:nvSpPr>
        <p:spPr>
          <a:xfrm>
            <a:off x="2200005" y="1094896"/>
            <a:ext cx="3363912" cy="3883025"/>
          </a:xfrm>
        </p:spPr>
        <p:txBody>
          <a:bodyPr/>
          <a:lstStyle>
            <a:lvl1pPr marL="0" indent="0">
              <a:buNone/>
              <a:defRPr/>
            </a:lvl1pPr>
          </a:lstStyle>
          <a:p>
            <a:endParaRPr lang="en-US"/>
          </a:p>
        </p:txBody>
      </p:sp>
      <p:sp>
        <p:nvSpPr>
          <p:cNvPr id="14" name="Title 13">
            <a:extLst>
              <a:ext uri="{FF2B5EF4-FFF2-40B4-BE49-F238E27FC236}">
                <a16:creationId xmlns:a16="http://schemas.microsoft.com/office/drawing/2014/main" id="{3344A69F-969C-BD66-1165-9DC31B3C8F26}"/>
              </a:ext>
            </a:extLst>
          </p:cNvPr>
          <p:cNvSpPr>
            <a:spLocks noGrp="1"/>
          </p:cNvSpPr>
          <p:nvPr>
            <p:ph type="title"/>
          </p:nvPr>
        </p:nvSpPr>
        <p:spPr>
          <a:xfrm>
            <a:off x="6763293" y="413885"/>
            <a:ext cx="4773613" cy="1777223"/>
          </a:xfrm>
        </p:spPr>
        <p:txBody>
          <a:bodyPr/>
          <a:lstStyle/>
          <a:p>
            <a:r>
              <a:rPr lang="en-US"/>
              <a:t>Click to edit Master title style</a:t>
            </a:r>
          </a:p>
        </p:txBody>
      </p:sp>
      <p:sp>
        <p:nvSpPr>
          <p:cNvPr id="15" name="Content Placeholder 3">
            <a:extLst>
              <a:ext uri="{FF2B5EF4-FFF2-40B4-BE49-F238E27FC236}">
                <a16:creationId xmlns:a16="http://schemas.microsoft.com/office/drawing/2014/main" id="{D63F5AEF-32B0-4CF3-CD06-B9B1CECF0498}"/>
              </a:ext>
            </a:extLst>
          </p:cNvPr>
          <p:cNvSpPr>
            <a:spLocks noGrp="1"/>
          </p:cNvSpPr>
          <p:nvPr>
            <p:ph sz="quarter" idx="12"/>
          </p:nvPr>
        </p:nvSpPr>
        <p:spPr>
          <a:xfrm>
            <a:off x="6763294" y="2329133"/>
            <a:ext cx="4773612" cy="543463"/>
          </a:xfrm>
        </p:spPr>
        <p:txBody>
          <a:bodyPr>
            <a:normAutofit/>
          </a:bodyPr>
          <a:lstStyle>
            <a:lvl1pPr marL="0" indent="0">
              <a:buNone/>
              <a:defRPr sz="1800" cap="all" baseline="0">
                <a:solidFill>
                  <a:schemeClr val="accent1"/>
                </a:solidFill>
                <a:latin typeface="+mj-lt"/>
              </a:defRPr>
            </a:lvl1pPr>
            <a:lvl2pPr marL="457200" indent="0">
              <a:buNone/>
              <a:defRPr sz="1600" cap="all" baseline="0">
                <a:solidFill>
                  <a:schemeClr val="accent1"/>
                </a:solidFill>
                <a:latin typeface="+mj-lt"/>
              </a:defRPr>
            </a:lvl2pPr>
            <a:lvl3pPr marL="914400" indent="0">
              <a:buNone/>
              <a:defRPr sz="1400" cap="all" baseline="0">
                <a:solidFill>
                  <a:schemeClr val="accent1"/>
                </a:solidFill>
                <a:latin typeface="+mj-lt"/>
              </a:defRPr>
            </a:lvl3pPr>
            <a:lvl4pPr marL="1371600" indent="0">
              <a:buNone/>
              <a:defRPr sz="1200" cap="all" baseline="0">
                <a:solidFill>
                  <a:schemeClr val="accent1"/>
                </a:solidFill>
                <a:latin typeface="+mj-lt"/>
              </a:defRPr>
            </a:lvl4pPr>
            <a:lvl5pPr marL="1828800" indent="0">
              <a:buNone/>
              <a:defRPr sz="1200" cap="all" baseline="0">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B28A1890-8394-AA98-54F4-22AAE58068AC}"/>
              </a:ext>
            </a:extLst>
          </p:cNvPr>
          <p:cNvSpPr txBox="1"/>
          <p:nvPr userDrawn="1"/>
        </p:nvSpPr>
        <p:spPr>
          <a:xfrm>
            <a:off x="304800" y="6304980"/>
            <a:ext cx="1332089" cy="307777"/>
          </a:xfrm>
          <a:prstGeom prst="rect">
            <a:avLst/>
          </a:prstGeom>
          <a:noFill/>
        </p:spPr>
        <p:txBody>
          <a:bodyPr wrap="square" rtlCol="0">
            <a:spAutoFit/>
          </a:bodyPr>
          <a:lstStyle/>
          <a:p>
            <a:fld id="{05CB0792-EF73-4D02-8BEC-A8A0251ADE70}" type="slidenum">
              <a:rPr lang="en-US" sz="1400" smtClean="0"/>
              <a:t>‹#›</a:t>
            </a:fld>
            <a:endParaRPr lang="en-US" sz="1400"/>
          </a:p>
        </p:txBody>
      </p:sp>
    </p:spTree>
    <p:extLst>
      <p:ext uri="{BB962C8B-B14F-4D97-AF65-F5344CB8AC3E}">
        <p14:creationId xmlns:p14="http://schemas.microsoft.com/office/powerpoint/2010/main" val="245522978"/>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48A66-BCB3-3949-74DC-33B3AD2C3646}"/>
              </a:ext>
            </a:extLst>
          </p:cNvPr>
          <p:cNvSpPr>
            <a:spLocks noGrp="1"/>
          </p:cNvSpPr>
          <p:nvPr>
            <p:ph type="title"/>
          </p:nvPr>
        </p:nvSpPr>
        <p:spPr>
          <a:xfrm>
            <a:off x="655093" y="413886"/>
            <a:ext cx="10881814" cy="595405"/>
          </a:xfrm>
        </p:spPr>
        <p:txBody>
          <a:bodyPr/>
          <a:lstStyle/>
          <a:p>
            <a:r>
              <a:rPr lang="en-US"/>
              <a:t>Click to edit Master title style</a:t>
            </a:r>
          </a:p>
        </p:txBody>
      </p:sp>
      <p:pic>
        <p:nvPicPr>
          <p:cNvPr id="14" name="Picture 13" descr="Icon&#10;&#10;Description automatically generated">
            <a:extLst>
              <a:ext uri="{FF2B5EF4-FFF2-40B4-BE49-F238E27FC236}">
                <a16:creationId xmlns:a16="http://schemas.microsoft.com/office/drawing/2014/main" id="{10E4CDF7-ABC0-B899-6210-1460729705C4}"/>
              </a:ext>
            </a:extLst>
          </p:cNvPr>
          <p:cNvPicPr>
            <a:picLocks noChangeAspect="1"/>
          </p:cNvPicPr>
          <p:nvPr userDrawn="1"/>
        </p:nvPicPr>
        <p:blipFill>
          <a:blip r:embed="rId2"/>
          <a:stretch>
            <a:fillRect/>
          </a:stretch>
        </p:blipFill>
        <p:spPr>
          <a:xfrm>
            <a:off x="10903789" y="6304980"/>
            <a:ext cx="966159" cy="318832"/>
          </a:xfrm>
          <a:prstGeom prst="rect">
            <a:avLst/>
          </a:prstGeom>
        </p:spPr>
      </p:pic>
      <p:sp>
        <p:nvSpPr>
          <p:cNvPr id="3" name="TextBox 2">
            <a:extLst>
              <a:ext uri="{FF2B5EF4-FFF2-40B4-BE49-F238E27FC236}">
                <a16:creationId xmlns:a16="http://schemas.microsoft.com/office/drawing/2014/main" id="{0DF68DCB-0D08-8CFF-D907-FEE6E74D49D1}"/>
              </a:ext>
            </a:extLst>
          </p:cNvPr>
          <p:cNvSpPr txBox="1"/>
          <p:nvPr userDrawn="1"/>
        </p:nvSpPr>
        <p:spPr>
          <a:xfrm>
            <a:off x="304800" y="6304980"/>
            <a:ext cx="1332089" cy="307777"/>
          </a:xfrm>
          <a:prstGeom prst="rect">
            <a:avLst/>
          </a:prstGeom>
          <a:noFill/>
        </p:spPr>
        <p:txBody>
          <a:bodyPr wrap="square" rtlCol="0">
            <a:spAutoFit/>
          </a:bodyPr>
          <a:lstStyle/>
          <a:p>
            <a:fld id="{05CB0792-EF73-4D02-8BEC-A8A0251ADE70}" type="slidenum">
              <a:rPr lang="en-US" sz="1400" smtClean="0"/>
              <a:t>‹#›</a:t>
            </a:fld>
            <a:endParaRPr lang="en-US" sz="1400"/>
          </a:p>
        </p:txBody>
      </p:sp>
    </p:spTree>
    <p:extLst>
      <p:ext uri="{BB962C8B-B14F-4D97-AF65-F5344CB8AC3E}">
        <p14:creationId xmlns:p14="http://schemas.microsoft.com/office/powerpoint/2010/main" val="3204669956"/>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efault Slide" preserve="1" userDrawn="1">
  <p:cSld name="Default Slide">
    <p:bg>
      <p:bgPr>
        <a:solidFill>
          <a:schemeClr val="accent1"/>
        </a:solidFill>
        <a:effectLst/>
      </p:bgPr>
    </p:bg>
    <p:spTree>
      <p:nvGrpSpPr>
        <p:cNvPr id="1" name="Shape 50"/>
        <p:cNvGrpSpPr/>
        <p:nvPr/>
      </p:nvGrpSpPr>
      <p:grpSpPr>
        <a:xfrm>
          <a:off x="0" y="0"/>
          <a:ext cx="0" cy="0"/>
          <a:chOff x="0" y="0"/>
          <a:chExt cx="0" cy="0"/>
        </a:xfrm>
      </p:grpSpPr>
      <p:sp>
        <p:nvSpPr>
          <p:cNvPr id="15" name="Title 1">
            <a:extLst>
              <a:ext uri="{FF2B5EF4-FFF2-40B4-BE49-F238E27FC236}">
                <a16:creationId xmlns:a16="http://schemas.microsoft.com/office/drawing/2014/main" id="{B1100A28-0802-6D9D-589A-ED7136AAF10E}"/>
              </a:ext>
            </a:extLst>
          </p:cNvPr>
          <p:cNvSpPr>
            <a:spLocks noGrp="1"/>
          </p:cNvSpPr>
          <p:nvPr>
            <p:ph type="title"/>
          </p:nvPr>
        </p:nvSpPr>
        <p:spPr>
          <a:xfrm>
            <a:off x="849792" y="2564488"/>
            <a:ext cx="4799133" cy="1915246"/>
          </a:xfrm>
        </p:spPr>
        <p:txBody>
          <a:bodyPr/>
          <a:lstStyle>
            <a:lvl1pPr>
              <a:defRPr sz="4400">
                <a:solidFill>
                  <a:schemeClr val="bg1"/>
                </a:solidFill>
              </a:defRPr>
            </a:lvl1pPr>
          </a:lstStyle>
          <a:p>
            <a:r>
              <a:rPr lang="en-US"/>
              <a:t>Click to edit Master title style</a:t>
            </a:r>
          </a:p>
        </p:txBody>
      </p:sp>
      <p:grpSp>
        <p:nvGrpSpPr>
          <p:cNvPr id="19" name="Group 18">
            <a:extLst>
              <a:ext uri="{FF2B5EF4-FFF2-40B4-BE49-F238E27FC236}">
                <a16:creationId xmlns:a16="http://schemas.microsoft.com/office/drawing/2014/main" id="{2B35640C-AB0A-7374-0A86-EAE91397ECD5}"/>
              </a:ext>
            </a:extLst>
          </p:cNvPr>
          <p:cNvGrpSpPr/>
          <p:nvPr userDrawn="1"/>
        </p:nvGrpSpPr>
        <p:grpSpPr>
          <a:xfrm>
            <a:off x="6716357" y="-386712"/>
            <a:ext cx="6538753" cy="7707606"/>
            <a:chOff x="4582477" y="2657719"/>
            <a:chExt cx="475297" cy="560260"/>
          </a:xfrm>
          <a:solidFill>
            <a:schemeClr val="bg1">
              <a:alpha val="6000"/>
            </a:schemeClr>
          </a:solidFill>
        </p:grpSpPr>
        <p:sp>
          <p:nvSpPr>
            <p:cNvPr id="20" name="Freeform: Shape 19">
              <a:extLst>
                <a:ext uri="{FF2B5EF4-FFF2-40B4-BE49-F238E27FC236}">
                  <a16:creationId xmlns:a16="http://schemas.microsoft.com/office/drawing/2014/main" id="{4E58B03B-2CB6-D2AE-F22C-D86CBB3A32C6}"/>
                </a:ext>
              </a:extLst>
            </p:cNvPr>
            <p:cNvSpPr/>
            <p:nvPr/>
          </p:nvSpPr>
          <p:spPr>
            <a:xfrm>
              <a:off x="4603527" y="2657719"/>
              <a:ext cx="454247" cy="335565"/>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64E1ACE9-CA41-F3B6-9396-79A8CBB92547}"/>
                </a:ext>
              </a:extLst>
            </p:cNvPr>
            <p:cNvSpPr/>
            <p:nvPr/>
          </p:nvSpPr>
          <p:spPr>
            <a:xfrm>
              <a:off x="4582477" y="3026718"/>
              <a:ext cx="376808" cy="191261"/>
            </a:xfrm>
            <a:custGeom>
              <a:avLst/>
              <a:gdLst>
                <a:gd name="connsiteX0" fmla="*/ 243269 w 376808"/>
                <a:gd name="connsiteY0" fmla="*/ 0 h 191261"/>
                <a:gd name="connsiteX1" fmla="*/ 376809 w 376808"/>
                <a:gd name="connsiteY1" fmla="*/ 191262 h 191261"/>
                <a:gd name="connsiteX2" fmla="*/ 286988 w 376808"/>
                <a:gd name="connsiteY2" fmla="*/ 191262 h 191261"/>
                <a:gd name="connsiteX3" fmla="*/ 188404 w 376808"/>
                <a:gd name="connsiteY3" fmla="*/ 50673 h 191261"/>
                <a:gd name="connsiteX4" fmla="*/ 90297 w 376808"/>
                <a:gd name="connsiteY4" fmla="*/ 191262 h 191261"/>
                <a:gd name="connsiteX5" fmla="*/ 0 w 376808"/>
                <a:gd name="connsiteY5" fmla="*/ 191262 h 191261"/>
                <a:gd name="connsiteX6" fmla="*/ 133541 w 376808"/>
                <a:gd name="connsiteY6" fmla="*/ 0 h 191261"/>
                <a:gd name="connsiteX7" fmla="*/ 243269 w 376808"/>
                <a:gd name="connsiteY7" fmla="*/ 0 h 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08" h="191261">
                  <a:moveTo>
                    <a:pt x="243269" y="0"/>
                  </a:moveTo>
                  <a:lnTo>
                    <a:pt x="376809" y="191262"/>
                  </a:lnTo>
                  <a:lnTo>
                    <a:pt x="286988" y="191262"/>
                  </a:lnTo>
                  <a:lnTo>
                    <a:pt x="188404" y="50673"/>
                  </a:lnTo>
                  <a:lnTo>
                    <a:pt x="90297" y="191262"/>
                  </a:lnTo>
                  <a:lnTo>
                    <a:pt x="0" y="191262"/>
                  </a:lnTo>
                  <a:lnTo>
                    <a:pt x="133541" y="0"/>
                  </a:lnTo>
                  <a:lnTo>
                    <a:pt x="243269"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4DB4504-6B0B-1833-CA1C-4DC76BA5E97B}"/>
                </a:ext>
              </a:extLst>
            </p:cNvPr>
            <p:cNvSpPr/>
            <p:nvPr/>
          </p:nvSpPr>
          <p:spPr>
            <a:xfrm>
              <a:off x="4718494" y="2726204"/>
              <a:ext cx="104203" cy="104584"/>
            </a:xfrm>
            <a:custGeom>
              <a:avLst/>
              <a:gdLst>
                <a:gd name="connsiteX0" fmla="*/ 104204 w 104203"/>
                <a:gd name="connsiteY0" fmla="*/ 52292 h 104584"/>
                <a:gd name="connsiteX1" fmla="*/ 52102 w 104203"/>
                <a:gd name="connsiteY1" fmla="*/ 104585 h 104584"/>
                <a:gd name="connsiteX2" fmla="*/ 0 w 104203"/>
                <a:gd name="connsiteY2" fmla="*/ 52292 h 104584"/>
                <a:gd name="connsiteX3" fmla="*/ 52102 w 104203"/>
                <a:gd name="connsiteY3" fmla="*/ 0 h 104584"/>
                <a:gd name="connsiteX4" fmla="*/ 104204 w 104203"/>
                <a:gd name="connsiteY4" fmla="*/ 52292 h 10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3" h="104584">
                  <a:moveTo>
                    <a:pt x="104204" y="52292"/>
                  </a:moveTo>
                  <a:cubicBezTo>
                    <a:pt x="104204" y="81172"/>
                    <a:pt x="80877" y="104585"/>
                    <a:pt x="52102" y="104585"/>
                  </a:cubicBezTo>
                  <a:cubicBezTo>
                    <a:pt x="23327" y="104585"/>
                    <a:pt x="0" y="81172"/>
                    <a:pt x="0" y="52292"/>
                  </a:cubicBezTo>
                  <a:cubicBezTo>
                    <a:pt x="0" y="23412"/>
                    <a:pt x="23327" y="0"/>
                    <a:pt x="52102" y="0"/>
                  </a:cubicBezTo>
                  <a:cubicBezTo>
                    <a:pt x="80877" y="0"/>
                    <a:pt x="104204" y="23412"/>
                    <a:pt x="104204" y="52292"/>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7900463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Image 01">
    <p:spTree>
      <p:nvGrpSpPr>
        <p:cNvPr id="1" name=""/>
        <p:cNvGrpSpPr/>
        <p:nvPr/>
      </p:nvGrpSpPr>
      <p:grpSpPr>
        <a:xfrm>
          <a:off x="0" y="0"/>
          <a:ext cx="0" cy="0"/>
          <a:chOff x="0" y="0"/>
          <a:chExt cx="0" cy="0"/>
        </a:xfrm>
      </p:grpSpPr>
      <p:sp>
        <p:nvSpPr>
          <p:cNvPr id="48" name="Freeform 47">
            <a:extLst>
              <a:ext uri="{FF2B5EF4-FFF2-40B4-BE49-F238E27FC236}">
                <a16:creationId xmlns:a16="http://schemas.microsoft.com/office/drawing/2014/main" id="{454BD612-C58E-5369-1144-D22C3E556713}"/>
              </a:ext>
            </a:extLst>
          </p:cNvPr>
          <p:cNvSpPr/>
          <p:nvPr userDrawn="1"/>
        </p:nvSpPr>
        <p:spPr>
          <a:xfrm>
            <a:off x="9011249" y="5774385"/>
            <a:ext cx="3180751" cy="1089514"/>
          </a:xfrm>
          <a:custGeom>
            <a:avLst/>
            <a:gdLst>
              <a:gd name="connsiteX0" fmla="*/ 1654564 w 3180751"/>
              <a:gd name="connsiteY0" fmla="*/ 0 h 1089514"/>
              <a:gd name="connsiteX1" fmla="*/ 3148156 w 3180751"/>
              <a:gd name="connsiteY1" fmla="*/ 794137 h 1089514"/>
              <a:gd name="connsiteX2" fmla="*/ 3180751 w 3180751"/>
              <a:gd name="connsiteY2" fmla="*/ 847790 h 1089514"/>
              <a:gd name="connsiteX3" fmla="*/ 3180751 w 3180751"/>
              <a:gd name="connsiteY3" fmla="*/ 1089514 h 1089514"/>
              <a:gd name="connsiteX4" fmla="*/ 2907848 w 3180751"/>
              <a:gd name="connsiteY4" fmla="*/ 1089514 h 1089514"/>
              <a:gd name="connsiteX5" fmla="*/ 2850379 w 3180751"/>
              <a:gd name="connsiteY5" fmla="*/ 994917 h 1089514"/>
              <a:gd name="connsiteX6" fmla="*/ 1654564 w 3180751"/>
              <a:gd name="connsiteY6" fmla="*/ 359107 h 1089514"/>
              <a:gd name="connsiteX7" fmla="*/ 458749 w 3180751"/>
              <a:gd name="connsiteY7" fmla="*/ 994917 h 1089514"/>
              <a:gd name="connsiteX8" fmla="*/ 401280 w 3180751"/>
              <a:gd name="connsiteY8" fmla="*/ 1089514 h 1089514"/>
              <a:gd name="connsiteX9" fmla="*/ 0 w 3180751"/>
              <a:gd name="connsiteY9" fmla="*/ 1089514 h 1089514"/>
              <a:gd name="connsiteX10" fmla="*/ 70750 w 3180751"/>
              <a:gd name="connsiteY10" fmla="*/ 942647 h 1089514"/>
              <a:gd name="connsiteX11" fmla="*/ 1654564 w 3180751"/>
              <a:gd name="connsiteY11" fmla="*/ 0 h 108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751" h="1089514">
                <a:moveTo>
                  <a:pt x="1654564" y="0"/>
                </a:moveTo>
                <a:cubicBezTo>
                  <a:pt x="2276302" y="0"/>
                  <a:pt x="2824466" y="315012"/>
                  <a:pt x="3148156" y="794137"/>
                </a:cubicBezTo>
                <a:lnTo>
                  <a:pt x="3180751" y="847790"/>
                </a:lnTo>
                <a:lnTo>
                  <a:pt x="3180751" y="1089514"/>
                </a:lnTo>
                <a:lnTo>
                  <a:pt x="2907848" y="1089514"/>
                </a:lnTo>
                <a:lnTo>
                  <a:pt x="2850379" y="994917"/>
                </a:lnTo>
                <a:cubicBezTo>
                  <a:pt x="2591223" y="611315"/>
                  <a:pt x="2152346" y="359107"/>
                  <a:pt x="1654564" y="359107"/>
                </a:cubicBezTo>
                <a:cubicBezTo>
                  <a:pt x="1156782" y="359107"/>
                  <a:pt x="717905" y="611315"/>
                  <a:pt x="458749" y="994917"/>
                </a:cubicBezTo>
                <a:lnTo>
                  <a:pt x="401280" y="1089514"/>
                </a:lnTo>
                <a:lnTo>
                  <a:pt x="0" y="1089514"/>
                </a:lnTo>
                <a:lnTo>
                  <a:pt x="70750" y="942647"/>
                </a:lnTo>
                <a:cubicBezTo>
                  <a:pt x="375765" y="381164"/>
                  <a:pt x="970652" y="0"/>
                  <a:pt x="1654564"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sp>
        <p:nvSpPr>
          <p:cNvPr id="54" name="Delay 53">
            <a:extLst>
              <a:ext uri="{FF2B5EF4-FFF2-40B4-BE49-F238E27FC236}">
                <a16:creationId xmlns:a16="http://schemas.microsoft.com/office/drawing/2014/main" id="{03F8023D-E4EA-4236-A0AF-FCB24B1D0E05}"/>
              </a:ext>
            </a:extLst>
          </p:cNvPr>
          <p:cNvSpPr/>
          <p:nvPr userDrawn="1"/>
        </p:nvSpPr>
        <p:spPr>
          <a:xfrm rot="16200000">
            <a:off x="931400" y="6514743"/>
            <a:ext cx="398968" cy="306146"/>
          </a:xfrm>
          <a:custGeom>
            <a:avLst/>
            <a:gdLst>
              <a:gd name="connsiteX0" fmla="*/ 0 w 291017"/>
              <a:gd name="connsiteY0" fmla="*/ 0 h 306145"/>
              <a:gd name="connsiteX1" fmla="*/ 145509 w 291017"/>
              <a:gd name="connsiteY1" fmla="*/ 0 h 306145"/>
              <a:gd name="connsiteX2" fmla="*/ 291018 w 291017"/>
              <a:gd name="connsiteY2" fmla="*/ 153073 h 306145"/>
              <a:gd name="connsiteX3" fmla="*/ 145509 w 291017"/>
              <a:gd name="connsiteY3" fmla="*/ 306146 h 306145"/>
              <a:gd name="connsiteX4" fmla="*/ 0 w 291017"/>
              <a:gd name="connsiteY4" fmla="*/ 306145 h 306145"/>
              <a:gd name="connsiteX5" fmla="*/ 0 w 291017"/>
              <a:gd name="connsiteY5" fmla="*/ 0 h 306145"/>
              <a:gd name="connsiteX0" fmla="*/ 107950 w 398968"/>
              <a:gd name="connsiteY0" fmla="*/ 0 h 306146"/>
              <a:gd name="connsiteX1" fmla="*/ 253459 w 398968"/>
              <a:gd name="connsiteY1" fmla="*/ 0 h 306146"/>
              <a:gd name="connsiteX2" fmla="*/ 398968 w 398968"/>
              <a:gd name="connsiteY2" fmla="*/ 153073 h 306146"/>
              <a:gd name="connsiteX3" fmla="*/ 253459 w 398968"/>
              <a:gd name="connsiteY3" fmla="*/ 306146 h 306146"/>
              <a:gd name="connsiteX4" fmla="*/ 0 w 398968"/>
              <a:gd name="connsiteY4" fmla="*/ 306145 h 306146"/>
              <a:gd name="connsiteX5" fmla="*/ 107950 w 398968"/>
              <a:gd name="connsiteY5" fmla="*/ 0 h 306146"/>
              <a:gd name="connsiteX0" fmla="*/ 0 w 398968"/>
              <a:gd name="connsiteY0" fmla="*/ 0 h 306146"/>
              <a:gd name="connsiteX1" fmla="*/ 253459 w 398968"/>
              <a:gd name="connsiteY1" fmla="*/ 0 h 306146"/>
              <a:gd name="connsiteX2" fmla="*/ 398968 w 398968"/>
              <a:gd name="connsiteY2" fmla="*/ 153073 h 306146"/>
              <a:gd name="connsiteX3" fmla="*/ 253459 w 398968"/>
              <a:gd name="connsiteY3" fmla="*/ 306146 h 306146"/>
              <a:gd name="connsiteX4" fmla="*/ 0 w 398968"/>
              <a:gd name="connsiteY4" fmla="*/ 306145 h 306146"/>
              <a:gd name="connsiteX5" fmla="*/ 0 w 398968"/>
              <a:gd name="connsiteY5" fmla="*/ 0 h 30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968" h="306146">
                <a:moveTo>
                  <a:pt x="0" y="0"/>
                </a:moveTo>
                <a:lnTo>
                  <a:pt x="253459" y="0"/>
                </a:lnTo>
                <a:cubicBezTo>
                  <a:pt x="333821" y="0"/>
                  <a:pt x="398968" y="68533"/>
                  <a:pt x="398968" y="153073"/>
                </a:cubicBezTo>
                <a:cubicBezTo>
                  <a:pt x="398968" y="237613"/>
                  <a:pt x="333821" y="306146"/>
                  <a:pt x="253459" y="306146"/>
                </a:cubicBezTo>
                <a:lnTo>
                  <a:pt x="0" y="306145"/>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cxnSp>
        <p:nvCxnSpPr>
          <p:cNvPr id="50" name="Straight Connector 49">
            <a:extLst>
              <a:ext uri="{FF2B5EF4-FFF2-40B4-BE49-F238E27FC236}">
                <a16:creationId xmlns:a16="http://schemas.microsoft.com/office/drawing/2014/main" id="{FC1DF8FA-8374-9895-98E4-CC1E92DC0589}"/>
              </a:ext>
            </a:extLst>
          </p:cNvPr>
          <p:cNvCxnSpPr>
            <a:cxnSpLocks/>
          </p:cNvCxnSpPr>
          <p:nvPr userDrawn="1"/>
        </p:nvCxnSpPr>
        <p:spPr>
          <a:xfrm>
            <a:off x="0" y="6836125"/>
            <a:ext cx="12192000" cy="1475"/>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1" name="Slide Number Placeholder 5">
            <a:extLst>
              <a:ext uri="{FF2B5EF4-FFF2-40B4-BE49-F238E27FC236}">
                <a16:creationId xmlns:a16="http://schemas.microsoft.com/office/drawing/2014/main" id="{08550F49-62D7-3D06-691A-CAA9E75E0D88}"/>
              </a:ext>
            </a:extLst>
          </p:cNvPr>
          <p:cNvSpPr>
            <a:spLocks noGrp="1"/>
          </p:cNvSpPr>
          <p:nvPr>
            <p:ph type="sldNum" sz="quarter" idx="4"/>
          </p:nvPr>
        </p:nvSpPr>
        <p:spPr>
          <a:xfrm>
            <a:off x="977811" y="6496654"/>
            <a:ext cx="306146" cy="271774"/>
          </a:xfrm>
          <a:prstGeom prst="rect">
            <a:avLst/>
          </a:prstGeom>
        </p:spPr>
        <p:txBody>
          <a:bodyPr lIns="0" tIns="0" rIns="0" bIns="0" anchor="ctr"/>
          <a:lstStyle>
            <a:lvl1pPr algn="ctr">
              <a:defRPr sz="1200" b="1" i="0">
                <a:solidFill>
                  <a:schemeClr val="bg1"/>
                </a:solidFill>
                <a:latin typeface="DIN Pro Bold" panose="020B0504020101020102" pitchFamily="34" charset="0"/>
                <a:cs typeface="DIN Pro Bold" panose="020B0504020101020102" pitchFamily="34" charset="0"/>
              </a:defRPr>
            </a:lvl1pPr>
          </a:lstStyle>
          <a:p>
            <a:fld id="{7AB9228C-6240-6249-A0ED-F6710D04EA9B}" type="slidenum">
              <a:rPr lang="en-MD" smtClean="0"/>
              <a:pPr/>
              <a:t>‹#›</a:t>
            </a:fld>
            <a:endParaRPr lang="en-MD"/>
          </a:p>
        </p:txBody>
      </p:sp>
      <p:pic>
        <p:nvPicPr>
          <p:cNvPr id="65" name="Picture 64">
            <a:extLst>
              <a:ext uri="{FF2B5EF4-FFF2-40B4-BE49-F238E27FC236}">
                <a16:creationId xmlns:a16="http://schemas.microsoft.com/office/drawing/2014/main" id="{789DBE6D-4F4C-89A4-8D17-19F9351D631C}"/>
              </a:ext>
            </a:extLst>
          </p:cNvPr>
          <p:cNvPicPr>
            <a:picLocks noChangeAspect="1"/>
          </p:cNvPicPr>
          <p:nvPr userDrawn="1"/>
        </p:nvPicPr>
        <p:blipFill>
          <a:blip r:embed="rId2"/>
          <a:stretch>
            <a:fillRect/>
          </a:stretch>
        </p:blipFill>
        <p:spPr>
          <a:xfrm>
            <a:off x="10130117" y="6409841"/>
            <a:ext cx="1084072" cy="323604"/>
          </a:xfrm>
          <a:prstGeom prst="rect">
            <a:avLst/>
          </a:prstGeom>
        </p:spPr>
      </p:pic>
      <p:sp>
        <p:nvSpPr>
          <p:cNvPr id="9" name="Title 1">
            <a:extLst>
              <a:ext uri="{FF2B5EF4-FFF2-40B4-BE49-F238E27FC236}">
                <a16:creationId xmlns:a16="http://schemas.microsoft.com/office/drawing/2014/main" id="{DEB74BA7-CFFA-4453-0BAF-1BE694B246B2}"/>
              </a:ext>
            </a:extLst>
          </p:cNvPr>
          <p:cNvSpPr>
            <a:spLocks noGrp="1"/>
          </p:cNvSpPr>
          <p:nvPr>
            <p:ph type="title" hasCustomPrompt="1"/>
          </p:nvPr>
        </p:nvSpPr>
        <p:spPr>
          <a:xfrm>
            <a:off x="5544542" y="555252"/>
            <a:ext cx="5764845" cy="1076248"/>
          </a:xfrm>
          <a:prstGeom prst="rect">
            <a:avLst/>
          </a:prstGeom>
        </p:spPr>
        <p:txBody>
          <a:bodyPr lIns="0" tIns="0" rIns="0" bIns="0" anchor="t" anchorCtr="0">
            <a:noAutofit/>
          </a:bodyPr>
          <a:lstStyle>
            <a:lvl1pPr algn="l">
              <a:lnSpc>
                <a:spcPct val="100000"/>
              </a:lnSpc>
              <a:defRPr sz="3300">
                <a:solidFill>
                  <a:schemeClr val="tx1"/>
                </a:solidFill>
              </a:defRPr>
            </a:lvl1pPr>
          </a:lstStyle>
          <a:p>
            <a:r>
              <a:rPr lang="en-US"/>
              <a:t>Replace with slide title​ – lorem ipsum dolor sit </a:t>
            </a:r>
            <a:r>
              <a:rPr lang="en-US" err="1"/>
              <a:t>amet</a:t>
            </a:r>
            <a:endParaRPr lang="en-US"/>
          </a:p>
        </p:txBody>
      </p:sp>
      <p:sp>
        <p:nvSpPr>
          <p:cNvPr id="16" name="Freeform 15">
            <a:extLst>
              <a:ext uri="{FF2B5EF4-FFF2-40B4-BE49-F238E27FC236}">
                <a16:creationId xmlns:a16="http://schemas.microsoft.com/office/drawing/2014/main" id="{759DBCA3-5AAE-BE92-B424-7F01298A0528}"/>
              </a:ext>
            </a:extLst>
          </p:cNvPr>
          <p:cNvSpPr/>
          <p:nvPr userDrawn="1"/>
        </p:nvSpPr>
        <p:spPr>
          <a:xfrm>
            <a:off x="-5576" y="0"/>
            <a:ext cx="4922812" cy="6050708"/>
          </a:xfrm>
          <a:custGeom>
            <a:avLst/>
            <a:gdLst>
              <a:gd name="connsiteX0" fmla="*/ 0 w 4922812"/>
              <a:gd name="connsiteY0" fmla="*/ 0 h 6050708"/>
              <a:gd name="connsiteX1" fmla="*/ 4922812 w 4922812"/>
              <a:gd name="connsiteY1" fmla="*/ 0 h 6050708"/>
              <a:gd name="connsiteX2" fmla="*/ 4922812 w 4922812"/>
              <a:gd name="connsiteY2" fmla="*/ 4552318 h 6050708"/>
              <a:gd name="connsiteX3" fmla="*/ 3424422 w 4922812"/>
              <a:gd name="connsiteY3" fmla="*/ 6050708 h 6050708"/>
              <a:gd name="connsiteX4" fmla="*/ 0 w 4922812"/>
              <a:gd name="connsiteY4" fmla="*/ 6050708 h 6050708"/>
              <a:gd name="connsiteX0" fmla="*/ 4922812 w 5014252"/>
              <a:gd name="connsiteY0" fmla="*/ 0 h 6050708"/>
              <a:gd name="connsiteX1" fmla="*/ 4922812 w 5014252"/>
              <a:gd name="connsiteY1" fmla="*/ 4552318 h 6050708"/>
              <a:gd name="connsiteX2" fmla="*/ 3424422 w 5014252"/>
              <a:gd name="connsiteY2" fmla="*/ 6050708 h 6050708"/>
              <a:gd name="connsiteX3" fmla="*/ 0 w 5014252"/>
              <a:gd name="connsiteY3" fmla="*/ 6050708 h 6050708"/>
              <a:gd name="connsiteX4" fmla="*/ 0 w 5014252"/>
              <a:gd name="connsiteY4" fmla="*/ 0 h 6050708"/>
              <a:gd name="connsiteX5" fmla="*/ 5014252 w 5014252"/>
              <a:gd name="connsiteY5" fmla="*/ 91440 h 6050708"/>
              <a:gd name="connsiteX0" fmla="*/ 4922812 w 4922812"/>
              <a:gd name="connsiteY0" fmla="*/ 305888 h 6356596"/>
              <a:gd name="connsiteX1" fmla="*/ 4922812 w 4922812"/>
              <a:gd name="connsiteY1" fmla="*/ 4858206 h 6356596"/>
              <a:gd name="connsiteX2" fmla="*/ 3424422 w 4922812"/>
              <a:gd name="connsiteY2" fmla="*/ 6356596 h 6356596"/>
              <a:gd name="connsiteX3" fmla="*/ 0 w 4922812"/>
              <a:gd name="connsiteY3" fmla="*/ 6356596 h 6356596"/>
              <a:gd name="connsiteX4" fmla="*/ 0 w 4922812"/>
              <a:gd name="connsiteY4" fmla="*/ 305888 h 6356596"/>
              <a:gd name="connsiteX5" fmla="*/ 4453638 w 4922812"/>
              <a:gd name="connsiteY5" fmla="*/ 0 h 6356596"/>
              <a:gd name="connsiteX0" fmla="*/ 4922812 w 4922812"/>
              <a:gd name="connsiteY0" fmla="*/ 0 h 6050708"/>
              <a:gd name="connsiteX1" fmla="*/ 4922812 w 4922812"/>
              <a:gd name="connsiteY1" fmla="*/ 4552318 h 6050708"/>
              <a:gd name="connsiteX2" fmla="*/ 3424422 w 4922812"/>
              <a:gd name="connsiteY2" fmla="*/ 6050708 h 6050708"/>
              <a:gd name="connsiteX3" fmla="*/ 0 w 4922812"/>
              <a:gd name="connsiteY3" fmla="*/ 6050708 h 6050708"/>
              <a:gd name="connsiteX4" fmla="*/ 0 w 4922812"/>
              <a:gd name="connsiteY4" fmla="*/ 0 h 6050708"/>
              <a:gd name="connsiteX5" fmla="*/ 1470953 w 4922812"/>
              <a:gd name="connsiteY5" fmla="*/ 4354 h 6050708"/>
              <a:gd name="connsiteX0" fmla="*/ 4922812 w 4922812"/>
              <a:gd name="connsiteY0" fmla="*/ 218803 h 6269511"/>
              <a:gd name="connsiteX1" fmla="*/ 4922812 w 4922812"/>
              <a:gd name="connsiteY1" fmla="*/ 4771121 h 6269511"/>
              <a:gd name="connsiteX2" fmla="*/ 3424422 w 4922812"/>
              <a:gd name="connsiteY2" fmla="*/ 6269511 h 6269511"/>
              <a:gd name="connsiteX3" fmla="*/ 0 w 4922812"/>
              <a:gd name="connsiteY3" fmla="*/ 6269511 h 6269511"/>
              <a:gd name="connsiteX4" fmla="*/ 0 w 4922812"/>
              <a:gd name="connsiteY4" fmla="*/ 218803 h 6269511"/>
              <a:gd name="connsiteX5" fmla="*/ 638196 w 4922812"/>
              <a:gd name="connsiteY5" fmla="*/ 0 h 6269511"/>
              <a:gd name="connsiteX0" fmla="*/ 4922812 w 4922812"/>
              <a:gd name="connsiteY0" fmla="*/ 0 h 6050708"/>
              <a:gd name="connsiteX1" fmla="*/ 4922812 w 4922812"/>
              <a:gd name="connsiteY1" fmla="*/ 4552318 h 6050708"/>
              <a:gd name="connsiteX2" fmla="*/ 3424422 w 4922812"/>
              <a:gd name="connsiteY2" fmla="*/ 6050708 h 6050708"/>
              <a:gd name="connsiteX3" fmla="*/ 0 w 4922812"/>
              <a:gd name="connsiteY3" fmla="*/ 6050708 h 6050708"/>
              <a:gd name="connsiteX4" fmla="*/ 0 w 4922812"/>
              <a:gd name="connsiteY4" fmla="*/ 0 h 6050708"/>
              <a:gd name="connsiteX0" fmla="*/ 4922812 w 4922812"/>
              <a:gd name="connsiteY0" fmla="*/ 0 h 6050708"/>
              <a:gd name="connsiteX1" fmla="*/ 4922812 w 4922812"/>
              <a:gd name="connsiteY1" fmla="*/ 4552318 h 6050708"/>
              <a:gd name="connsiteX2" fmla="*/ 3424422 w 4922812"/>
              <a:gd name="connsiteY2" fmla="*/ 6050708 h 6050708"/>
              <a:gd name="connsiteX3" fmla="*/ 0 w 4922812"/>
              <a:gd name="connsiteY3" fmla="*/ 6050708 h 6050708"/>
            </a:gdLst>
            <a:ahLst/>
            <a:cxnLst>
              <a:cxn ang="0">
                <a:pos x="connsiteX0" y="connsiteY0"/>
              </a:cxn>
              <a:cxn ang="0">
                <a:pos x="connsiteX1" y="connsiteY1"/>
              </a:cxn>
              <a:cxn ang="0">
                <a:pos x="connsiteX2" y="connsiteY2"/>
              </a:cxn>
              <a:cxn ang="0">
                <a:pos x="connsiteX3" y="connsiteY3"/>
              </a:cxn>
            </a:cxnLst>
            <a:rect l="l" t="t" r="r" b="b"/>
            <a:pathLst>
              <a:path w="4922812" h="6050708">
                <a:moveTo>
                  <a:pt x="4922812" y="0"/>
                </a:moveTo>
                <a:lnTo>
                  <a:pt x="4922812" y="4552318"/>
                </a:lnTo>
                <a:cubicBezTo>
                  <a:pt x="4922812" y="5379856"/>
                  <a:pt x="4251960" y="6050708"/>
                  <a:pt x="3424422" y="6050708"/>
                </a:cubicBezTo>
                <a:lnTo>
                  <a:pt x="0" y="6050708"/>
                </a:lnTo>
              </a:path>
            </a:pathLst>
          </a:cu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sp>
        <p:nvSpPr>
          <p:cNvPr id="12" name="Picture Placeholder 11">
            <a:extLst>
              <a:ext uri="{FF2B5EF4-FFF2-40B4-BE49-F238E27FC236}">
                <a16:creationId xmlns:a16="http://schemas.microsoft.com/office/drawing/2014/main" id="{5924624F-343C-70D4-0D91-5D903C258A82}"/>
              </a:ext>
            </a:extLst>
          </p:cNvPr>
          <p:cNvSpPr>
            <a:spLocks noGrp="1"/>
          </p:cNvSpPr>
          <p:nvPr>
            <p:ph type="pic" sz="quarter" idx="10" hasCustomPrompt="1"/>
          </p:nvPr>
        </p:nvSpPr>
        <p:spPr>
          <a:xfrm>
            <a:off x="-5576" y="20400"/>
            <a:ext cx="4844315" cy="5952245"/>
          </a:xfrm>
          <a:custGeom>
            <a:avLst/>
            <a:gdLst>
              <a:gd name="connsiteX0" fmla="*/ 0 w 4821238"/>
              <a:gd name="connsiteY0" fmla="*/ 803540 h 5955867"/>
              <a:gd name="connsiteX1" fmla="*/ 803540 w 4821238"/>
              <a:gd name="connsiteY1" fmla="*/ 0 h 5955867"/>
              <a:gd name="connsiteX2" fmla="*/ 4017698 w 4821238"/>
              <a:gd name="connsiteY2" fmla="*/ 0 h 5955867"/>
              <a:gd name="connsiteX3" fmla="*/ 4821238 w 4821238"/>
              <a:gd name="connsiteY3" fmla="*/ 803540 h 5955867"/>
              <a:gd name="connsiteX4" fmla="*/ 4821238 w 4821238"/>
              <a:gd name="connsiteY4" fmla="*/ 5152327 h 5955867"/>
              <a:gd name="connsiteX5" fmla="*/ 4017698 w 4821238"/>
              <a:gd name="connsiteY5" fmla="*/ 5955867 h 5955867"/>
              <a:gd name="connsiteX6" fmla="*/ 803540 w 4821238"/>
              <a:gd name="connsiteY6" fmla="*/ 5955867 h 5955867"/>
              <a:gd name="connsiteX7" fmla="*/ 0 w 4821238"/>
              <a:gd name="connsiteY7" fmla="*/ 5152327 h 5955867"/>
              <a:gd name="connsiteX8" fmla="*/ 0 w 4821238"/>
              <a:gd name="connsiteY8" fmla="*/ 803540 h 5955867"/>
              <a:gd name="connsiteX0" fmla="*/ 0 w 4821238"/>
              <a:gd name="connsiteY0" fmla="*/ 803540 h 5955867"/>
              <a:gd name="connsiteX1" fmla="*/ 803540 w 4821238"/>
              <a:gd name="connsiteY1" fmla="*/ 0 h 5955867"/>
              <a:gd name="connsiteX2" fmla="*/ 4821238 w 4821238"/>
              <a:gd name="connsiteY2" fmla="*/ 803540 h 5955867"/>
              <a:gd name="connsiteX3" fmla="*/ 4821238 w 4821238"/>
              <a:gd name="connsiteY3" fmla="*/ 5152327 h 5955867"/>
              <a:gd name="connsiteX4" fmla="*/ 4017698 w 4821238"/>
              <a:gd name="connsiteY4" fmla="*/ 5955867 h 5955867"/>
              <a:gd name="connsiteX5" fmla="*/ 803540 w 4821238"/>
              <a:gd name="connsiteY5" fmla="*/ 5955867 h 5955867"/>
              <a:gd name="connsiteX6" fmla="*/ 0 w 4821238"/>
              <a:gd name="connsiteY6" fmla="*/ 5152327 h 5955867"/>
              <a:gd name="connsiteX7" fmla="*/ 0 w 4821238"/>
              <a:gd name="connsiteY7" fmla="*/ 803540 h 5955867"/>
              <a:gd name="connsiteX0" fmla="*/ 0 w 4821238"/>
              <a:gd name="connsiteY0" fmla="*/ 803540 h 5955867"/>
              <a:gd name="connsiteX1" fmla="*/ 803540 w 4821238"/>
              <a:gd name="connsiteY1" fmla="*/ 0 h 5955867"/>
              <a:gd name="connsiteX2" fmla="*/ 4821238 w 4821238"/>
              <a:gd name="connsiteY2" fmla="*/ 13427 h 5955867"/>
              <a:gd name="connsiteX3" fmla="*/ 4821238 w 4821238"/>
              <a:gd name="connsiteY3" fmla="*/ 5152327 h 5955867"/>
              <a:gd name="connsiteX4" fmla="*/ 4017698 w 4821238"/>
              <a:gd name="connsiteY4" fmla="*/ 5955867 h 5955867"/>
              <a:gd name="connsiteX5" fmla="*/ 803540 w 4821238"/>
              <a:gd name="connsiteY5" fmla="*/ 5955867 h 5955867"/>
              <a:gd name="connsiteX6" fmla="*/ 0 w 4821238"/>
              <a:gd name="connsiteY6" fmla="*/ 5152327 h 5955867"/>
              <a:gd name="connsiteX7" fmla="*/ 0 w 4821238"/>
              <a:gd name="connsiteY7" fmla="*/ 803540 h 5955867"/>
              <a:gd name="connsiteX0" fmla="*/ 0 w 4821238"/>
              <a:gd name="connsiteY0" fmla="*/ 5152327 h 5955867"/>
              <a:gd name="connsiteX1" fmla="*/ 803540 w 4821238"/>
              <a:gd name="connsiteY1" fmla="*/ 0 h 5955867"/>
              <a:gd name="connsiteX2" fmla="*/ 4821238 w 4821238"/>
              <a:gd name="connsiteY2" fmla="*/ 13427 h 5955867"/>
              <a:gd name="connsiteX3" fmla="*/ 4821238 w 4821238"/>
              <a:gd name="connsiteY3" fmla="*/ 5152327 h 5955867"/>
              <a:gd name="connsiteX4" fmla="*/ 4017698 w 4821238"/>
              <a:gd name="connsiteY4" fmla="*/ 5955867 h 5955867"/>
              <a:gd name="connsiteX5" fmla="*/ 803540 w 4821238"/>
              <a:gd name="connsiteY5" fmla="*/ 5955867 h 5955867"/>
              <a:gd name="connsiteX6" fmla="*/ 0 w 4821238"/>
              <a:gd name="connsiteY6" fmla="*/ 5152327 h 5955867"/>
              <a:gd name="connsiteX0" fmla="*/ 4328 w 4825566"/>
              <a:gd name="connsiteY0" fmla="*/ 5143449 h 5946989"/>
              <a:gd name="connsiteX1" fmla="*/ 0 w 4825566"/>
              <a:gd name="connsiteY1" fmla="*/ 0 h 5946989"/>
              <a:gd name="connsiteX2" fmla="*/ 4825566 w 4825566"/>
              <a:gd name="connsiteY2" fmla="*/ 4549 h 5946989"/>
              <a:gd name="connsiteX3" fmla="*/ 4825566 w 4825566"/>
              <a:gd name="connsiteY3" fmla="*/ 5143449 h 5946989"/>
              <a:gd name="connsiteX4" fmla="*/ 4022026 w 4825566"/>
              <a:gd name="connsiteY4" fmla="*/ 5946989 h 5946989"/>
              <a:gd name="connsiteX5" fmla="*/ 807868 w 4825566"/>
              <a:gd name="connsiteY5" fmla="*/ 5946989 h 5946989"/>
              <a:gd name="connsiteX6" fmla="*/ 4328 w 4825566"/>
              <a:gd name="connsiteY6" fmla="*/ 5143449 h 5946989"/>
              <a:gd name="connsiteX0" fmla="*/ 4328 w 4825566"/>
              <a:gd name="connsiteY0" fmla="*/ 5143449 h 5946989"/>
              <a:gd name="connsiteX1" fmla="*/ 0 w 4825566"/>
              <a:gd name="connsiteY1" fmla="*/ 0 h 5946989"/>
              <a:gd name="connsiteX2" fmla="*/ 4825566 w 4825566"/>
              <a:gd name="connsiteY2" fmla="*/ 4549 h 5946989"/>
              <a:gd name="connsiteX3" fmla="*/ 4825566 w 4825566"/>
              <a:gd name="connsiteY3" fmla="*/ 5143449 h 5946989"/>
              <a:gd name="connsiteX4" fmla="*/ 4022026 w 4825566"/>
              <a:gd name="connsiteY4" fmla="*/ 5946989 h 5946989"/>
              <a:gd name="connsiteX5" fmla="*/ 4328 w 4825566"/>
              <a:gd name="connsiteY5" fmla="*/ 5143449 h 5946989"/>
              <a:gd name="connsiteX0" fmla="*/ 186 w 4830302"/>
              <a:gd name="connsiteY0" fmla="*/ 5951317 h 5951317"/>
              <a:gd name="connsiteX1" fmla="*/ 4736 w 4830302"/>
              <a:gd name="connsiteY1" fmla="*/ 0 h 5951317"/>
              <a:gd name="connsiteX2" fmla="*/ 4830302 w 4830302"/>
              <a:gd name="connsiteY2" fmla="*/ 4549 h 5951317"/>
              <a:gd name="connsiteX3" fmla="*/ 4830302 w 4830302"/>
              <a:gd name="connsiteY3" fmla="*/ 5143449 h 5951317"/>
              <a:gd name="connsiteX4" fmla="*/ 4026762 w 4830302"/>
              <a:gd name="connsiteY4" fmla="*/ 5946989 h 5951317"/>
              <a:gd name="connsiteX5" fmla="*/ 186 w 4830302"/>
              <a:gd name="connsiteY5" fmla="*/ 5951317 h 5951317"/>
              <a:gd name="connsiteX0" fmla="*/ 186 w 4830302"/>
              <a:gd name="connsiteY0" fmla="*/ 5951317 h 5951317"/>
              <a:gd name="connsiteX1" fmla="*/ 4736 w 4830302"/>
              <a:gd name="connsiteY1" fmla="*/ 0 h 5951317"/>
              <a:gd name="connsiteX2" fmla="*/ 4830302 w 4830302"/>
              <a:gd name="connsiteY2" fmla="*/ 4549 h 5951317"/>
              <a:gd name="connsiteX3" fmla="*/ 4830302 w 4830302"/>
              <a:gd name="connsiteY3" fmla="*/ 4670484 h 5951317"/>
              <a:gd name="connsiteX4" fmla="*/ 4026762 w 4830302"/>
              <a:gd name="connsiteY4" fmla="*/ 5946989 h 5951317"/>
              <a:gd name="connsiteX5" fmla="*/ 186 w 4830302"/>
              <a:gd name="connsiteY5" fmla="*/ 5951317 h 5951317"/>
              <a:gd name="connsiteX0" fmla="*/ 186 w 4830302"/>
              <a:gd name="connsiteY0" fmla="*/ 5951317 h 5952245"/>
              <a:gd name="connsiteX1" fmla="*/ 4736 w 4830302"/>
              <a:gd name="connsiteY1" fmla="*/ 0 h 5952245"/>
              <a:gd name="connsiteX2" fmla="*/ 4830302 w 4830302"/>
              <a:gd name="connsiteY2" fmla="*/ 4549 h 5952245"/>
              <a:gd name="connsiteX3" fmla="*/ 4830302 w 4830302"/>
              <a:gd name="connsiteY3" fmla="*/ 4670484 h 5952245"/>
              <a:gd name="connsiteX4" fmla="*/ 3501245 w 4830302"/>
              <a:gd name="connsiteY4" fmla="*/ 5952245 h 5952245"/>
              <a:gd name="connsiteX5" fmla="*/ 186 w 4830302"/>
              <a:gd name="connsiteY5" fmla="*/ 5951317 h 5952245"/>
              <a:gd name="connsiteX0" fmla="*/ 186 w 4830302"/>
              <a:gd name="connsiteY0" fmla="*/ 5951317 h 5956750"/>
              <a:gd name="connsiteX1" fmla="*/ 4736 w 4830302"/>
              <a:gd name="connsiteY1" fmla="*/ 0 h 5956750"/>
              <a:gd name="connsiteX2" fmla="*/ 4830302 w 4830302"/>
              <a:gd name="connsiteY2" fmla="*/ 4549 h 5956750"/>
              <a:gd name="connsiteX3" fmla="*/ 4830302 w 4830302"/>
              <a:gd name="connsiteY3" fmla="*/ 4670484 h 5956750"/>
              <a:gd name="connsiteX4" fmla="*/ 3501245 w 4830302"/>
              <a:gd name="connsiteY4" fmla="*/ 5952245 h 5956750"/>
              <a:gd name="connsiteX5" fmla="*/ 186 w 4830302"/>
              <a:gd name="connsiteY5" fmla="*/ 5951317 h 5956750"/>
              <a:gd name="connsiteX0" fmla="*/ 186 w 4830302"/>
              <a:gd name="connsiteY0" fmla="*/ 5951317 h 5956750"/>
              <a:gd name="connsiteX1" fmla="*/ 4736 w 4830302"/>
              <a:gd name="connsiteY1" fmla="*/ 0 h 5956750"/>
              <a:gd name="connsiteX2" fmla="*/ 4830302 w 4830302"/>
              <a:gd name="connsiteY2" fmla="*/ 4549 h 5956750"/>
              <a:gd name="connsiteX3" fmla="*/ 4830302 w 4830302"/>
              <a:gd name="connsiteY3" fmla="*/ 4670484 h 5956750"/>
              <a:gd name="connsiteX4" fmla="*/ 3501245 w 4830302"/>
              <a:gd name="connsiteY4" fmla="*/ 5952245 h 5956750"/>
              <a:gd name="connsiteX5" fmla="*/ 186 w 4830302"/>
              <a:gd name="connsiteY5" fmla="*/ 5951317 h 5956750"/>
              <a:gd name="connsiteX0" fmla="*/ 186 w 4844315"/>
              <a:gd name="connsiteY0" fmla="*/ 5951317 h 5956750"/>
              <a:gd name="connsiteX1" fmla="*/ 4736 w 4844315"/>
              <a:gd name="connsiteY1" fmla="*/ 0 h 5956750"/>
              <a:gd name="connsiteX2" fmla="*/ 4830302 w 4844315"/>
              <a:gd name="connsiteY2" fmla="*/ 4549 h 5956750"/>
              <a:gd name="connsiteX3" fmla="*/ 4830302 w 4844315"/>
              <a:gd name="connsiteY3" fmla="*/ 4670484 h 5956750"/>
              <a:gd name="connsiteX4" fmla="*/ 3501245 w 4844315"/>
              <a:gd name="connsiteY4" fmla="*/ 5952245 h 5956750"/>
              <a:gd name="connsiteX5" fmla="*/ 186 w 4844315"/>
              <a:gd name="connsiteY5" fmla="*/ 5951317 h 5956750"/>
              <a:gd name="connsiteX0" fmla="*/ 186 w 4844315"/>
              <a:gd name="connsiteY0" fmla="*/ 5951317 h 5952245"/>
              <a:gd name="connsiteX1" fmla="*/ 4736 w 4844315"/>
              <a:gd name="connsiteY1" fmla="*/ 0 h 5952245"/>
              <a:gd name="connsiteX2" fmla="*/ 4830302 w 4844315"/>
              <a:gd name="connsiteY2" fmla="*/ 4549 h 5952245"/>
              <a:gd name="connsiteX3" fmla="*/ 4830302 w 4844315"/>
              <a:gd name="connsiteY3" fmla="*/ 4670484 h 5952245"/>
              <a:gd name="connsiteX4" fmla="*/ 3501245 w 4844315"/>
              <a:gd name="connsiteY4" fmla="*/ 5952245 h 5952245"/>
              <a:gd name="connsiteX5" fmla="*/ 186 w 4844315"/>
              <a:gd name="connsiteY5" fmla="*/ 5951317 h 5952245"/>
              <a:gd name="connsiteX0" fmla="*/ 186 w 4844315"/>
              <a:gd name="connsiteY0" fmla="*/ 5951317 h 5952245"/>
              <a:gd name="connsiteX1" fmla="*/ 4736 w 4844315"/>
              <a:gd name="connsiteY1" fmla="*/ 0 h 5952245"/>
              <a:gd name="connsiteX2" fmla="*/ 4830302 w 4844315"/>
              <a:gd name="connsiteY2" fmla="*/ 4549 h 5952245"/>
              <a:gd name="connsiteX3" fmla="*/ 4830302 w 4844315"/>
              <a:gd name="connsiteY3" fmla="*/ 4670484 h 5952245"/>
              <a:gd name="connsiteX4" fmla="*/ 3501245 w 4844315"/>
              <a:gd name="connsiteY4" fmla="*/ 5952245 h 5952245"/>
              <a:gd name="connsiteX5" fmla="*/ 186 w 4844315"/>
              <a:gd name="connsiteY5" fmla="*/ 5951317 h 595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4315" h="5952245">
                <a:moveTo>
                  <a:pt x="186" y="5951317"/>
                </a:moveTo>
                <a:cubicBezTo>
                  <a:pt x="-1257" y="4236834"/>
                  <a:pt x="6179" y="1714483"/>
                  <a:pt x="4736" y="0"/>
                </a:cubicBezTo>
                <a:lnTo>
                  <a:pt x="4830302" y="4549"/>
                </a:lnTo>
                <a:cubicBezTo>
                  <a:pt x="4830302" y="1559861"/>
                  <a:pt x="4861833" y="4037515"/>
                  <a:pt x="4830302" y="4670484"/>
                </a:cubicBezTo>
                <a:cubicBezTo>
                  <a:pt x="4798771" y="5303453"/>
                  <a:pt x="4165746" y="5952246"/>
                  <a:pt x="3501245" y="5952245"/>
                </a:cubicBezTo>
                <a:lnTo>
                  <a:pt x="186" y="5951317"/>
                </a:lnTo>
                <a:close/>
              </a:path>
            </a:pathLst>
          </a:custGeom>
          <a:pattFill prst="pct5">
            <a:fgClr>
              <a:schemeClr val="accent1">
                <a:lumMod val="75000"/>
              </a:schemeClr>
            </a:fgClr>
            <a:bgClr>
              <a:schemeClr val="bg1"/>
            </a:bgClr>
          </a:pattFill>
        </p:spPr>
        <p:txBody>
          <a:bodyPr lIns="0" tIns="0" rIns="0" bIns="720000" anchor="ctr" anchorCtr="0"/>
          <a:lstStyle>
            <a:lvl1pPr marL="0" indent="0" algn="ctr">
              <a:lnSpc>
                <a:spcPct val="100000"/>
              </a:lnSpc>
              <a:spcBef>
                <a:spcPts val="0"/>
              </a:spcBef>
              <a:buNone/>
              <a:defRPr>
                <a:solidFill>
                  <a:schemeClr val="accent3">
                    <a:lumMod val="75000"/>
                  </a:schemeClr>
                </a:solidFill>
              </a:defRPr>
            </a:lvl1pPr>
          </a:lstStyle>
          <a:p>
            <a:r>
              <a:rPr lang="en-US"/>
              <a:t>Add a picture</a:t>
            </a:r>
            <a:endParaRPr lang="en-RO"/>
          </a:p>
        </p:txBody>
      </p:sp>
      <p:sp>
        <p:nvSpPr>
          <p:cNvPr id="7" name="Text Placeholder 6">
            <a:extLst>
              <a:ext uri="{FF2B5EF4-FFF2-40B4-BE49-F238E27FC236}">
                <a16:creationId xmlns:a16="http://schemas.microsoft.com/office/drawing/2014/main" id="{6C2091CF-8F66-3293-4E75-E40C7415625C}"/>
              </a:ext>
            </a:extLst>
          </p:cNvPr>
          <p:cNvSpPr>
            <a:spLocks noGrp="1"/>
          </p:cNvSpPr>
          <p:nvPr>
            <p:ph type="body" sz="quarter" idx="11" hasCustomPrompt="1"/>
          </p:nvPr>
        </p:nvSpPr>
        <p:spPr>
          <a:xfrm>
            <a:off x="5544541" y="2030737"/>
            <a:ext cx="5764845" cy="4006916"/>
          </a:xfrm>
          <a:prstGeom prst="rect">
            <a:avLst/>
          </a:prstGeom>
        </p:spPr>
        <p:txBody>
          <a:bodyPr lIns="0" tIns="0" rIns="0" bIns="0">
            <a:noAutofit/>
          </a:bodyPr>
          <a:lstStyle>
            <a:lvl1pPr marL="0" indent="0">
              <a:lnSpc>
                <a:spcPct val="112000"/>
              </a:lnSpc>
              <a:spcBef>
                <a:spcPts val="600"/>
              </a:spcBef>
              <a:buNone/>
              <a:defRPr sz="1400">
                <a:solidFill>
                  <a:schemeClr val="tx1"/>
                </a:solidFill>
                <a:latin typeface="+mn-lt"/>
              </a:defRPr>
            </a:lvl1pPr>
          </a:lstStyle>
          <a:p>
            <a:pPr lvl="0"/>
            <a:r>
              <a:rPr lang="en-US"/>
              <a:t>Replace this text with body text. Sed non </a:t>
            </a:r>
            <a:r>
              <a:rPr lang="en-US" err="1"/>
              <a:t>est</a:t>
            </a:r>
            <a:r>
              <a:rPr lang="en-US"/>
              <a:t> et </a:t>
            </a:r>
            <a:r>
              <a:rPr lang="en-US" err="1"/>
              <a:t>nulla</a:t>
            </a:r>
            <a:r>
              <a:rPr lang="en-US"/>
              <a:t> </a:t>
            </a:r>
            <a:r>
              <a:rPr lang="en-US" err="1"/>
              <a:t>lobortis</a:t>
            </a:r>
            <a:r>
              <a:rPr lang="en-US"/>
              <a:t> </a:t>
            </a:r>
            <a:r>
              <a:rPr lang="en-US" err="1"/>
              <a:t>mollis</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Donec </a:t>
            </a:r>
            <a:r>
              <a:rPr lang="en-US" err="1"/>
              <a:t>mattis</a:t>
            </a:r>
            <a:r>
              <a:rPr lang="en-US"/>
              <a:t> </a:t>
            </a:r>
            <a:r>
              <a:rPr lang="en-US" err="1"/>
              <a:t>sapien</a:t>
            </a:r>
            <a:r>
              <a:rPr lang="en-US"/>
              <a:t> </a:t>
            </a:r>
            <a:r>
              <a:rPr lang="en-US" err="1"/>
              <a:t>ut</a:t>
            </a:r>
            <a:r>
              <a:rPr lang="en-US"/>
              <a:t> </a:t>
            </a:r>
            <a:r>
              <a:rPr lang="en-US" err="1"/>
              <a:t>odio</a:t>
            </a:r>
            <a:r>
              <a:rPr lang="en-US"/>
              <a:t> </a:t>
            </a:r>
            <a:r>
              <a:rPr lang="en-US" err="1"/>
              <a:t>molestie</a:t>
            </a:r>
            <a:r>
              <a:rPr lang="en-US"/>
              <a:t>, vitae convallis </a:t>
            </a:r>
            <a:r>
              <a:rPr lang="en-US" err="1"/>
              <a:t>odio</a:t>
            </a:r>
            <a:r>
              <a:rPr lang="en-US"/>
              <a:t> </a:t>
            </a:r>
            <a:r>
              <a:rPr lang="en-US" err="1"/>
              <a:t>egestas.Sed</a:t>
            </a:r>
            <a:r>
              <a:rPr lang="en-US"/>
              <a:t> </a:t>
            </a:r>
            <a:r>
              <a:rPr lang="en-US" err="1"/>
              <a:t>ut</a:t>
            </a:r>
            <a:r>
              <a:rPr lang="en-US"/>
              <a:t> lorem et </a:t>
            </a:r>
            <a:r>
              <a:rPr lang="en-US" err="1"/>
              <a:t>nibh</a:t>
            </a:r>
            <a:r>
              <a:rPr lang="en-US"/>
              <a:t> </a:t>
            </a:r>
            <a:r>
              <a:rPr lang="en-US" err="1"/>
              <a:t>lobortis</a:t>
            </a:r>
            <a:r>
              <a:rPr lang="en-US"/>
              <a:t> maximus sit </a:t>
            </a:r>
            <a:r>
              <a:rPr lang="en-US" err="1"/>
              <a:t>amet</a:t>
            </a:r>
            <a:r>
              <a:rPr lang="en-US"/>
              <a:t> </a:t>
            </a:r>
            <a:r>
              <a:rPr lang="en-US" err="1"/>
              <a:t>quis</a:t>
            </a:r>
            <a:r>
              <a:rPr lang="en-US"/>
              <a:t> </a:t>
            </a:r>
            <a:r>
              <a:rPr lang="en-US" err="1"/>
              <a:t>justo</a:t>
            </a:r>
            <a:r>
              <a:rPr lang="en-US"/>
              <a:t>. Ut et </a:t>
            </a:r>
            <a:r>
              <a:rPr lang="en-US" err="1"/>
              <a:t>rutrum</a:t>
            </a:r>
            <a:r>
              <a:rPr lang="en-US"/>
              <a:t> </a:t>
            </a:r>
            <a:r>
              <a:rPr lang="en-US" err="1"/>
              <a:t>neque</a:t>
            </a:r>
            <a:r>
              <a:rPr lang="en-US"/>
              <a:t>. Nunc </a:t>
            </a:r>
            <a:r>
              <a:rPr lang="en-US" err="1"/>
              <a:t>quam</a:t>
            </a:r>
            <a:r>
              <a:rPr lang="en-US"/>
              <a:t> </a:t>
            </a:r>
            <a:r>
              <a:rPr lang="en-US" err="1"/>
              <a:t>nibh</a:t>
            </a:r>
            <a:r>
              <a:rPr lang="en-US"/>
              <a:t>, fermentum vel </a:t>
            </a:r>
            <a:r>
              <a:rPr lang="en-US" err="1"/>
              <a:t>rhoncus</a:t>
            </a:r>
            <a:r>
              <a:rPr lang="en-US"/>
              <a:t> </a:t>
            </a:r>
            <a:r>
              <a:rPr lang="en-US" err="1"/>
              <a:t>eu</a:t>
            </a:r>
            <a:r>
              <a:rPr lang="en-US"/>
              <a:t>, </a:t>
            </a:r>
            <a:r>
              <a:rPr lang="en-US" err="1"/>
              <a:t>egestas</a:t>
            </a:r>
            <a:r>
              <a:rPr lang="en-US"/>
              <a:t> non lorem. Cras </a:t>
            </a:r>
            <a:r>
              <a:rPr lang="en-US" err="1"/>
              <a:t>malesuada</a:t>
            </a:r>
            <a:r>
              <a:rPr lang="en-US"/>
              <a:t> mi id pulvinar </a:t>
            </a:r>
            <a:r>
              <a:rPr lang="en-US" err="1"/>
              <a:t>laoreet</a:t>
            </a:r>
            <a:r>
              <a:rPr lang="en-US"/>
              <a:t>. Donec </a:t>
            </a:r>
            <a:r>
              <a:rPr lang="en-US" err="1"/>
              <a:t>varius</a:t>
            </a:r>
            <a:r>
              <a:rPr lang="en-US"/>
              <a:t> </a:t>
            </a:r>
            <a:r>
              <a:rPr lang="en-US" err="1"/>
              <a:t>nec</a:t>
            </a:r>
            <a:r>
              <a:rPr lang="en-US"/>
              <a:t> ex </a:t>
            </a:r>
            <a:r>
              <a:rPr lang="en-US" err="1"/>
              <a:t>eget</a:t>
            </a:r>
            <a:r>
              <a:rPr lang="en-US"/>
              <a:t> </a:t>
            </a:r>
            <a:r>
              <a:rPr lang="en-US" err="1"/>
              <a:t>facilisis</a:t>
            </a:r>
            <a:r>
              <a:rPr lang="en-US"/>
              <a:t>. Vestibulum </a:t>
            </a:r>
            <a:r>
              <a:rPr lang="en-US" err="1"/>
              <a:t>ut</a:t>
            </a:r>
            <a:r>
              <a:rPr lang="en-US"/>
              <a:t> </a:t>
            </a:r>
            <a:r>
              <a:rPr lang="en-US" err="1"/>
              <a:t>faucibus</a:t>
            </a:r>
            <a:r>
              <a:rPr lang="en-US"/>
              <a:t> </a:t>
            </a:r>
            <a:r>
              <a:rPr lang="en-US" err="1"/>
              <a:t>tellus</a:t>
            </a:r>
            <a:r>
              <a:rPr lang="en-US"/>
              <a:t>. </a:t>
            </a:r>
            <a:r>
              <a:rPr lang="en-US" err="1"/>
              <a:t>Nulla</a:t>
            </a:r>
            <a:r>
              <a:rPr lang="en-US"/>
              <a:t> </a:t>
            </a:r>
            <a:r>
              <a:rPr lang="en-US" err="1"/>
              <a:t>facilisi</a:t>
            </a:r>
            <a:r>
              <a:rPr lang="en-US"/>
              <a:t>. </a:t>
            </a:r>
            <a:r>
              <a:rPr lang="en-US" err="1"/>
              <a:t>Nulla</a:t>
            </a:r>
            <a:r>
              <a:rPr lang="en-US"/>
              <a:t> sit </a:t>
            </a:r>
            <a:r>
              <a:rPr lang="en-US" err="1"/>
              <a:t>amet</a:t>
            </a:r>
            <a:r>
              <a:rPr lang="en-US"/>
              <a:t> </a:t>
            </a:r>
            <a:r>
              <a:rPr lang="en-US" err="1"/>
              <a:t>metus</a:t>
            </a:r>
            <a:r>
              <a:rPr lang="en-US"/>
              <a:t> a </a:t>
            </a:r>
            <a:r>
              <a:rPr lang="en-US" err="1"/>
              <a:t>nulla</a:t>
            </a:r>
            <a:r>
              <a:rPr lang="en-US"/>
              <a:t> </a:t>
            </a:r>
            <a:r>
              <a:rPr lang="en-US" err="1"/>
              <a:t>laoreet</a:t>
            </a:r>
            <a:r>
              <a:rPr lang="en-US"/>
              <a:t> </a:t>
            </a:r>
            <a:r>
              <a:rPr lang="en-US" err="1"/>
              <a:t>congue</a:t>
            </a:r>
            <a:r>
              <a:rPr lang="en-US"/>
              <a:t>. In in </a:t>
            </a:r>
            <a:r>
              <a:rPr lang="en-US" err="1"/>
              <a:t>bibendum</a:t>
            </a:r>
            <a:r>
              <a:rPr lang="en-US"/>
              <a:t> </a:t>
            </a:r>
            <a:r>
              <a:rPr lang="en-US" err="1"/>
              <a:t>mauris</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Nunc </a:t>
            </a:r>
            <a:r>
              <a:rPr lang="en-US" err="1"/>
              <a:t>quam</a:t>
            </a:r>
            <a:r>
              <a:rPr lang="en-US"/>
              <a:t> </a:t>
            </a:r>
            <a:r>
              <a:rPr lang="en-US" err="1"/>
              <a:t>nibh</a:t>
            </a:r>
            <a:r>
              <a:rPr lang="en-US"/>
              <a:t>, fermentum vel </a:t>
            </a:r>
            <a:r>
              <a:rPr lang="en-US" err="1"/>
              <a:t>rhoncus</a:t>
            </a:r>
            <a:r>
              <a:rPr lang="en-US"/>
              <a:t> </a:t>
            </a:r>
            <a:r>
              <a:rPr lang="en-US" err="1"/>
              <a:t>eu</a:t>
            </a:r>
            <a:r>
              <a:rPr lang="en-US"/>
              <a:t>, </a:t>
            </a:r>
            <a:r>
              <a:rPr lang="en-US" err="1"/>
              <a:t>egestas</a:t>
            </a:r>
            <a:r>
              <a:rPr lang="en-US"/>
              <a:t> non lorem. Cras </a:t>
            </a:r>
            <a:r>
              <a:rPr lang="en-US" err="1"/>
              <a:t>malesuada</a:t>
            </a:r>
            <a:r>
              <a:rPr lang="en-US"/>
              <a:t> mi id pulvinar </a:t>
            </a:r>
            <a:r>
              <a:rPr lang="en-US" err="1"/>
              <a:t>laoreet</a:t>
            </a:r>
            <a:r>
              <a:rPr lang="en-US"/>
              <a:t>. Donec </a:t>
            </a:r>
            <a:r>
              <a:rPr lang="en-US" err="1"/>
              <a:t>varius</a:t>
            </a:r>
            <a:r>
              <a:rPr lang="en-US"/>
              <a:t> </a:t>
            </a:r>
            <a:r>
              <a:rPr lang="en-US" err="1"/>
              <a:t>nec</a:t>
            </a:r>
            <a:r>
              <a:rPr lang="en-US"/>
              <a:t> ex </a:t>
            </a:r>
            <a:r>
              <a:rPr lang="en-US" err="1"/>
              <a:t>eget</a:t>
            </a:r>
            <a:r>
              <a:rPr lang="en-US"/>
              <a:t> </a:t>
            </a:r>
            <a:r>
              <a:rPr lang="en-US" err="1"/>
              <a:t>facilisis</a:t>
            </a:r>
            <a:r>
              <a:rPr lang="en-US"/>
              <a:t>. Vestibulum </a:t>
            </a:r>
            <a:r>
              <a:rPr lang="en-US" err="1"/>
              <a:t>ut</a:t>
            </a:r>
            <a:r>
              <a:rPr lang="en-US"/>
              <a:t> </a:t>
            </a:r>
            <a:r>
              <a:rPr lang="en-US" err="1"/>
              <a:t>faucibus</a:t>
            </a:r>
            <a:r>
              <a:rPr lang="en-US"/>
              <a:t> </a:t>
            </a:r>
            <a:r>
              <a:rPr lang="en-US" err="1"/>
              <a:t>tellus</a:t>
            </a:r>
            <a:r>
              <a:rPr lang="en-US"/>
              <a:t>. </a:t>
            </a:r>
            <a:r>
              <a:rPr lang="en-US" err="1"/>
              <a:t>Nulla</a:t>
            </a:r>
            <a:r>
              <a:rPr lang="en-US"/>
              <a:t> </a:t>
            </a:r>
            <a:r>
              <a:rPr lang="en-US" err="1"/>
              <a:t>facilisi</a:t>
            </a:r>
            <a:r>
              <a:rPr lang="en-US"/>
              <a:t>. </a:t>
            </a:r>
            <a:endParaRPr lang="en-RO"/>
          </a:p>
        </p:txBody>
      </p:sp>
      <p:sp>
        <p:nvSpPr>
          <p:cNvPr id="2" name="TextBox 1">
            <a:extLst>
              <a:ext uri="{FF2B5EF4-FFF2-40B4-BE49-F238E27FC236}">
                <a16:creationId xmlns:a16="http://schemas.microsoft.com/office/drawing/2014/main" id="{474A0440-457E-222C-2FF0-371B14771BC2}"/>
              </a:ext>
            </a:extLst>
          </p:cNvPr>
          <p:cNvSpPr txBox="1"/>
          <p:nvPr userDrawn="1"/>
        </p:nvSpPr>
        <p:spPr>
          <a:xfrm>
            <a:off x="1364974" y="6525484"/>
            <a:ext cx="1877391" cy="200055"/>
          </a:xfrm>
          <a:prstGeom prst="rect">
            <a:avLst/>
          </a:prstGeom>
          <a:noFill/>
        </p:spPr>
        <p:txBody>
          <a:bodyPr wrap="square" rtlCol="0">
            <a:spAutoFit/>
          </a:bodyPr>
          <a:lstStyle/>
          <a:p>
            <a:r>
              <a:rPr lang="en-US" sz="700" b="1" i="0">
                <a:solidFill>
                  <a:schemeClr val="tx1"/>
                </a:solidFill>
                <a:latin typeface="Arial" panose="020B0604020202020204" pitchFamily="34" charset="0"/>
                <a:cs typeface="Arial" panose="020B0604020202020204" pitchFamily="34" charset="0"/>
              </a:rPr>
              <a:t>#COMPFERENCE22</a:t>
            </a:r>
            <a:endParaRPr lang="en-RO" sz="700" b="1" i="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8150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1">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7D8028D-AAC2-EBF5-D5AB-06C9100F8450}"/>
              </a:ext>
            </a:extLst>
          </p:cNvPr>
          <p:cNvPicPr>
            <a:picLocks noChangeAspect="1"/>
          </p:cNvPicPr>
          <p:nvPr userDrawn="1"/>
        </p:nvPicPr>
        <p:blipFill>
          <a:blip r:embed="rId2"/>
          <a:stretch>
            <a:fillRect/>
          </a:stretch>
        </p:blipFill>
        <p:spPr>
          <a:xfrm>
            <a:off x="10903789" y="6304980"/>
            <a:ext cx="966159" cy="318832"/>
          </a:xfrm>
          <a:prstGeom prst="rect">
            <a:avLst/>
          </a:prstGeom>
        </p:spPr>
      </p:pic>
      <p:sp>
        <p:nvSpPr>
          <p:cNvPr id="4" name="Google Shape;78;g162086d5a5f_0_228">
            <a:extLst>
              <a:ext uri="{FF2B5EF4-FFF2-40B4-BE49-F238E27FC236}">
                <a16:creationId xmlns:a16="http://schemas.microsoft.com/office/drawing/2014/main" id="{32C1644C-F984-2B13-FC21-3E15A6206A44}"/>
              </a:ext>
            </a:extLst>
          </p:cNvPr>
          <p:cNvSpPr/>
          <p:nvPr userDrawn="1"/>
        </p:nvSpPr>
        <p:spPr>
          <a:xfrm rot="10800000" flipH="1">
            <a:off x="428443" y="0"/>
            <a:ext cx="5878089" cy="5712643"/>
          </a:xfrm>
          <a:prstGeom prst="round2SameRect">
            <a:avLst>
              <a:gd name="adj1" fmla="val 49356"/>
              <a:gd name="adj2" fmla="val 0"/>
            </a:avLst>
          </a:prstGeom>
          <a:solidFill>
            <a:schemeClr val="bg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sp>
        <p:nvSpPr>
          <p:cNvPr id="7" name="Text Placeholder 2">
            <a:extLst>
              <a:ext uri="{FF2B5EF4-FFF2-40B4-BE49-F238E27FC236}">
                <a16:creationId xmlns:a16="http://schemas.microsoft.com/office/drawing/2014/main" id="{E74D98B5-CD29-F4F9-BEDF-3AEA5F2C0093}"/>
              </a:ext>
            </a:extLst>
          </p:cNvPr>
          <p:cNvSpPr>
            <a:spLocks noGrp="1"/>
          </p:cNvSpPr>
          <p:nvPr>
            <p:ph idx="1"/>
          </p:nvPr>
        </p:nvSpPr>
        <p:spPr>
          <a:xfrm>
            <a:off x="6771736" y="2578763"/>
            <a:ext cx="4957828" cy="37262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62A2E141-6609-9E2F-8681-3364673AAB53}"/>
              </a:ext>
            </a:extLst>
          </p:cNvPr>
          <p:cNvSpPr>
            <a:spLocks noGrp="1"/>
          </p:cNvSpPr>
          <p:nvPr>
            <p:ph type="title"/>
          </p:nvPr>
        </p:nvSpPr>
        <p:spPr>
          <a:xfrm>
            <a:off x="6771736" y="378451"/>
            <a:ext cx="4957828" cy="1915246"/>
          </a:xfrm>
        </p:spPr>
        <p:txBody>
          <a:bodyPr/>
          <a:lstStyle/>
          <a:p>
            <a:r>
              <a:rPr lang="en-US"/>
              <a:t>Click to edit Master title style</a:t>
            </a:r>
          </a:p>
        </p:txBody>
      </p:sp>
      <p:sp>
        <p:nvSpPr>
          <p:cNvPr id="2" name="TextBox 1">
            <a:extLst>
              <a:ext uri="{FF2B5EF4-FFF2-40B4-BE49-F238E27FC236}">
                <a16:creationId xmlns:a16="http://schemas.microsoft.com/office/drawing/2014/main" id="{F10EA50F-A42F-4FE5-58F0-025E96FB4E8B}"/>
              </a:ext>
            </a:extLst>
          </p:cNvPr>
          <p:cNvSpPr txBox="1"/>
          <p:nvPr userDrawn="1"/>
        </p:nvSpPr>
        <p:spPr>
          <a:xfrm>
            <a:off x="304800" y="6304980"/>
            <a:ext cx="1332089" cy="307777"/>
          </a:xfrm>
          <a:prstGeom prst="rect">
            <a:avLst/>
          </a:prstGeom>
          <a:noFill/>
        </p:spPr>
        <p:txBody>
          <a:bodyPr wrap="square" rtlCol="0">
            <a:spAutoFit/>
          </a:bodyPr>
          <a:lstStyle/>
          <a:p>
            <a:fld id="{05CB0792-EF73-4D02-8BEC-A8A0251ADE70}" type="slidenum">
              <a:rPr lang="en-US" sz="1400" smtClean="0"/>
              <a:t>‹#›</a:t>
            </a:fld>
            <a:endParaRPr lang="en-US" sz="1400"/>
          </a:p>
        </p:txBody>
      </p:sp>
    </p:spTree>
    <p:extLst>
      <p:ext uri="{BB962C8B-B14F-4D97-AF65-F5344CB8AC3E}">
        <p14:creationId xmlns:p14="http://schemas.microsoft.com/office/powerpoint/2010/main" val="2445962082"/>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 Body Text">
    <p:spTree>
      <p:nvGrpSpPr>
        <p:cNvPr id="1" name=""/>
        <p:cNvGrpSpPr/>
        <p:nvPr/>
      </p:nvGrpSpPr>
      <p:grpSpPr>
        <a:xfrm>
          <a:off x="0" y="0"/>
          <a:ext cx="0" cy="0"/>
          <a:chOff x="0" y="0"/>
          <a:chExt cx="0" cy="0"/>
        </a:xfrm>
      </p:grpSpPr>
      <p:sp>
        <p:nvSpPr>
          <p:cNvPr id="48" name="Freeform 47">
            <a:extLst>
              <a:ext uri="{FF2B5EF4-FFF2-40B4-BE49-F238E27FC236}">
                <a16:creationId xmlns:a16="http://schemas.microsoft.com/office/drawing/2014/main" id="{454BD612-C58E-5369-1144-D22C3E556713}"/>
              </a:ext>
            </a:extLst>
          </p:cNvPr>
          <p:cNvSpPr/>
          <p:nvPr userDrawn="1"/>
        </p:nvSpPr>
        <p:spPr>
          <a:xfrm>
            <a:off x="9011249" y="5774385"/>
            <a:ext cx="3180751" cy="1089514"/>
          </a:xfrm>
          <a:custGeom>
            <a:avLst/>
            <a:gdLst>
              <a:gd name="connsiteX0" fmla="*/ 1654564 w 3180751"/>
              <a:gd name="connsiteY0" fmla="*/ 0 h 1089514"/>
              <a:gd name="connsiteX1" fmla="*/ 3148156 w 3180751"/>
              <a:gd name="connsiteY1" fmla="*/ 794137 h 1089514"/>
              <a:gd name="connsiteX2" fmla="*/ 3180751 w 3180751"/>
              <a:gd name="connsiteY2" fmla="*/ 847790 h 1089514"/>
              <a:gd name="connsiteX3" fmla="*/ 3180751 w 3180751"/>
              <a:gd name="connsiteY3" fmla="*/ 1089514 h 1089514"/>
              <a:gd name="connsiteX4" fmla="*/ 2907848 w 3180751"/>
              <a:gd name="connsiteY4" fmla="*/ 1089514 h 1089514"/>
              <a:gd name="connsiteX5" fmla="*/ 2850379 w 3180751"/>
              <a:gd name="connsiteY5" fmla="*/ 994917 h 1089514"/>
              <a:gd name="connsiteX6" fmla="*/ 1654564 w 3180751"/>
              <a:gd name="connsiteY6" fmla="*/ 359107 h 1089514"/>
              <a:gd name="connsiteX7" fmla="*/ 458749 w 3180751"/>
              <a:gd name="connsiteY7" fmla="*/ 994917 h 1089514"/>
              <a:gd name="connsiteX8" fmla="*/ 401280 w 3180751"/>
              <a:gd name="connsiteY8" fmla="*/ 1089514 h 1089514"/>
              <a:gd name="connsiteX9" fmla="*/ 0 w 3180751"/>
              <a:gd name="connsiteY9" fmla="*/ 1089514 h 1089514"/>
              <a:gd name="connsiteX10" fmla="*/ 70750 w 3180751"/>
              <a:gd name="connsiteY10" fmla="*/ 942647 h 1089514"/>
              <a:gd name="connsiteX11" fmla="*/ 1654564 w 3180751"/>
              <a:gd name="connsiteY11" fmla="*/ 0 h 108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751" h="1089514">
                <a:moveTo>
                  <a:pt x="1654564" y="0"/>
                </a:moveTo>
                <a:cubicBezTo>
                  <a:pt x="2276302" y="0"/>
                  <a:pt x="2824466" y="315012"/>
                  <a:pt x="3148156" y="794137"/>
                </a:cubicBezTo>
                <a:lnTo>
                  <a:pt x="3180751" y="847790"/>
                </a:lnTo>
                <a:lnTo>
                  <a:pt x="3180751" y="1089514"/>
                </a:lnTo>
                <a:lnTo>
                  <a:pt x="2907848" y="1089514"/>
                </a:lnTo>
                <a:lnTo>
                  <a:pt x="2850379" y="994917"/>
                </a:lnTo>
                <a:cubicBezTo>
                  <a:pt x="2591223" y="611315"/>
                  <a:pt x="2152346" y="359107"/>
                  <a:pt x="1654564" y="359107"/>
                </a:cubicBezTo>
                <a:cubicBezTo>
                  <a:pt x="1156782" y="359107"/>
                  <a:pt x="717905" y="611315"/>
                  <a:pt x="458749" y="994917"/>
                </a:cubicBezTo>
                <a:lnTo>
                  <a:pt x="401280" y="1089514"/>
                </a:lnTo>
                <a:lnTo>
                  <a:pt x="0" y="1089514"/>
                </a:lnTo>
                <a:lnTo>
                  <a:pt x="70750" y="942647"/>
                </a:lnTo>
                <a:cubicBezTo>
                  <a:pt x="375765" y="381164"/>
                  <a:pt x="970652" y="0"/>
                  <a:pt x="1654564"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sp>
        <p:nvSpPr>
          <p:cNvPr id="54" name="Delay 53">
            <a:extLst>
              <a:ext uri="{FF2B5EF4-FFF2-40B4-BE49-F238E27FC236}">
                <a16:creationId xmlns:a16="http://schemas.microsoft.com/office/drawing/2014/main" id="{03F8023D-E4EA-4236-A0AF-FCB24B1D0E05}"/>
              </a:ext>
            </a:extLst>
          </p:cNvPr>
          <p:cNvSpPr/>
          <p:nvPr userDrawn="1"/>
        </p:nvSpPr>
        <p:spPr>
          <a:xfrm rot="16200000">
            <a:off x="931400" y="6514743"/>
            <a:ext cx="398968" cy="306146"/>
          </a:xfrm>
          <a:custGeom>
            <a:avLst/>
            <a:gdLst>
              <a:gd name="connsiteX0" fmla="*/ 0 w 291017"/>
              <a:gd name="connsiteY0" fmla="*/ 0 h 306145"/>
              <a:gd name="connsiteX1" fmla="*/ 145509 w 291017"/>
              <a:gd name="connsiteY1" fmla="*/ 0 h 306145"/>
              <a:gd name="connsiteX2" fmla="*/ 291018 w 291017"/>
              <a:gd name="connsiteY2" fmla="*/ 153073 h 306145"/>
              <a:gd name="connsiteX3" fmla="*/ 145509 w 291017"/>
              <a:gd name="connsiteY3" fmla="*/ 306146 h 306145"/>
              <a:gd name="connsiteX4" fmla="*/ 0 w 291017"/>
              <a:gd name="connsiteY4" fmla="*/ 306145 h 306145"/>
              <a:gd name="connsiteX5" fmla="*/ 0 w 291017"/>
              <a:gd name="connsiteY5" fmla="*/ 0 h 306145"/>
              <a:gd name="connsiteX0" fmla="*/ 107950 w 398968"/>
              <a:gd name="connsiteY0" fmla="*/ 0 h 306146"/>
              <a:gd name="connsiteX1" fmla="*/ 253459 w 398968"/>
              <a:gd name="connsiteY1" fmla="*/ 0 h 306146"/>
              <a:gd name="connsiteX2" fmla="*/ 398968 w 398968"/>
              <a:gd name="connsiteY2" fmla="*/ 153073 h 306146"/>
              <a:gd name="connsiteX3" fmla="*/ 253459 w 398968"/>
              <a:gd name="connsiteY3" fmla="*/ 306146 h 306146"/>
              <a:gd name="connsiteX4" fmla="*/ 0 w 398968"/>
              <a:gd name="connsiteY4" fmla="*/ 306145 h 306146"/>
              <a:gd name="connsiteX5" fmla="*/ 107950 w 398968"/>
              <a:gd name="connsiteY5" fmla="*/ 0 h 306146"/>
              <a:gd name="connsiteX0" fmla="*/ 0 w 398968"/>
              <a:gd name="connsiteY0" fmla="*/ 0 h 306146"/>
              <a:gd name="connsiteX1" fmla="*/ 253459 w 398968"/>
              <a:gd name="connsiteY1" fmla="*/ 0 h 306146"/>
              <a:gd name="connsiteX2" fmla="*/ 398968 w 398968"/>
              <a:gd name="connsiteY2" fmla="*/ 153073 h 306146"/>
              <a:gd name="connsiteX3" fmla="*/ 253459 w 398968"/>
              <a:gd name="connsiteY3" fmla="*/ 306146 h 306146"/>
              <a:gd name="connsiteX4" fmla="*/ 0 w 398968"/>
              <a:gd name="connsiteY4" fmla="*/ 306145 h 306146"/>
              <a:gd name="connsiteX5" fmla="*/ 0 w 398968"/>
              <a:gd name="connsiteY5" fmla="*/ 0 h 30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968" h="306146">
                <a:moveTo>
                  <a:pt x="0" y="0"/>
                </a:moveTo>
                <a:lnTo>
                  <a:pt x="253459" y="0"/>
                </a:lnTo>
                <a:cubicBezTo>
                  <a:pt x="333821" y="0"/>
                  <a:pt x="398968" y="68533"/>
                  <a:pt x="398968" y="153073"/>
                </a:cubicBezTo>
                <a:cubicBezTo>
                  <a:pt x="398968" y="237613"/>
                  <a:pt x="333821" y="306146"/>
                  <a:pt x="253459" y="306146"/>
                </a:cubicBezTo>
                <a:lnTo>
                  <a:pt x="0" y="306145"/>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cxnSp>
        <p:nvCxnSpPr>
          <p:cNvPr id="50" name="Straight Connector 49">
            <a:extLst>
              <a:ext uri="{FF2B5EF4-FFF2-40B4-BE49-F238E27FC236}">
                <a16:creationId xmlns:a16="http://schemas.microsoft.com/office/drawing/2014/main" id="{FC1DF8FA-8374-9895-98E4-CC1E92DC0589}"/>
              </a:ext>
            </a:extLst>
          </p:cNvPr>
          <p:cNvCxnSpPr>
            <a:cxnSpLocks/>
          </p:cNvCxnSpPr>
          <p:nvPr userDrawn="1"/>
        </p:nvCxnSpPr>
        <p:spPr>
          <a:xfrm>
            <a:off x="0" y="6836125"/>
            <a:ext cx="12192000" cy="1475"/>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1" name="Slide Number Placeholder 5">
            <a:extLst>
              <a:ext uri="{FF2B5EF4-FFF2-40B4-BE49-F238E27FC236}">
                <a16:creationId xmlns:a16="http://schemas.microsoft.com/office/drawing/2014/main" id="{08550F49-62D7-3D06-691A-CAA9E75E0D88}"/>
              </a:ext>
            </a:extLst>
          </p:cNvPr>
          <p:cNvSpPr>
            <a:spLocks noGrp="1"/>
          </p:cNvSpPr>
          <p:nvPr>
            <p:ph type="sldNum" sz="quarter" idx="4"/>
          </p:nvPr>
        </p:nvSpPr>
        <p:spPr>
          <a:xfrm>
            <a:off x="977811" y="6496654"/>
            <a:ext cx="306146" cy="271774"/>
          </a:xfrm>
          <a:prstGeom prst="rect">
            <a:avLst/>
          </a:prstGeom>
        </p:spPr>
        <p:txBody>
          <a:bodyPr lIns="0" tIns="0" rIns="0" bIns="0" anchor="ctr"/>
          <a:lstStyle>
            <a:lvl1pPr algn="ctr">
              <a:defRPr sz="1200" b="1" i="0">
                <a:solidFill>
                  <a:schemeClr val="bg1"/>
                </a:solidFill>
                <a:latin typeface="DIN Pro Bold" panose="020B0504020101020102" pitchFamily="34" charset="0"/>
                <a:cs typeface="DIN Pro Bold" panose="020B0504020101020102" pitchFamily="34" charset="0"/>
              </a:defRPr>
            </a:lvl1pPr>
          </a:lstStyle>
          <a:p>
            <a:fld id="{7AB9228C-6240-6249-A0ED-F6710D04EA9B}" type="slidenum">
              <a:rPr lang="en-MD" smtClean="0"/>
              <a:pPr/>
              <a:t>‹#›</a:t>
            </a:fld>
            <a:endParaRPr lang="en-MD"/>
          </a:p>
        </p:txBody>
      </p:sp>
      <p:pic>
        <p:nvPicPr>
          <p:cNvPr id="65" name="Picture 64">
            <a:extLst>
              <a:ext uri="{FF2B5EF4-FFF2-40B4-BE49-F238E27FC236}">
                <a16:creationId xmlns:a16="http://schemas.microsoft.com/office/drawing/2014/main" id="{789DBE6D-4F4C-89A4-8D17-19F9351D631C}"/>
              </a:ext>
            </a:extLst>
          </p:cNvPr>
          <p:cNvPicPr>
            <a:picLocks noChangeAspect="1"/>
          </p:cNvPicPr>
          <p:nvPr userDrawn="1"/>
        </p:nvPicPr>
        <p:blipFill>
          <a:blip r:embed="rId2"/>
          <a:stretch>
            <a:fillRect/>
          </a:stretch>
        </p:blipFill>
        <p:spPr>
          <a:xfrm>
            <a:off x="10130117" y="6409841"/>
            <a:ext cx="1084072" cy="323604"/>
          </a:xfrm>
          <a:prstGeom prst="rect">
            <a:avLst/>
          </a:prstGeom>
        </p:spPr>
      </p:pic>
      <p:sp>
        <p:nvSpPr>
          <p:cNvPr id="2" name="Title 1">
            <a:extLst>
              <a:ext uri="{FF2B5EF4-FFF2-40B4-BE49-F238E27FC236}">
                <a16:creationId xmlns:a16="http://schemas.microsoft.com/office/drawing/2014/main" id="{3D6D1124-897E-D5AD-14CC-A0C44C6B76E4}"/>
              </a:ext>
            </a:extLst>
          </p:cNvPr>
          <p:cNvSpPr>
            <a:spLocks noGrp="1"/>
          </p:cNvSpPr>
          <p:nvPr>
            <p:ph type="title" hasCustomPrompt="1"/>
          </p:nvPr>
        </p:nvSpPr>
        <p:spPr>
          <a:xfrm>
            <a:off x="977812" y="571558"/>
            <a:ext cx="10236377" cy="554225"/>
          </a:xfrm>
          <a:prstGeom prst="rect">
            <a:avLst/>
          </a:prstGeom>
        </p:spPr>
        <p:txBody>
          <a:bodyPr lIns="0" tIns="0" rIns="0" bIns="0" anchor="t" anchorCtr="0">
            <a:noAutofit/>
          </a:bodyPr>
          <a:lstStyle>
            <a:lvl1pPr algn="l">
              <a:lnSpc>
                <a:spcPct val="100000"/>
              </a:lnSpc>
              <a:defRPr sz="3300">
                <a:solidFill>
                  <a:schemeClr val="tx1"/>
                </a:solidFill>
              </a:defRPr>
            </a:lvl1pPr>
          </a:lstStyle>
          <a:p>
            <a:r>
              <a:rPr lang="en-US"/>
              <a:t>Replace with slide title​ – </a:t>
            </a:r>
            <a:r>
              <a:rPr lang="en-US" err="1"/>
              <a:t>mattis</a:t>
            </a:r>
            <a:r>
              <a:rPr lang="en-US"/>
              <a:t> </a:t>
            </a:r>
            <a:r>
              <a:rPr lang="en-US" err="1"/>
              <a:t>sapien</a:t>
            </a:r>
            <a:r>
              <a:rPr lang="en-US"/>
              <a:t> </a:t>
            </a:r>
            <a:r>
              <a:rPr lang="en-US" err="1"/>
              <a:t>ut</a:t>
            </a:r>
            <a:r>
              <a:rPr lang="en-US"/>
              <a:t> </a:t>
            </a:r>
            <a:r>
              <a:rPr lang="en-US" err="1"/>
              <a:t>odio</a:t>
            </a:r>
            <a:endParaRPr lang="en-US"/>
          </a:p>
        </p:txBody>
      </p:sp>
      <p:sp>
        <p:nvSpPr>
          <p:cNvPr id="3" name="Text Placeholder 6">
            <a:extLst>
              <a:ext uri="{FF2B5EF4-FFF2-40B4-BE49-F238E27FC236}">
                <a16:creationId xmlns:a16="http://schemas.microsoft.com/office/drawing/2014/main" id="{2DB0DA0C-DC55-DF5B-9212-F3C25CA541A1}"/>
              </a:ext>
            </a:extLst>
          </p:cNvPr>
          <p:cNvSpPr>
            <a:spLocks noGrp="1"/>
          </p:cNvSpPr>
          <p:nvPr>
            <p:ph type="body" sz="quarter" idx="13" hasCustomPrompt="1"/>
          </p:nvPr>
        </p:nvSpPr>
        <p:spPr>
          <a:xfrm>
            <a:off x="977811" y="1518976"/>
            <a:ext cx="10236377" cy="4544077"/>
          </a:xfrm>
          <a:prstGeom prst="rect">
            <a:avLst/>
          </a:prstGeom>
        </p:spPr>
        <p:txBody>
          <a:bodyPr lIns="0" tIns="0" rIns="0" bIns="0">
            <a:noAutofit/>
          </a:bodyPr>
          <a:lstStyle>
            <a:lvl1pPr marL="0" indent="0">
              <a:lnSpc>
                <a:spcPct val="112000"/>
              </a:lnSpc>
              <a:spcBef>
                <a:spcPts val="600"/>
              </a:spcBef>
              <a:buFont typeface="Arial" panose="020B0604020202020204" pitchFamily="34" charset="0"/>
              <a:buNone/>
              <a:defRPr sz="1400">
                <a:solidFill>
                  <a:schemeClr val="tx1"/>
                </a:solidFill>
                <a:latin typeface="+mn-lt"/>
              </a:defRPr>
            </a:lvl1pPr>
          </a:lstStyle>
          <a:p>
            <a:pPr lvl="0"/>
            <a:r>
              <a:rPr lang="en-US"/>
              <a:t>Replace this text with body text…</a:t>
            </a:r>
            <a:endParaRPr lang="en-RO"/>
          </a:p>
        </p:txBody>
      </p:sp>
      <p:sp>
        <p:nvSpPr>
          <p:cNvPr id="4" name="TextBox 3">
            <a:extLst>
              <a:ext uri="{FF2B5EF4-FFF2-40B4-BE49-F238E27FC236}">
                <a16:creationId xmlns:a16="http://schemas.microsoft.com/office/drawing/2014/main" id="{60FCFAF4-0FD0-3996-DC17-49ACF530B366}"/>
              </a:ext>
            </a:extLst>
          </p:cNvPr>
          <p:cNvSpPr txBox="1"/>
          <p:nvPr userDrawn="1"/>
        </p:nvSpPr>
        <p:spPr>
          <a:xfrm>
            <a:off x="1364974" y="6525484"/>
            <a:ext cx="1877391" cy="200055"/>
          </a:xfrm>
          <a:prstGeom prst="rect">
            <a:avLst/>
          </a:prstGeom>
          <a:noFill/>
        </p:spPr>
        <p:txBody>
          <a:bodyPr wrap="square" rtlCol="0">
            <a:spAutoFit/>
          </a:bodyPr>
          <a:lstStyle/>
          <a:p>
            <a:r>
              <a:rPr lang="en-US" sz="700" b="1" i="0">
                <a:solidFill>
                  <a:schemeClr val="tx1"/>
                </a:solidFill>
                <a:latin typeface="Arial" panose="020B0604020202020204" pitchFamily="34" charset="0"/>
                <a:cs typeface="Arial" panose="020B0604020202020204" pitchFamily="34" charset="0"/>
              </a:rPr>
              <a:t>#COMPFERENCE22</a:t>
            </a:r>
            <a:endParaRPr lang="en-RO" sz="700" b="1" i="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45373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Image 02">
    <p:spTree>
      <p:nvGrpSpPr>
        <p:cNvPr id="1" name=""/>
        <p:cNvGrpSpPr/>
        <p:nvPr/>
      </p:nvGrpSpPr>
      <p:grpSpPr>
        <a:xfrm>
          <a:off x="0" y="0"/>
          <a:ext cx="0" cy="0"/>
          <a:chOff x="0" y="0"/>
          <a:chExt cx="0" cy="0"/>
        </a:xfrm>
      </p:grpSpPr>
      <p:sp>
        <p:nvSpPr>
          <p:cNvPr id="48" name="Freeform 47">
            <a:extLst>
              <a:ext uri="{FF2B5EF4-FFF2-40B4-BE49-F238E27FC236}">
                <a16:creationId xmlns:a16="http://schemas.microsoft.com/office/drawing/2014/main" id="{454BD612-C58E-5369-1144-D22C3E556713}"/>
              </a:ext>
            </a:extLst>
          </p:cNvPr>
          <p:cNvSpPr/>
          <p:nvPr userDrawn="1"/>
        </p:nvSpPr>
        <p:spPr>
          <a:xfrm>
            <a:off x="9011249" y="5774385"/>
            <a:ext cx="3180751" cy="1089514"/>
          </a:xfrm>
          <a:custGeom>
            <a:avLst/>
            <a:gdLst>
              <a:gd name="connsiteX0" fmla="*/ 1654564 w 3180751"/>
              <a:gd name="connsiteY0" fmla="*/ 0 h 1089514"/>
              <a:gd name="connsiteX1" fmla="*/ 3148156 w 3180751"/>
              <a:gd name="connsiteY1" fmla="*/ 794137 h 1089514"/>
              <a:gd name="connsiteX2" fmla="*/ 3180751 w 3180751"/>
              <a:gd name="connsiteY2" fmla="*/ 847790 h 1089514"/>
              <a:gd name="connsiteX3" fmla="*/ 3180751 w 3180751"/>
              <a:gd name="connsiteY3" fmla="*/ 1089514 h 1089514"/>
              <a:gd name="connsiteX4" fmla="*/ 2907848 w 3180751"/>
              <a:gd name="connsiteY4" fmla="*/ 1089514 h 1089514"/>
              <a:gd name="connsiteX5" fmla="*/ 2850379 w 3180751"/>
              <a:gd name="connsiteY5" fmla="*/ 994917 h 1089514"/>
              <a:gd name="connsiteX6" fmla="*/ 1654564 w 3180751"/>
              <a:gd name="connsiteY6" fmla="*/ 359107 h 1089514"/>
              <a:gd name="connsiteX7" fmla="*/ 458749 w 3180751"/>
              <a:gd name="connsiteY7" fmla="*/ 994917 h 1089514"/>
              <a:gd name="connsiteX8" fmla="*/ 401280 w 3180751"/>
              <a:gd name="connsiteY8" fmla="*/ 1089514 h 1089514"/>
              <a:gd name="connsiteX9" fmla="*/ 0 w 3180751"/>
              <a:gd name="connsiteY9" fmla="*/ 1089514 h 1089514"/>
              <a:gd name="connsiteX10" fmla="*/ 70750 w 3180751"/>
              <a:gd name="connsiteY10" fmla="*/ 942647 h 1089514"/>
              <a:gd name="connsiteX11" fmla="*/ 1654564 w 3180751"/>
              <a:gd name="connsiteY11" fmla="*/ 0 h 108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751" h="1089514">
                <a:moveTo>
                  <a:pt x="1654564" y="0"/>
                </a:moveTo>
                <a:cubicBezTo>
                  <a:pt x="2276302" y="0"/>
                  <a:pt x="2824466" y="315012"/>
                  <a:pt x="3148156" y="794137"/>
                </a:cubicBezTo>
                <a:lnTo>
                  <a:pt x="3180751" y="847790"/>
                </a:lnTo>
                <a:lnTo>
                  <a:pt x="3180751" y="1089514"/>
                </a:lnTo>
                <a:lnTo>
                  <a:pt x="2907848" y="1089514"/>
                </a:lnTo>
                <a:lnTo>
                  <a:pt x="2850379" y="994917"/>
                </a:lnTo>
                <a:cubicBezTo>
                  <a:pt x="2591223" y="611315"/>
                  <a:pt x="2152346" y="359107"/>
                  <a:pt x="1654564" y="359107"/>
                </a:cubicBezTo>
                <a:cubicBezTo>
                  <a:pt x="1156782" y="359107"/>
                  <a:pt x="717905" y="611315"/>
                  <a:pt x="458749" y="994917"/>
                </a:cubicBezTo>
                <a:lnTo>
                  <a:pt x="401280" y="1089514"/>
                </a:lnTo>
                <a:lnTo>
                  <a:pt x="0" y="1089514"/>
                </a:lnTo>
                <a:lnTo>
                  <a:pt x="70750" y="942647"/>
                </a:lnTo>
                <a:cubicBezTo>
                  <a:pt x="375765" y="381164"/>
                  <a:pt x="970652" y="0"/>
                  <a:pt x="1654564"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sp>
        <p:nvSpPr>
          <p:cNvPr id="54" name="Delay 53">
            <a:extLst>
              <a:ext uri="{FF2B5EF4-FFF2-40B4-BE49-F238E27FC236}">
                <a16:creationId xmlns:a16="http://schemas.microsoft.com/office/drawing/2014/main" id="{03F8023D-E4EA-4236-A0AF-FCB24B1D0E05}"/>
              </a:ext>
            </a:extLst>
          </p:cNvPr>
          <p:cNvSpPr/>
          <p:nvPr userDrawn="1"/>
        </p:nvSpPr>
        <p:spPr>
          <a:xfrm rot="16200000">
            <a:off x="931400" y="6514743"/>
            <a:ext cx="398968" cy="306146"/>
          </a:xfrm>
          <a:custGeom>
            <a:avLst/>
            <a:gdLst>
              <a:gd name="connsiteX0" fmla="*/ 0 w 291017"/>
              <a:gd name="connsiteY0" fmla="*/ 0 h 306145"/>
              <a:gd name="connsiteX1" fmla="*/ 145509 w 291017"/>
              <a:gd name="connsiteY1" fmla="*/ 0 h 306145"/>
              <a:gd name="connsiteX2" fmla="*/ 291018 w 291017"/>
              <a:gd name="connsiteY2" fmla="*/ 153073 h 306145"/>
              <a:gd name="connsiteX3" fmla="*/ 145509 w 291017"/>
              <a:gd name="connsiteY3" fmla="*/ 306146 h 306145"/>
              <a:gd name="connsiteX4" fmla="*/ 0 w 291017"/>
              <a:gd name="connsiteY4" fmla="*/ 306145 h 306145"/>
              <a:gd name="connsiteX5" fmla="*/ 0 w 291017"/>
              <a:gd name="connsiteY5" fmla="*/ 0 h 306145"/>
              <a:gd name="connsiteX0" fmla="*/ 107950 w 398968"/>
              <a:gd name="connsiteY0" fmla="*/ 0 h 306146"/>
              <a:gd name="connsiteX1" fmla="*/ 253459 w 398968"/>
              <a:gd name="connsiteY1" fmla="*/ 0 h 306146"/>
              <a:gd name="connsiteX2" fmla="*/ 398968 w 398968"/>
              <a:gd name="connsiteY2" fmla="*/ 153073 h 306146"/>
              <a:gd name="connsiteX3" fmla="*/ 253459 w 398968"/>
              <a:gd name="connsiteY3" fmla="*/ 306146 h 306146"/>
              <a:gd name="connsiteX4" fmla="*/ 0 w 398968"/>
              <a:gd name="connsiteY4" fmla="*/ 306145 h 306146"/>
              <a:gd name="connsiteX5" fmla="*/ 107950 w 398968"/>
              <a:gd name="connsiteY5" fmla="*/ 0 h 306146"/>
              <a:gd name="connsiteX0" fmla="*/ 0 w 398968"/>
              <a:gd name="connsiteY0" fmla="*/ 0 h 306146"/>
              <a:gd name="connsiteX1" fmla="*/ 253459 w 398968"/>
              <a:gd name="connsiteY1" fmla="*/ 0 h 306146"/>
              <a:gd name="connsiteX2" fmla="*/ 398968 w 398968"/>
              <a:gd name="connsiteY2" fmla="*/ 153073 h 306146"/>
              <a:gd name="connsiteX3" fmla="*/ 253459 w 398968"/>
              <a:gd name="connsiteY3" fmla="*/ 306146 h 306146"/>
              <a:gd name="connsiteX4" fmla="*/ 0 w 398968"/>
              <a:gd name="connsiteY4" fmla="*/ 306145 h 306146"/>
              <a:gd name="connsiteX5" fmla="*/ 0 w 398968"/>
              <a:gd name="connsiteY5" fmla="*/ 0 h 30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968" h="306146">
                <a:moveTo>
                  <a:pt x="0" y="0"/>
                </a:moveTo>
                <a:lnTo>
                  <a:pt x="253459" y="0"/>
                </a:lnTo>
                <a:cubicBezTo>
                  <a:pt x="333821" y="0"/>
                  <a:pt x="398968" y="68533"/>
                  <a:pt x="398968" y="153073"/>
                </a:cubicBezTo>
                <a:cubicBezTo>
                  <a:pt x="398968" y="237613"/>
                  <a:pt x="333821" y="306146"/>
                  <a:pt x="253459" y="306146"/>
                </a:cubicBezTo>
                <a:lnTo>
                  <a:pt x="0" y="306145"/>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cxnSp>
        <p:nvCxnSpPr>
          <p:cNvPr id="50" name="Straight Connector 49">
            <a:extLst>
              <a:ext uri="{FF2B5EF4-FFF2-40B4-BE49-F238E27FC236}">
                <a16:creationId xmlns:a16="http://schemas.microsoft.com/office/drawing/2014/main" id="{FC1DF8FA-8374-9895-98E4-CC1E92DC0589}"/>
              </a:ext>
            </a:extLst>
          </p:cNvPr>
          <p:cNvCxnSpPr>
            <a:cxnSpLocks/>
          </p:cNvCxnSpPr>
          <p:nvPr userDrawn="1"/>
        </p:nvCxnSpPr>
        <p:spPr>
          <a:xfrm>
            <a:off x="0" y="6836125"/>
            <a:ext cx="12192000" cy="1475"/>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1" name="Slide Number Placeholder 5">
            <a:extLst>
              <a:ext uri="{FF2B5EF4-FFF2-40B4-BE49-F238E27FC236}">
                <a16:creationId xmlns:a16="http://schemas.microsoft.com/office/drawing/2014/main" id="{08550F49-62D7-3D06-691A-CAA9E75E0D88}"/>
              </a:ext>
            </a:extLst>
          </p:cNvPr>
          <p:cNvSpPr>
            <a:spLocks noGrp="1"/>
          </p:cNvSpPr>
          <p:nvPr>
            <p:ph type="sldNum" sz="quarter" idx="4"/>
          </p:nvPr>
        </p:nvSpPr>
        <p:spPr>
          <a:xfrm>
            <a:off x="977811" y="6496654"/>
            <a:ext cx="306146" cy="271774"/>
          </a:xfrm>
          <a:prstGeom prst="rect">
            <a:avLst/>
          </a:prstGeom>
        </p:spPr>
        <p:txBody>
          <a:bodyPr lIns="0" tIns="0" rIns="0" bIns="0" anchor="ctr"/>
          <a:lstStyle>
            <a:lvl1pPr algn="ctr">
              <a:defRPr sz="1200" b="1" i="0">
                <a:solidFill>
                  <a:schemeClr val="bg1"/>
                </a:solidFill>
                <a:latin typeface="DIN Pro Bold" panose="020B0504020101020102" pitchFamily="34" charset="0"/>
                <a:cs typeface="DIN Pro Bold" panose="020B0504020101020102" pitchFamily="34" charset="0"/>
              </a:defRPr>
            </a:lvl1pPr>
          </a:lstStyle>
          <a:p>
            <a:fld id="{7AB9228C-6240-6249-A0ED-F6710D04EA9B}" type="slidenum">
              <a:rPr lang="en-MD" smtClean="0"/>
              <a:pPr/>
              <a:t>‹#›</a:t>
            </a:fld>
            <a:endParaRPr lang="en-MD"/>
          </a:p>
        </p:txBody>
      </p:sp>
      <p:pic>
        <p:nvPicPr>
          <p:cNvPr id="65" name="Picture 64">
            <a:extLst>
              <a:ext uri="{FF2B5EF4-FFF2-40B4-BE49-F238E27FC236}">
                <a16:creationId xmlns:a16="http://schemas.microsoft.com/office/drawing/2014/main" id="{789DBE6D-4F4C-89A4-8D17-19F9351D631C}"/>
              </a:ext>
            </a:extLst>
          </p:cNvPr>
          <p:cNvPicPr>
            <a:picLocks noChangeAspect="1"/>
          </p:cNvPicPr>
          <p:nvPr userDrawn="1"/>
        </p:nvPicPr>
        <p:blipFill>
          <a:blip r:embed="rId2"/>
          <a:stretch>
            <a:fillRect/>
          </a:stretch>
        </p:blipFill>
        <p:spPr>
          <a:xfrm>
            <a:off x="10130117" y="6409841"/>
            <a:ext cx="1084072" cy="323604"/>
          </a:xfrm>
          <a:prstGeom prst="rect">
            <a:avLst/>
          </a:prstGeom>
        </p:spPr>
      </p:pic>
      <p:sp>
        <p:nvSpPr>
          <p:cNvPr id="9" name="Title 1">
            <a:extLst>
              <a:ext uri="{FF2B5EF4-FFF2-40B4-BE49-F238E27FC236}">
                <a16:creationId xmlns:a16="http://schemas.microsoft.com/office/drawing/2014/main" id="{DEB74BA7-CFFA-4453-0BAF-1BE694B246B2}"/>
              </a:ext>
            </a:extLst>
          </p:cNvPr>
          <p:cNvSpPr>
            <a:spLocks noGrp="1"/>
          </p:cNvSpPr>
          <p:nvPr>
            <p:ph type="title" hasCustomPrompt="1"/>
          </p:nvPr>
        </p:nvSpPr>
        <p:spPr>
          <a:xfrm>
            <a:off x="977812" y="555252"/>
            <a:ext cx="5764845" cy="1076248"/>
          </a:xfrm>
          <a:prstGeom prst="rect">
            <a:avLst/>
          </a:prstGeom>
        </p:spPr>
        <p:txBody>
          <a:bodyPr lIns="0" tIns="0" rIns="0" bIns="0" anchor="t" anchorCtr="0">
            <a:noAutofit/>
          </a:bodyPr>
          <a:lstStyle>
            <a:lvl1pPr algn="l">
              <a:lnSpc>
                <a:spcPct val="100000"/>
              </a:lnSpc>
              <a:defRPr sz="3300">
                <a:solidFill>
                  <a:schemeClr val="tx1"/>
                </a:solidFill>
              </a:defRPr>
            </a:lvl1pPr>
          </a:lstStyle>
          <a:p>
            <a:r>
              <a:rPr lang="en-US"/>
              <a:t>Replace with slide title​ – lorem ipsum dolor sit </a:t>
            </a:r>
            <a:r>
              <a:rPr lang="en-US" err="1"/>
              <a:t>amet</a:t>
            </a:r>
            <a:endParaRPr lang="en-US"/>
          </a:p>
        </p:txBody>
      </p:sp>
      <p:sp>
        <p:nvSpPr>
          <p:cNvPr id="36" name="Text Placeholder 6">
            <a:extLst>
              <a:ext uri="{FF2B5EF4-FFF2-40B4-BE49-F238E27FC236}">
                <a16:creationId xmlns:a16="http://schemas.microsoft.com/office/drawing/2014/main" id="{47A312A2-9447-E9D9-AC70-05E21973F5DF}"/>
              </a:ext>
            </a:extLst>
          </p:cNvPr>
          <p:cNvSpPr>
            <a:spLocks noGrp="1"/>
          </p:cNvSpPr>
          <p:nvPr>
            <p:ph type="body" sz="quarter" idx="13" hasCustomPrompt="1"/>
          </p:nvPr>
        </p:nvSpPr>
        <p:spPr>
          <a:xfrm>
            <a:off x="977812" y="2030737"/>
            <a:ext cx="5764845" cy="4006916"/>
          </a:xfrm>
          <a:prstGeom prst="rect">
            <a:avLst/>
          </a:prstGeom>
        </p:spPr>
        <p:txBody>
          <a:bodyPr lIns="0" tIns="0" rIns="0" bIns="0">
            <a:noAutofit/>
          </a:bodyPr>
          <a:lstStyle>
            <a:lvl1pPr marL="0" indent="0">
              <a:lnSpc>
                <a:spcPct val="112000"/>
              </a:lnSpc>
              <a:spcBef>
                <a:spcPts val="600"/>
              </a:spcBef>
              <a:buNone/>
              <a:defRPr sz="1400">
                <a:solidFill>
                  <a:schemeClr val="tx1"/>
                </a:solidFill>
                <a:latin typeface="+mn-lt"/>
              </a:defRPr>
            </a:lvl1pPr>
          </a:lstStyle>
          <a:p>
            <a:pPr lvl="0"/>
            <a:r>
              <a:rPr lang="en-US"/>
              <a:t>Replace this text with body text. Sed non </a:t>
            </a:r>
            <a:r>
              <a:rPr lang="en-US" err="1"/>
              <a:t>est</a:t>
            </a:r>
            <a:r>
              <a:rPr lang="en-US"/>
              <a:t> et </a:t>
            </a:r>
            <a:r>
              <a:rPr lang="en-US" err="1"/>
              <a:t>nulla</a:t>
            </a:r>
            <a:r>
              <a:rPr lang="en-US"/>
              <a:t> </a:t>
            </a:r>
            <a:r>
              <a:rPr lang="en-US" err="1"/>
              <a:t>lobortis</a:t>
            </a:r>
            <a:r>
              <a:rPr lang="en-US"/>
              <a:t> </a:t>
            </a:r>
            <a:r>
              <a:rPr lang="en-US" err="1"/>
              <a:t>mollis</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Donec </a:t>
            </a:r>
            <a:r>
              <a:rPr lang="en-US" err="1"/>
              <a:t>mattis</a:t>
            </a:r>
            <a:r>
              <a:rPr lang="en-US"/>
              <a:t> </a:t>
            </a:r>
            <a:r>
              <a:rPr lang="en-US" err="1"/>
              <a:t>sapien</a:t>
            </a:r>
            <a:r>
              <a:rPr lang="en-US"/>
              <a:t> </a:t>
            </a:r>
            <a:r>
              <a:rPr lang="en-US" err="1"/>
              <a:t>ut</a:t>
            </a:r>
            <a:r>
              <a:rPr lang="en-US"/>
              <a:t> </a:t>
            </a:r>
            <a:r>
              <a:rPr lang="en-US" err="1"/>
              <a:t>odio</a:t>
            </a:r>
            <a:r>
              <a:rPr lang="en-US"/>
              <a:t> </a:t>
            </a:r>
            <a:r>
              <a:rPr lang="en-US" err="1"/>
              <a:t>molestie</a:t>
            </a:r>
            <a:r>
              <a:rPr lang="en-US"/>
              <a:t>, vitae convallis </a:t>
            </a:r>
            <a:r>
              <a:rPr lang="en-US" err="1"/>
              <a:t>odio</a:t>
            </a:r>
            <a:r>
              <a:rPr lang="en-US"/>
              <a:t> </a:t>
            </a:r>
            <a:r>
              <a:rPr lang="en-US" err="1"/>
              <a:t>egestas.Sed</a:t>
            </a:r>
            <a:r>
              <a:rPr lang="en-US"/>
              <a:t> </a:t>
            </a:r>
            <a:r>
              <a:rPr lang="en-US" err="1"/>
              <a:t>ut</a:t>
            </a:r>
            <a:r>
              <a:rPr lang="en-US"/>
              <a:t> lorem et </a:t>
            </a:r>
            <a:r>
              <a:rPr lang="en-US" err="1"/>
              <a:t>nibh</a:t>
            </a:r>
            <a:r>
              <a:rPr lang="en-US"/>
              <a:t> </a:t>
            </a:r>
            <a:r>
              <a:rPr lang="en-US" err="1"/>
              <a:t>lobortis</a:t>
            </a:r>
            <a:r>
              <a:rPr lang="en-US"/>
              <a:t> maximus sit </a:t>
            </a:r>
            <a:r>
              <a:rPr lang="en-US" err="1"/>
              <a:t>amet</a:t>
            </a:r>
            <a:r>
              <a:rPr lang="en-US"/>
              <a:t> </a:t>
            </a:r>
            <a:r>
              <a:rPr lang="en-US" err="1"/>
              <a:t>quis</a:t>
            </a:r>
            <a:r>
              <a:rPr lang="en-US"/>
              <a:t> </a:t>
            </a:r>
            <a:r>
              <a:rPr lang="en-US" err="1"/>
              <a:t>justo</a:t>
            </a:r>
            <a:r>
              <a:rPr lang="en-US"/>
              <a:t>. Ut et </a:t>
            </a:r>
            <a:r>
              <a:rPr lang="en-US" err="1"/>
              <a:t>rutrum</a:t>
            </a:r>
            <a:r>
              <a:rPr lang="en-US"/>
              <a:t> </a:t>
            </a:r>
            <a:r>
              <a:rPr lang="en-US" err="1"/>
              <a:t>neque</a:t>
            </a:r>
            <a:r>
              <a:rPr lang="en-US"/>
              <a:t>. Nunc </a:t>
            </a:r>
            <a:r>
              <a:rPr lang="en-US" err="1"/>
              <a:t>quam</a:t>
            </a:r>
            <a:r>
              <a:rPr lang="en-US"/>
              <a:t> </a:t>
            </a:r>
            <a:r>
              <a:rPr lang="en-US" err="1"/>
              <a:t>nibh</a:t>
            </a:r>
            <a:r>
              <a:rPr lang="en-US"/>
              <a:t>, fermentum vel </a:t>
            </a:r>
            <a:r>
              <a:rPr lang="en-US" err="1"/>
              <a:t>rhoncus</a:t>
            </a:r>
            <a:r>
              <a:rPr lang="en-US"/>
              <a:t> </a:t>
            </a:r>
            <a:r>
              <a:rPr lang="en-US" err="1"/>
              <a:t>eu</a:t>
            </a:r>
            <a:r>
              <a:rPr lang="en-US"/>
              <a:t>, </a:t>
            </a:r>
            <a:r>
              <a:rPr lang="en-US" err="1"/>
              <a:t>egestas</a:t>
            </a:r>
            <a:r>
              <a:rPr lang="en-US"/>
              <a:t> non lorem. Cras </a:t>
            </a:r>
            <a:r>
              <a:rPr lang="en-US" err="1"/>
              <a:t>malesuada</a:t>
            </a:r>
            <a:r>
              <a:rPr lang="en-US"/>
              <a:t> mi id pulvinar </a:t>
            </a:r>
            <a:r>
              <a:rPr lang="en-US" err="1"/>
              <a:t>laoreet</a:t>
            </a:r>
            <a:r>
              <a:rPr lang="en-US"/>
              <a:t>. Donec </a:t>
            </a:r>
            <a:r>
              <a:rPr lang="en-US" err="1"/>
              <a:t>varius</a:t>
            </a:r>
            <a:r>
              <a:rPr lang="en-US"/>
              <a:t> </a:t>
            </a:r>
            <a:r>
              <a:rPr lang="en-US" err="1"/>
              <a:t>nec</a:t>
            </a:r>
            <a:r>
              <a:rPr lang="en-US"/>
              <a:t> ex </a:t>
            </a:r>
            <a:r>
              <a:rPr lang="en-US" err="1"/>
              <a:t>eget</a:t>
            </a:r>
            <a:r>
              <a:rPr lang="en-US"/>
              <a:t> </a:t>
            </a:r>
            <a:r>
              <a:rPr lang="en-US" err="1"/>
              <a:t>facilisis</a:t>
            </a:r>
            <a:r>
              <a:rPr lang="en-US"/>
              <a:t>. Vestibulum </a:t>
            </a:r>
            <a:r>
              <a:rPr lang="en-US" err="1"/>
              <a:t>ut</a:t>
            </a:r>
            <a:r>
              <a:rPr lang="en-US"/>
              <a:t> </a:t>
            </a:r>
            <a:r>
              <a:rPr lang="en-US" err="1"/>
              <a:t>faucibus</a:t>
            </a:r>
            <a:r>
              <a:rPr lang="en-US"/>
              <a:t> </a:t>
            </a:r>
            <a:r>
              <a:rPr lang="en-US" err="1"/>
              <a:t>tellus</a:t>
            </a:r>
            <a:r>
              <a:rPr lang="en-US"/>
              <a:t>. </a:t>
            </a:r>
            <a:r>
              <a:rPr lang="en-US" err="1"/>
              <a:t>Nulla</a:t>
            </a:r>
            <a:r>
              <a:rPr lang="en-US"/>
              <a:t> </a:t>
            </a:r>
            <a:r>
              <a:rPr lang="en-US" err="1"/>
              <a:t>facilisi</a:t>
            </a:r>
            <a:r>
              <a:rPr lang="en-US"/>
              <a:t>. </a:t>
            </a:r>
            <a:r>
              <a:rPr lang="en-US" err="1"/>
              <a:t>Nulla</a:t>
            </a:r>
            <a:r>
              <a:rPr lang="en-US"/>
              <a:t> sit </a:t>
            </a:r>
            <a:r>
              <a:rPr lang="en-US" err="1"/>
              <a:t>amet</a:t>
            </a:r>
            <a:r>
              <a:rPr lang="en-US"/>
              <a:t> </a:t>
            </a:r>
            <a:r>
              <a:rPr lang="en-US" err="1"/>
              <a:t>metus</a:t>
            </a:r>
            <a:r>
              <a:rPr lang="en-US"/>
              <a:t> a </a:t>
            </a:r>
            <a:r>
              <a:rPr lang="en-US" err="1"/>
              <a:t>nulla</a:t>
            </a:r>
            <a:r>
              <a:rPr lang="en-US"/>
              <a:t> </a:t>
            </a:r>
            <a:r>
              <a:rPr lang="en-US" err="1"/>
              <a:t>laoreet</a:t>
            </a:r>
            <a:r>
              <a:rPr lang="en-US"/>
              <a:t> </a:t>
            </a:r>
            <a:r>
              <a:rPr lang="en-US" err="1"/>
              <a:t>congue</a:t>
            </a:r>
            <a:r>
              <a:rPr lang="en-US"/>
              <a:t>. In in </a:t>
            </a:r>
            <a:r>
              <a:rPr lang="en-US" err="1"/>
              <a:t>bibendum</a:t>
            </a:r>
            <a:r>
              <a:rPr lang="en-US"/>
              <a:t> </a:t>
            </a:r>
            <a:r>
              <a:rPr lang="en-US" err="1"/>
              <a:t>mauris</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Nunc </a:t>
            </a:r>
            <a:r>
              <a:rPr lang="en-US" err="1"/>
              <a:t>quam</a:t>
            </a:r>
            <a:r>
              <a:rPr lang="en-US"/>
              <a:t> </a:t>
            </a:r>
            <a:r>
              <a:rPr lang="en-US" err="1"/>
              <a:t>nibh</a:t>
            </a:r>
            <a:r>
              <a:rPr lang="en-US"/>
              <a:t>, fermentum vel </a:t>
            </a:r>
            <a:r>
              <a:rPr lang="en-US" err="1"/>
              <a:t>rhoncus</a:t>
            </a:r>
            <a:r>
              <a:rPr lang="en-US"/>
              <a:t> </a:t>
            </a:r>
            <a:r>
              <a:rPr lang="en-US" err="1"/>
              <a:t>eu</a:t>
            </a:r>
            <a:r>
              <a:rPr lang="en-US"/>
              <a:t>, </a:t>
            </a:r>
            <a:r>
              <a:rPr lang="en-US" err="1"/>
              <a:t>egestas</a:t>
            </a:r>
            <a:r>
              <a:rPr lang="en-US"/>
              <a:t> non lorem. Cras </a:t>
            </a:r>
            <a:r>
              <a:rPr lang="en-US" err="1"/>
              <a:t>malesuada</a:t>
            </a:r>
            <a:r>
              <a:rPr lang="en-US"/>
              <a:t> mi id pulvinar </a:t>
            </a:r>
            <a:r>
              <a:rPr lang="en-US" err="1"/>
              <a:t>laoreet</a:t>
            </a:r>
            <a:r>
              <a:rPr lang="en-US"/>
              <a:t>. Donec </a:t>
            </a:r>
            <a:r>
              <a:rPr lang="en-US" err="1"/>
              <a:t>varius</a:t>
            </a:r>
            <a:r>
              <a:rPr lang="en-US"/>
              <a:t> </a:t>
            </a:r>
            <a:r>
              <a:rPr lang="en-US" err="1"/>
              <a:t>nec</a:t>
            </a:r>
            <a:r>
              <a:rPr lang="en-US"/>
              <a:t> ex </a:t>
            </a:r>
            <a:r>
              <a:rPr lang="en-US" err="1"/>
              <a:t>eget</a:t>
            </a:r>
            <a:r>
              <a:rPr lang="en-US"/>
              <a:t> </a:t>
            </a:r>
            <a:r>
              <a:rPr lang="en-US" err="1"/>
              <a:t>facilisis</a:t>
            </a:r>
            <a:r>
              <a:rPr lang="en-US"/>
              <a:t>. Vestibulum </a:t>
            </a:r>
            <a:r>
              <a:rPr lang="en-US" err="1"/>
              <a:t>ut</a:t>
            </a:r>
            <a:r>
              <a:rPr lang="en-US"/>
              <a:t> </a:t>
            </a:r>
            <a:r>
              <a:rPr lang="en-US" err="1"/>
              <a:t>faucibus</a:t>
            </a:r>
            <a:r>
              <a:rPr lang="en-US"/>
              <a:t> </a:t>
            </a:r>
            <a:r>
              <a:rPr lang="en-US" err="1"/>
              <a:t>tellus</a:t>
            </a:r>
            <a:r>
              <a:rPr lang="en-US"/>
              <a:t>. </a:t>
            </a:r>
            <a:r>
              <a:rPr lang="en-US" err="1"/>
              <a:t>Nulla</a:t>
            </a:r>
            <a:r>
              <a:rPr lang="en-US"/>
              <a:t> </a:t>
            </a:r>
            <a:r>
              <a:rPr lang="en-US" err="1"/>
              <a:t>facilisi</a:t>
            </a:r>
            <a:r>
              <a:rPr lang="en-US"/>
              <a:t>. </a:t>
            </a:r>
            <a:endParaRPr lang="en-RO"/>
          </a:p>
        </p:txBody>
      </p:sp>
      <p:sp>
        <p:nvSpPr>
          <p:cNvPr id="74" name="Picture Placeholder 73">
            <a:extLst>
              <a:ext uri="{FF2B5EF4-FFF2-40B4-BE49-F238E27FC236}">
                <a16:creationId xmlns:a16="http://schemas.microsoft.com/office/drawing/2014/main" id="{444B59CA-E3DF-1750-269E-E5781EE1B96C}"/>
              </a:ext>
            </a:extLst>
          </p:cNvPr>
          <p:cNvSpPr>
            <a:spLocks noGrp="1"/>
          </p:cNvSpPr>
          <p:nvPr>
            <p:ph type="pic" sz="quarter" idx="14" hasCustomPrompt="1"/>
          </p:nvPr>
        </p:nvSpPr>
        <p:spPr>
          <a:xfrm>
            <a:off x="7382202" y="0"/>
            <a:ext cx="4823708" cy="5943426"/>
          </a:xfrm>
          <a:custGeom>
            <a:avLst/>
            <a:gdLst>
              <a:gd name="connsiteX0" fmla="*/ 0 w 4823708"/>
              <a:gd name="connsiteY0" fmla="*/ 0 h 5943426"/>
              <a:gd name="connsiteX1" fmla="*/ 4823708 w 4823708"/>
              <a:gd name="connsiteY1" fmla="*/ 0 h 5943426"/>
              <a:gd name="connsiteX2" fmla="*/ 4823708 w 4823708"/>
              <a:gd name="connsiteY2" fmla="*/ 5943426 h 5943426"/>
              <a:gd name="connsiteX3" fmla="*/ 1403260 w 4823708"/>
              <a:gd name="connsiteY3" fmla="*/ 5943426 h 5943426"/>
              <a:gd name="connsiteX4" fmla="*/ 0 w 4823708"/>
              <a:gd name="connsiteY4" fmla="*/ 4540166 h 5943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708" h="5943426">
                <a:moveTo>
                  <a:pt x="0" y="0"/>
                </a:moveTo>
                <a:lnTo>
                  <a:pt x="4823708" y="0"/>
                </a:lnTo>
                <a:lnTo>
                  <a:pt x="4823708" y="5943426"/>
                </a:lnTo>
                <a:lnTo>
                  <a:pt x="1403260" y="5943426"/>
                </a:lnTo>
                <a:cubicBezTo>
                  <a:pt x="628261" y="5943426"/>
                  <a:pt x="0" y="5315165"/>
                  <a:pt x="0" y="4540166"/>
                </a:cubicBezTo>
                <a:close/>
              </a:path>
            </a:pathLst>
          </a:custGeom>
          <a:pattFill prst="pct5">
            <a:fgClr>
              <a:schemeClr val="accent1">
                <a:lumMod val="75000"/>
              </a:schemeClr>
            </a:fgClr>
            <a:bgClr>
              <a:schemeClr val="bg1"/>
            </a:bgClr>
          </a:pattFill>
        </p:spPr>
        <p:txBody>
          <a:bodyPr wrap="square" lIns="0" tIns="0" rIns="0" bIns="720000" anchor="ctr" anchorCtr="0">
            <a:noAutofit/>
          </a:bodyPr>
          <a:lstStyle>
            <a:lvl1pPr marL="0" indent="0" algn="ctr">
              <a:buNone/>
              <a:defRPr>
                <a:solidFill>
                  <a:schemeClr val="accent3">
                    <a:lumMod val="75000"/>
                  </a:schemeClr>
                </a:solidFill>
              </a:defRPr>
            </a:lvl1pPr>
          </a:lstStyle>
          <a:p>
            <a:r>
              <a:rPr lang="en-RO"/>
              <a:t> Add Picture</a:t>
            </a:r>
          </a:p>
        </p:txBody>
      </p:sp>
      <p:sp>
        <p:nvSpPr>
          <p:cNvPr id="78" name="Freeform 77">
            <a:extLst>
              <a:ext uri="{FF2B5EF4-FFF2-40B4-BE49-F238E27FC236}">
                <a16:creationId xmlns:a16="http://schemas.microsoft.com/office/drawing/2014/main" id="{34D52E45-9E50-C7B8-F245-C72992023AC9}"/>
              </a:ext>
            </a:extLst>
          </p:cNvPr>
          <p:cNvSpPr/>
          <p:nvPr userDrawn="1"/>
        </p:nvSpPr>
        <p:spPr>
          <a:xfrm>
            <a:off x="7279629" y="-14286"/>
            <a:ext cx="4936184" cy="6055631"/>
          </a:xfrm>
          <a:custGeom>
            <a:avLst/>
            <a:gdLst>
              <a:gd name="connsiteX0" fmla="*/ 0 w 4936184"/>
              <a:gd name="connsiteY0" fmla="*/ 0 h 6055631"/>
              <a:gd name="connsiteX1" fmla="*/ 4936184 w 4936184"/>
              <a:gd name="connsiteY1" fmla="*/ 0 h 6055631"/>
              <a:gd name="connsiteX2" fmla="*/ 4936184 w 4936184"/>
              <a:gd name="connsiteY2" fmla="*/ 6055631 h 6055631"/>
              <a:gd name="connsiteX3" fmla="*/ 1489578 w 4936184"/>
              <a:gd name="connsiteY3" fmla="*/ 6055631 h 6055631"/>
              <a:gd name="connsiteX4" fmla="*/ 0 w 4936184"/>
              <a:gd name="connsiteY4" fmla="*/ 4566053 h 6055631"/>
              <a:gd name="connsiteX0" fmla="*/ 4936184 w 5027624"/>
              <a:gd name="connsiteY0" fmla="*/ 0 h 6055631"/>
              <a:gd name="connsiteX1" fmla="*/ 4936184 w 5027624"/>
              <a:gd name="connsiteY1" fmla="*/ 6055631 h 6055631"/>
              <a:gd name="connsiteX2" fmla="*/ 1489578 w 5027624"/>
              <a:gd name="connsiteY2" fmla="*/ 6055631 h 6055631"/>
              <a:gd name="connsiteX3" fmla="*/ 0 w 5027624"/>
              <a:gd name="connsiteY3" fmla="*/ 4566053 h 6055631"/>
              <a:gd name="connsiteX4" fmla="*/ 0 w 5027624"/>
              <a:gd name="connsiteY4" fmla="*/ 0 h 6055631"/>
              <a:gd name="connsiteX5" fmla="*/ 5027624 w 5027624"/>
              <a:gd name="connsiteY5" fmla="*/ 91440 h 6055631"/>
              <a:gd name="connsiteX0" fmla="*/ 4936184 w 4936184"/>
              <a:gd name="connsiteY0" fmla="*/ 0 h 6055631"/>
              <a:gd name="connsiteX1" fmla="*/ 4936184 w 4936184"/>
              <a:gd name="connsiteY1" fmla="*/ 6055631 h 6055631"/>
              <a:gd name="connsiteX2" fmla="*/ 1489578 w 4936184"/>
              <a:gd name="connsiteY2" fmla="*/ 6055631 h 6055631"/>
              <a:gd name="connsiteX3" fmla="*/ 0 w 4936184"/>
              <a:gd name="connsiteY3" fmla="*/ 4566053 h 6055631"/>
              <a:gd name="connsiteX4" fmla="*/ 0 w 4936184"/>
              <a:gd name="connsiteY4" fmla="*/ 0 h 6055631"/>
              <a:gd name="connsiteX0" fmla="*/ 4936184 w 4936184"/>
              <a:gd name="connsiteY0" fmla="*/ 6055631 h 6055631"/>
              <a:gd name="connsiteX1" fmla="*/ 1489578 w 4936184"/>
              <a:gd name="connsiteY1" fmla="*/ 6055631 h 6055631"/>
              <a:gd name="connsiteX2" fmla="*/ 0 w 4936184"/>
              <a:gd name="connsiteY2" fmla="*/ 4566053 h 6055631"/>
              <a:gd name="connsiteX3" fmla="*/ 0 w 4936184"/>
              <a:gd name="connsiteY3" fmla="*/ 0 h 6055631"/>
            </a:gdLst>
            <a:ahLst/>
            <a:cxnLst>
              <a:cxn ang="0">
                <a:pos x="connsiteX0" y="connsiteY0"/>
              </a:cxn>
              <a:cxn ang="0">
                <a:pos x="connsiteX1" y="connsiteY1"/>
              </a:cxn>
              <a:cxn ang="0">
                <a:pos x="connsiteX2" y="connsiteY2"/>
              </a:cxn>
              <a:cxn ang="0">
                <a:pos x="connsiteX3" y="connsiteY3"/>
              </a:cxn>
            </a:cxnLst>
            <a:rect l="l" t="t" r="r" b="b"/>
            <a:pathLst>
              <a:path w="4936184" h="6055631">
                <a:moveTo>
                  <a:pt x="4936184" y="6055631"/>
                </a:moveTo>
                <a:lnTo>
                  <a:pt x="1489578" y="6055631"/>
                </a:lnTo>
                <a:cubicBezTo>
                  <a:pt x="666907" y="6055631"/>
                  <a:pt x="0" y="5388724"/>
                  <a:pt x="0" y="4566053"/>
                </a:cubicBezTo>
                <a:lnTo>
                  <a:pt x="0" y="0"/>
                </a:lnTo>
              </a:path>
            </a:pathLst>
          </a:cu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sp>
        <p:nvSpPr>
          <p:cNvPr id="2" name="TextBox 1">
            <a:extLst>
              <a:ext uri="{FF2B5EF4-FFF2-40B4-BE49-F238E27FC236}">
                <a16:creationId xmlns:a16="http://schemas.microsoft.com/office/drawing/2014/main" id="{867E8B38-9E1E-DA71-97F5-64D23ACB4D7B}"/>
              </a:ext>
            </a:extLst>
          </p:cNvPr>
          <p:cNvSpPr txBox="1"/>
          <p:nvPr userDrawn="1"/>
        </p:nvSpPr>
        <p:spPr>
          <a:xfrm>
            <a:off x="1364974" y="6525484"/>
            <a:ext cx="1877391" cy="200055"/>
          </a:xfrm>
          <a:prstGeom prst="rect">
            <a:avLst/>
          </a:prstGeom>
          <a:noFill/>
        </p:spPr>
        <p:txBody>
          <a:bodyPr wrap="square" rtlCol="0">
            <a:spAutoFit/>
          </a:bodyPr>
          <a:lstStyle/>
          <a:p>
            <a:r>
              <a:rPr lang="en-US" sz="700" b="1" i="0">
                <a:solidFill>
                  <a:schemeClr val="tx1"/>
                </a:solidFill>
                <a:latin typeface="Arial" panose="020B0604020202020204" pitchFamily="34" charset="0"/>
                <a:cs typeface="Arial" panose="020B0604020202020204" pitchFamily="34" charset="0"/>
              </a:rPr>
              <a:t>#COMPFERENCE22</a:t>
            </a:r>
            <a:endParaRPr lang="en-RO" sz="700" b="1" i="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2243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829885"/>
          </a:xfrm>
          <a:prstGeom prst="rect">
            <a:avLst/>
          </a:prstGeom>
        </p:spPr>
        <p:txBody>
          <a:bodyPr/>
          <a:lstStyle>
            <a:lvl1pPr algn="l">
              <a:defRPr>
                <a:solidFill>
                  <a:schemeClr val="tx2"/>
                </a:solidFill>
                <a:latin typeface="Franklin Gothic Heavy" panose="020B0903020102020204" pitchFamily="34" charset="0"/>
              </a:defRPr>
            </a:lvl1pPr>
          </a:lstStyle>
          <a:p>
            <a:r>
              <a:rPr lang="en-US"/>
              <a:t>Click to edit Master title style</a:t>
            </a:r>
          </a:p>
        </p:txBody>
      </p:sp>
      <p:sp>
        <p:nvSpPr>
          <p:cNvPr id="3" name="Content Placeholder 2"/>
          <p:cNvSpPr>
            <a:spLocks noGrp="1"/>
          </p:cNvSpPr>
          <p:nvPr>
            <p:ph idx="1"/>
          </p:nvPr>
        </p:nvSpPr>
        <p:spPr>
          <a:xfrm>
            <a:off x="609600" y="1328598"/>
            <a:ext cx="10972800" cy="4343399"/>
          </a:xfrm>
          <a:prstGeom prst="rect">
            <a:avLst/>
          </a:prstGeom>
        </p:spPr>
        <p:txBody>
          <a:bodyPr/>
          <a:lstStyle>
            <a:lvl1pPr marL="342900" indent="-342900">
              <a:buClr>
                <a:schemeClr val="tx2"/>
              </a:buClr>
              <a:buFont typeface="Arial" panose="020B0604020202020204" pitchFamily="34" charset="0"/>
              <a:buChar char="•"/>
              <a:defRPr sz="2400">
                <a:latin typeface="Century Gothic" panose="020B0502020202020204" pitchFamily="34" charset="0"/>
              </a:defRPr>
            </a:lvl1pPr>
            <a:lvl2pPr marL="742950" indent="-285750">
              <a:buClr>
                <a:schemeClr val="tx2"/>
              </a:buClr>
              <a:buSzPct val="65000"/>
              <a:buFont typeface="Courier New" panose="02070309020205020404" pitchFamily="49" charset="0"/>
              <a:buChar char="o"/>
              <a:defRPr sz="2000">
                <a:latin typeface="Century Gothic" panose="020B0502020202020204" pitchFamily="34" charset="0"/>
              </a:defRPr>
            </a:lvl2pPr>
            <a:lvl3pPr marL="1143000" indent="-228600">
              <a:buClr>
                <a:schemeClr val="tx2"/>
              </a:buClr>
              <a:buSzPct val="70000"/>
              <a:buFont typeface="Wingdings" panose="05000000000000000000" pitchFamily="2" charset="2"/>
              <a:buChar char="§"/>
              <a:defRPr sz="1800">
                <a:latin typeface="Century Gothic" panose="020B0502020202020204" pitchFamily="34" charset="0"/>
              </a:defRPr>
            </a:lvl3pPr>
            <a:lvl4pPr marL="1600200" indent="-228600">
              <a:buClr>
                <a:schemeClr val="tx2"/>
              </a:buClr>
              <a:buFont typeface="Arial" panose="020B0604020202020204" pitchFamily="34" charset="0"/>
              <a:buChar char="•"/>
              <a:defRPr sz="1600">
                <a:latin typeface="Century Gothic" panose="020B0502020202020204" pitchFamily="34" charset="0"/>
              </a:defRPr>
            </a:lvl4pPr>
            <a:lvl5pPr marL="2057400" indent="-228600">
              <a:buClr>
                <a:schemeClr val="tx2"/>
              </a:buClr>
              <a:buSzPct val="60000"/>
              <a:buFont typeface="Courier New" panose="02070309020205020404" pitchFamily="49" charset="0"/>
              <a:buChar char="o"/>
              <a:defRPr sz="1600">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txBox="1">
            <a:spLocks/>
          </p:cNvSpPr>
          <p:nvPr userDrawn="1"/>
        </p:nvSpPr>
        <p:spPr>
          <a:xfrm>
            <a:off x="1998804" y="6410399"/>
            <a:ext cx="9779754" cy="172962"/>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ts val="200"/>
              </a:spcBef>
              <a:spcAft>
                <a:spcPts val="200"/>
              </a:spcAft>
              <a:defRPr sz="105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0"/>
              </a:spcBef>
              <a:spcAft>
                <a:spcPts val="0"/>
              </a:spcAft>
            </a:pPr>
            <a:r>
              <a:rPr lang="en-US" sz="800">
                <a:solidFill>
                  <a:schemeClr val="tx1"/>
                </a:solidFill>
              </a:rPr>
              <a:t>JDXpert.com | © JDXpert.</a:t>
            </a:r>
            <a:r>
              <a:rPr lang="en-US" sz="800" baseline="0">
                <a:solidFill>
                  <a:schemeClr val="tx1"/>
                </a:solidFill>
              </a:rPr>
              <a:t> All Rights Reserved.</a:t>
            </a:r>
            <a:endParaRPr lang="en-US" sz="800">
              <a:solidFill>
                <a:schemeClr val="tx1"/>
              </a:solidFill>
            </a:endParaRPr>
          </a:p>
        </p:txBody>
      </p:sp>
      <p:pic>
        <p:nvPicPr>
          <p:cNvPr id="5" name="Picture 4" descr="A picture containing object, clock&#10;&#10;Description automatically generated">
            <a:extLst>
              <a:ext uri="{FF2B5EF4-FFF2-40B4-BE49-F238E27FC236}">
                <a16:creationId xmlns:a16="http://schemas.microsoft.com/office/drawing/2014/main" id="{33F5F863-E98C-4C27-99FF-1DBE3CDCB7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3442" y="6155996"/>
            <a:ext cx="1538052" cy="508807"/>
          </a:xfrm>
          <a:prstGeom prst="rect">
            <a:avLst/>
          </a:prstGeom>
        </p:spPr>
      </p:pic>
    </p:spTree>
    <p:extLst>
      <p:ext uri="{BB962C8B-B14F-4D97-AF65-F5344CB8AC3E}">
        <p14:creationId xmlns:p14="http://schemas.microsoft.com/office/powerpoint/2010/main" val="5543581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8" name="Freeform 47">
            <a:extLst>
              <a:ext uri="{FF2B5EF4-FFF2-40B4-BE49-F238E27FC236}">
                <a16:creationId xmlns:a16="http://schemas.microsoft.com/office/drawing/2014/main" id="{454BD612-C58E-5369-1144-D22C3E556713}"/>
              </a:ext>
            </a:extLst>
          </p:cNvPr>
          <p:cNvSpPr/>
          <p:nvPr userDrawn="1"/>
        </p:nvSpPr>
        <p:spPr>
          <a:xfrm>
            <a:off x="9011249" y="5774385"/>
            <a:ext cx="3180751" cy="1089514"/>
          </a:xfrm>
          <a:custGeom>
            <a:avLst/>
            <a:gdLst>
              <a:gd name="connsiteX0" fmla="*/ 1654564 w 3180751"/>
              <a:gd name="connsiteY0" fmla="*/ 0 h 1089514"/>
              <a:gd name="connsiteX1" fmla="*/ 3148156 w 3180751"/>
              <a:gd name="connsiteY1" fmla="*/ 794137 h 1089514"/>
              <a:gd name="connsiteX2" fmla="*/ 3180751 w 3180751"/>
              <a:gd name="connsiteY2" fmla="*/ 847790 h 1089514"/>
              <a:gd name="connsiteX3" fmla="*/ 3180751 w 3180751"/>
              <a:gd name="connsiteY3" fmla="*/ 1089514 h 1089514"/>
              <a:gd name="connsiteX4" fmla="*/ 2907848 w 3180751"/>
              <a:gd name="connsiteY4" fmla="*/ 1089514 h 1089514"/>
              <a:gd name="connsiteX5" fmla="*/ 2850379 w 3180751"/>
              <a:gd name="connsiteY5" fmla="*/ 994917 h 1089514"/>
              <a:gd name="connsiteX6" fmla="*/ 1654564 w 3180751"/>
              <a:gd name="connsiteY6" fmla="*/ 359107 h 1089514"/>
              <a:gd name="connsiteX7" fmla="*/ 458749 w 3180751"/>
              <a:gd name="connsiteY7" fmla="*/ 994917 h 1089514"/>
              <a:gd name="connsiteX8" fmla="*/ 401280 w 3180751"/>
              <a:gd name="connsiteY8" fmla="*/ 1089514 h 1089514"/>
              <a:gd name="connsiteX9" fmla="*/ 0 w 3180751"/>
              <a:gd name="connsiteY9" fmla="*/ 1089514 h 1089514"/>
              <a:gd name="connsiteX10" fmla="*/ 70750 w 3180751"/>
              <a:gd name="connsiteY10" fmla="*/ 942647 h 1089514"/>
              <a:gd name="connsiteX11" fmla="*/ 1654564 w 3180751"/>
              <a:gd name="connsiteY11" fmla="*/ 0 h 108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751" h="1089514">
                <a:moveTo>
                  <a:pt x="1654564" y="0"/>
                </a:moveTo>
                <a:cubicBezTo>
                  <a:pt x="2276302" y="0"/>
                  <a:pt x="2824466" y="315012"/>
                  <a:pt x="3148156" y="794137"/>
                </a:cubicBezTo>
                <a:lnTo>
                  <a:pt x="3180751" y="847790"/>
                </a:lnTo>
                <a:lnTo>
                  <a:pt x="3180751" y="1089514"/>
                </a:lnTo>
                <a:lnTo>
                  <a:pt x="2907848" y="1089514"/>
                </a:lnTo>
                <a:lnTo>
                  <a:pt x="2850379" y="994917"/>
                </a:lnTo>
                <a:cubicBezTo>
                  <a:pt x="2591223" y="611315"/>
                  <a:pt x="2152346" y="359107"/>
                  <a:pt x="1654564" y="359107"/>
                </a:cubicBezTo>
                <a:cubicBezTo>
                  <a:pt x="1156782" y="359107"/>
                  <a:pt x="717905" y="611315"/>
                  <a:pt x="458749" y="994917"/>
                </a:cubicBezTo>
                <a:lnTo>
                  <a:pt x="401280" y="1089514"/>
                </a:lnTo>
                <a:lnTo>
                  <a:pt x="0" y="1089514"/>
                </a:lnTo>
                <a:lnTo>
                  <a:pt x="70750" y="942647"/>
                </a:lnTo>
                <a:cubicBezTo>
                  <a:pt x="375765" y="381164"/>
                  <a:pt x="970652" y="0"/>
                  <a:pt x="1654564"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sp>
        <p:nvSpPr>
          <p:cNvPr id="54" name="Delay 53">
            <a:extLst>
              <a:ext uri="{FF2B5EF4-FFF2-40B4-BE49-F238E27FC236}">
                <a16:creationId xmlns:a16="http://schemas.microsoft.com/office/drawing/2014/main" id="{03F8023D-E4EA-4236-A0AF-FCB24B1D0E05}"/>
              </a:ext>
            </a:extLst>
          </p:cNvPr>
          <p:cNvSpPr/>
          <p:nvPr userDrawn="1"/>
        </p:nvSpPr>
        <p:spPr>
          <a:xfrm rot="16200000">
            <a:off x="931400" y="6514743"/>
            <a:ext cx="398968" cy="306146"/>
          </a:xfrm>
          <a:custGeom>
            <a:avLst/>
            <a:gdLst>
              <a:gd name="connsiteX0" fmla="*/ 0 w 291017"/>
              <a:gd name="connsiteY0" fmla="*/ 0 h 306145"/>
              <a:gd name="connsiteX1" fmla="*/ 145509 w 291017"/>
              <a:gd name="connsiteY1" fmla="*/ 0 h 306145"/>
              <a:gd name="connsiteX2" fmla="*/ 291018 w 291017"/>
              <a:gd name="connsiteY2" fmla="*/ 153073 h 306145"/>
              <a:gd name="connsiteX3" fmla="*/ 145509 w 291017"/>
              <a:gd name="connsiteY3" fmla="*/ 306146 h 306145"/>
              <a:gd name="connsiteX4" fmla="*/ 0 w 291017"/>
              <a:gd name="connsiteY4" fmla="*/ 306145 h 306145"/>
              <a:gd name="connsiteX5" fmla="*/ 0 w 291017"/>
              <a:gd name="connsiteY5" fmla="*/ 0 h 306145"/>
              <a:gd name="connsiteX0" fmla="*/ 107950 w 398968"/>
              <a:gd name="connsiteY0" fmla="*/ 0 h 306146"/>
              <a:gd name="connsiteX1" fmla="*/ 253459 w 398968"/>
              <a:gd name="connsiteY1" fmla="*/ 0 h 306146"/>
              <a:gd name="connsiteX2" fmla="*/ 398968 w 398968"/>
              <a:gd name="connsiteY2" fmla="*/ 153073 h 306146"/>
              <a:gd name="connsiteX3" fmla="*/ 253459 w 398968"/>
              <a:gd name="connsiteY3" fmla="*/ 306146 h 306146"/>
              <a:gd name="connsiteX4" fmla="*/ 0 w 398968"/>
              <a:gd name="connsiteY4" fmla="*/ 306145 h 306146"/>
              <a:gd name="connsiteX5" fmla="*/ 107950 w 398968"/>
              <a:gd name="connsiteY5" fmla="*/ 0 h 306146"/>
              <a:gd name="connsiteX0" fmla="*/ 0 w 398968"/>
              <a:gd name="connsiteY0" fmla="*/ 0 h 306146"/>
              <a:gd name="connsiteX1" fmla="*/ 253459 w 398968"/>
              <a:gd name="connsiteY1" fmla="*/ 0 h 306146"/>
              <a:gd name="connsiteX2" fmla="*/ 398968 w 398968"/>
              <a:gd name="connsiteY2" fmla="*/ 153073 h 306146"/>
              <a:gd name="connsiteX3" fmla="*/ 253459 w 398968"/>
              <a:gd name="connsiteY3" fmla="*/ 306146 h 306146"/>
              <a:gd name="connsiteX4" fmla="*/ 0 w 398968"/>
              <a:gd name="connsiteY4" fmla="*/ 306145 h 306146"/>
              <a:gd name="connsiteX5" fmla="*/ 0 w 398968"/>
              <a:gd name="connsiteY5" fmla="*/ 0 h 30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968" h="306146">
                <a:moveTo>
                  <a:pt x="0" y="0"/>
                </a:moveTo>
                <a:lnTo>
                  <a:pt x="253459" y="0"/>
                </a:lnTo>
                <a:cubicBezTo>
                  <a:pt x="333821" y="0"/>
                  <a:pt x="398968" y="68533"/>
                  <a:pt x="398968" y="153073"/>
                </a:cubicBezTo>
                <a:cubicBezTo>
                  <a:pt x="398968" y="237613"/>
                  <a:pt x="333821" y="306146"/>
                  <a:pt x="253459" y="306146"/>
                </a:cubicBezTo>
                <a:lnTo>
                  <a:pt x="0" y="306145"/>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cxnSp>
        <p:nvCxnSpPr>
          <p:cNvPr id="50" name="Straight Connector 49">
            <a:extLst>
              <a:ext uri="{FF2B5EF4-FFF2-40B4-BE49-F238E27FC236}">
                <a16:creationId xmlns:a16="http://schemas.microsoft.com/office/drawing/2014/main" id="{FC1DF8FA-8374-9895-98E4-CC1E92DC0589}"/>
              </a:ext>
            </a:extLst>
          </p:cNvPr>
          <p:cNvCxnSpPr>
            <a:cxnSpLocks/>
          </p:cNvCxnSpPr>
          <p:nvPr userDrawn="1"/>
        </p:nvCxnSpPr>
        <p:spPr>
          <a:xfrm>
            <a:off x="0" y="6836125"/>
            <a:ext cx="12192000" cy="1475"/>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CE059669-ACD5-03F1-80AE-719A18DF4DF4}"/>
              </a:ext>
            </a:extLst>
          </p:cNvPr>
          <p:cNvSpPr txBox="1"/>
          <p:nvPr userDrawn="1"/>
        </p:nvSpPr>
        <p:spPr>
          <a:xfrm>
            <a:off x="1364974" y="6525484"/>
            <a:ext cx="1877391" cy="200055"/>
          </a:xfrm>
          <a:prstGeom prst="rect">
            <a:avLst/>
          </a:prstGeom>
          <a:noFill/>
        </p:spPr>
        <p:txBody>
          <a:bodyPr wrap="square" rtlCol="0">
            <a:spAutoFit/>
          </a:bodyPr>
          <a:lstStyle/>
          <a:p>
            <a:r>
              <a:rPr lang="en-US" sz="700" b="1" i="0">
                <a:solidFill>
                  <a:schemeClr val="tx1"/>
                </a:solidFill>
                <a:latin typeface="Arial" panose="020B0604020202020204" pitchFamily="34" charset="0"/>
                <a:cs typeface="Arial" panose="020B0604020202020204" pitchFamily="34" charset="0"/>
              </a:rPr>
              <a:t>#COMPFERENCE22</a:t>
            </a:r>
            <a:endParaRPr lang="en-RO" sz="700" b="1" i="0">
              <a:solidFill>
                <a:schemeClr val="tx1"/>
              </a:solidFill>
              <a:latin typeface="Arial" panose="020B0604020202020204" pitchFamily="34" charset="0"/>
              <a:cs typeface="Arial" panose="020B0604020202020204" pitchFamily="34" charset="0"/>
            </a:endParaRPr>
          </a:p>
        </p:txBody>
      </p:sp>
      <p:pic>
        <p:nvPicPr>
          <p:cNvPr id="65" name="Picture 64">
            <a:extLst>
              <a:ext uri="{FF2B5EF4-FFF2-40B4-BE49-F238E27FC236}">
                <a16:creationId xmlns:a16="http://schemas.microsoft.com/office/drawing/2014/main" id="{789DBE6D-4F4C-89A4-8D17-19F9351D631C}"/>
              </a:ext>
            </a:extLst>
          </p:cNvPr>
          <p:cNvPicPr>
            <a:picLocks noChangeAspect="1"/>
          </p:cNvPicPr>
          <p:nvPr userDrawn="1"/>
        </p:nvPicPr>
        <p:blipFill>
          <a:blip r:embed="rId2"/>
          <a:stretch>
            <a:fillRect/>
          </a:stretch>
        </p:blipFill>
        <p:spPr>
          <a:xfrm>
            <a:off x="10130117" y="6409841"/>
            <a:ext cx="1084072" cy="323604"/>
          </a:xfrm>
          <a:prstGeom prst="rect">
            <a:avLst/>
          </a:prstGeom>
        </p:spPr>
      </p:pic>
      <p:sp>
        <p:nvSpPr>
          <p:cNvPr id="2" name="Title 1">
            <a:extLst>
              <a:ext uri="{FF2B5EF4-FFF2-40B4-BE49-F238E27FC236}">
                <a16:creationId xmlns:a16="http://schemas.microsoft.com/office/drawing/2014/main" id="{3D6D1124-897E-D5AD-14CC-A0C44C6B76E4}"/>
              </a:ext>
            </a:extLst>
          </p:cNvPr>
          <p:cNvSpPr>
            <a:spLocks noGrp="1"/>
          </p:cNvSpPr>
          <p:nvPr>
            <p:ph type="title" hasCustomPrompt="1"/>
          </p:nvPr>
        </p:nvSpPr>
        <p:spPr>
          <a:xfrm>
            <a:off x="977812" y="571558"/>
            <a:ext cx="10236377" cy="554225"/>
          </a:xfrm>
          <a:prstGeom prst="rect">
            <a:avLst/>
          </a:prstGeom>
        </p:spPr>
        <p:txBody>
          <a:bodyPr lIns="0" tIns="0" rIns="0" bIns="0" anchor="t" anchorCtr="0">
            <a:noAutofit/>
          </a:bodyPr>
          <a:lstStyle>
            <a:lvl1pPr algn="l">
              <a:lnSpc>
                <a:spcPct val="100000"/>
              </a:lnSpc>
              <a:defRPr sz="3300">
                <a:solidFill>
                  <a:schemeClr val="tx1"/>
                </a:solidFill>
              </a:defRPr>
            </a:lvl1pPr>
          </a:lstStyle>
          <a:p>
            <a:r>
              <a:rPr lang="en-US"/>
              <a:t>Replace with slide title​ – </a:t>
            </a:r>
            <a:r>
              <a:rPr lang="en-US" err="1"/>
              <a:t>mattis</a:t>
            </a:r>
            <a:r>
              <a:rPr lang="en-US"/>
              <a:t> </a:t>
            </a:r>
            <a:r>
              <a:rPr lang="en-US" err="1"/>
              <a:t>sapien</a:t>
            </a:r>
            <a:r>
              <a:rPr lang="en-US"/>
              <a:t> </a:t>
            </a:r>
            <a:r>
              <a:rPr lang="en-US" err="1"/>
              <a:t>ut</a:t>
            </a:r>
            <a:r>
              <a:rPr lang="en-US"/>
              <a:t> </a:t>
            </a:r>
            <a:r>
              <a:rPr lang="en-US" err="1"/>
              <a:t>odio</a:t>
            </a:r>
            <a:endParaRPr lang="en-US"/>
          </a:p>
        </p:txBody>
      </p:sp>
      <p:sp>
        <p:nvSpPr>
          <p:cNvPr id="4" name="Slide Number Placeholder 5">
            <a:extLst>
              <a:ext uri="{FF2B5EF4-FFF2-40B4-BE49-F238E27FC236}">
                <a16:creationId xmlns:a16="http://schemas.microsoft.com/office/drawing/2014/main" id="{571FC25E-DCBE-F1C9-29E1-55835D0F7F0A}"/>
              </a:ext>
            </a:extLst>
          </p:cNvPr>
          <p:cNvSpPr>
            <a:spLocks noGrp="1"/>
          </p:cNvSpPr>
          <p:nvPr>
            <p:ph type="sldNum" sz="quarter" idx="4"/>
          </p:nvPr>
        </p:nvSpPr>
        <p:spPr>
          <a:xfrm>
            <a:off x="977811" y="6496654"/>
            <a:ext cx="306146" cy="271774"/>
          </a:xfrm>
          <a:prstGeom prst="rect">
            <a:avLst/>
          </a:prstGeom>
        </p:spPr>
        <p:txBody>
          <a:bodyPr lIns="0" tIns="0" rIns="0" bIns="0" anchor="ctr"/>
          <a:lstStyle>
            <a:lvl1pPr algn="ctr">
              <a:defRPr sz="1200" b="1" i="0">
                <a:solidFill>
                  <a:schemeClr val="bg1"/>
                </a:solidFill>
                <a:latin typeface="DIN Pro Bold" panose="020B0504020101020102" pitchFamily="34" charset="0"/>
                <a:cs typeface="DIN Pro Bold" panose="020B0504020101020102" pitchFamily="34" charset="0"/>
              </a:defRPr>
            </a:lvl1pPr>
          </a:lstStyle>
          <a:p>
            <a:fld id="{7AB9228C-6240-6249-A0ED-F6710D04EA9B}" type="slidenum">
              <a:rPr lang="en-MD" smtClean="0"/>
              <a:pPr/>
              <a:t>‹#›</a:t>
            </a:fld>
            <a:endParaRPr lang="en-MD"/>
          </a:p>
        </p:txBody>
      </p:sp>
    </p:spTree>
    <p:extLst>
      <p:ext uri="{BB962C8B-B14F-4D97-AF65-F5344CB8AC3E}">
        <p14:creationId xmlns:p14="http://schemas.microsoft.com/office/powerpoint/2010/main" val="3936388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Image 0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FE65CD-E4A1-BF05-4654-D0D03CB75DA2}"/>
              </a:ext>
            </a:extLst>
          </p:cNvPr>
          <p:cNvSpPr/>
          <p:nvPr userDrawn="1"/>
        </p:nvSpPr>
        <p:spPr>
          <a:xfrm>
            <a:off x="0" y="0"/>
            <a:ext cx="2065867" cy="6901592"/>
          </a:xfrm>
          <a:prstGeom prst="rect">
            <a:avLst/>
          </a:prstGeom>
          <a:gradFill>
            <a:gsLst>
              <a:gs pos="1000">
                <a:schemeClr val="accent1">
                  <a:lumMod val="100000"/>
                </a:schemeClr>
              </a:gs>
              <a:gs pos="100000">
                <a:schemeClr val="accent1"/>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48" name="Freeform 47">
            <a:extLst>
              <a:ext uri="{FF2B5EF4-FFF2-40B4-BE49-F238E27FC236}">
                <a16:creationId xmlns:a16="http://schemas.microsoft.com/office/drawing/2014/main" id="{454BD612-C58E-5369-1144-D22C3E556713}"/>
              </a:ext>
            </a:extLst>
          </p:cNvPr>
          <p:cNvSpPr/>
          <p:nvPr userDrawn="1"/>
        </p:nvSpPr>
        <p:spPr>
          <a:xfrm>
            <a:off x="9011249" y="5774385"/>
            <a:ext cx="3180751" cy="1089514"/>
          </a:xfrm>
          <a:custGeom>
            <a:avLst/>
            <a:gdLst>
              <a:gd name="connsiteX0" fmla="*/ 1654564 w 3180751"/>
              <a:gd name="connsiteY0" fmla="*/ 0 h 1089514"/>
              <a:gd name="connsiteX1" fmla="*/ 3148156 w 3180751"/>
              <a:gd name="connsiteY1" fmla="*/ 794137 h 1089514"/>
              <a:gd name="connsiteX2" fmla="*/ 3180751 w 3180751"/>
              <a:gd name="connsiteY2" fmla="*/ 847790 h 1089514"/>
              <a:gd name="connsiteX3" fmla="*/ 3180751 w 3180751"/>
              <a:gd name="connsiteY3" fmla="*/ 1089514 h 1089514"/>
              <a:gd name="connsiteX4" fmla="*/ 2907848 w 3180751"/>
              <a:gd name="connsiteY4" fmla="*/ 1089514 h 1089514"/>
              <a:gd name="connsiteX5" fmla="*/ 2850379 w 3180751"/>
              <a:gd name="connsiteY5" fmla="*/ 994917 h 1089514"/>
              <a:gd name="connsiteX6" fmla="*/ 1654564 w 3180751"/>
              <a:gd name="connsiteY6" fmla="*/ 359107 h 1089514"/>
              <a:gd name="connsiteX7" fmla="*/ 458749 w 3180751"/>
              <a:gd name="connsiteY7" fmla="*/ 994917 h 1089514"/>
              <a:gd name="connsiteX8" fmla="*/ 401280 w 3180751"/>
              <a:gd name="connsiteY8" fmla="*/ 1089514 h 1089514"/>
              <a:gd name="connsiteX9" fmla="*/ 0 w 3180751"/>
              <a:gd name="connsiteY9" fmla="*/ 1089514 h 1089514"/>
              <a:gd name="connsiteX10" fmla="*/ 70750 w 3180751"/>
              <a:gd name="connsiteY10" fmla="*/ 942647 h 1089514"/>
              <a:gd name="connsiteX11" fmla="*/ 1654564 w 3180751"/>
              <a:gd name="connsiteY11" fmla="*/ 0 h 108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751" h="1089514">
                <a:moveTo>
                  <a:pt x="1654564" y="0"/>
                </a:moveTo>
                <a:cubicBezTo>
                  <a:pt x="2276302" y="0"/>
                  <a:pt x="2824466" y="315012"/>
                  <a:pt x="3148156" y="794137"/>
                </a:cubicBezTo>
                <a:lnTo>
                  <a:pt x="3180751" y="847790"/>
                </a:lnTo>
                <a:lnTo>
                  <a:pt x="3180751" y="1089514"/>
                </a:lnTo>
                <a:lnTo>
                  <a:pt x="2907848" y="1089514"/>
                </a:lnTo>
                <a:lnTo>
                  <a:pt x="2850379" y="994917"/>
                </a:lnTo>
                <a:cubicBezTo>
                  <a:pt x="2591223" y="611315"/>
                  <a:pt x="2152346" y="359107"/>
                  <a:pt x="1654564" y="359107"/>
                </a:cubicBezTo>
                <a:cubicBezTo>
                  <a:pt x="1156782" y="359107"/>
                  <a:pt x="717905" y="611315"/>
                  <a:pt x="458749" y="994917"/>
                </a:cubicBezTo>
                <a:lnTo>
                  <a:pt x="401280" y="1089514"/>
                </a:lnTo>
                <a:lnTo>
                  <a:pt x="0" y="1089514"/>
                </a:lnTo>
                <a:lnTo>
                  <a:pt x="70750" y="942647"/>
                </a:lnTo>
                <a:cubicBezTo>
                  <a:pt x="375765" y="381164"/>
                  <a:pt x="970652" y="0"/>
                  <a:pt x="1654564"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cxnSp>
        <p:nvCxnSpPr>
          <p:cNvPr id="50" name="Straight Connector 49">
            <a:extLst>
              <a:ext uri="{FF2B5EF4-FFF2-40B4-BE49-F238E27FC236}">
                <a16:creationId xmlns:a16="http://schemas.microsoft.com/office/drawing/2014/main" id="{FC1DF8FA-8374-9895-98E4-CC1E92DC0589}"/>
              </a:ext>
            </a:extLst>
          </p:cNvPr>
          <p:cNvCxnSpPr>
            <a:cxnSpLocks/>
          </p:cNvCxnSpPr>
          <p:nvPr userDrawn="1"/>
        </p:nvCxnSpPr>
        <p:spPr>
          <a:xfrm>
            <a:off x="0" y="6836125"/>
            <a:ext cx="12192000" cy="1475"/>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5" name="Picture 64">
            <a:extLst>
              <a:ext uri="{FF2B5EF4-FFF2-40B4-BE49-F238E27FC236}">
                <a16:creationId xmlns:a16="http://schemas.microsoft.com/office/drawing/2014/main" id="{789DBE6D-4F4C-89A4-8D17-19F9351D631C}"/>
              </a:ext>
            </a:extLst>
          </p:cNvPr>
          <p:cNvPicPr>
            <a:picLocks noChangeAspect="1"/>
          </p:cNvPicPr>
          <p:nvPr userDrawn="1"/>
        </p:nvPicPr>
        <p:blipFill>
          <a:blip r:embed="rId2"/>
          <a:stretch>
            <a:fillRect/>
          </a:stretch>
        </p:blipFill>
        <p:spPr>
          <a:xfrm>
            <a:off x="10130117" y="6409841"/>
            <a:ext cx="1084072" cy="323604"/>
          </a:xfrm>
          <a:prstGeom prst="rect">
            <a:avLst/>
          </a:prstGeom>
        </p:spPr>
      </p:pic>
      <p:sp>
        <p:nvSpPr>
          <p:cNvPr id="9" name="Title 1">
            <a:extLst>
              <a:ext uri="{FF2B5EF4-FFF2-40B4-BE49-F238E27FC236}">
                <a16:creationId xmlns:a16="http://schemas.microsoft.com/office/drawing/2014/main" id="{DEB74BA7-CFFA-4453-0BAF-1BE694B246B2}"/>
              </a:ext>
            </a:extLst>
          </p:cNvPr>
          <p:cNvSpPr>
            <a:spLocks noGrp="1"/>
          </p:cNvSpPr>
          <p:nvPr>
            <p:ph type="title" hasCustomPrompt="1"/>
          </p:nvPr>
        </p:nvSpPr>
        <p:spPr>
          <a:xfrm>
            <a:off x="5544542" y="555252"/>
            <a:ext cx="5764845" cy="1076248"/>
          </a:xfrm>
          <a:prstGeom prst="rect">
            <a:avLst/>
          </a:prstGeom>
        </p:spPr>
        <p:txBody>
          <a:bodyPr lIns="0" tIns="0" rIns="0" bIns="0" anchor="t" anchorCtr="0">
            <a:noAutofit/>
          </a:bodyPr>
          <a:lstStyle>
            <a:lvl1pPr algn="l">
              <a:lnSpc>
                <a:spcPct val="100000"/>
              </a:lnSpc>
              <a:defRPr sz="3300">
                <a:solidFill>
                  <a:schemeClr val="tx1"/>
                </a:solidFill>
              </a:defRPr>
            </a:lvl1pPr>
          </a:lstStyle>
          <a:p>
            <a:r>
              <a:rPr lang="en-US"/>
              <a:t>Replace with slide title​ – lorem ipsum dolor sit </a:t>
            </a:r>
            <a:r>
              <a:rPr lang="en-US" err="1"/>
              <a:t>amet</a:t>
            </a:r>
            <a:endParaRPr lang="en-US"/>
          </a:p>
        </p:txBody>
      </p:sp>
      <p:sp>
        <p:nvSpPr>
          <p:cNvPr id="7" name="Text Placeholder 6">
            <a:extLst>
              <a:ext uri="{FF2B5EF4-FFF2-40B4-BE49-F238E27FC236}">
                <a16:creationId xmlns:a16="http://schemas.microsoft.com/office/drawing/2014/main" id="{6C2091CF-8F66-3293-4E75-E40C7415625C}"/>
              </a:ext>
            </a:extLst>
          </p:cNvPr>
          <p:cNvSpPr>
            <a:spLocks noGrp="1"/>
          </p:cNvSpPr>
          <p:nvPr>
            <p:ph type="body" sz="quarter" idx="11" hasCustomPrompt="1"/>
          </p:nvPr>
        </p:nvSpPr>
        <p:spPr>
          <a:xfrm>
            <a:off x="5544541" y="2030737"/>
            <a:ext cx="5764845" cy="4006916"/>
          </a:xfrm>
          <a:prstGeom prst="rect">
            <a:avLst/>
          </a:prstGeom>
        </p:spPr>
        <p:txBody>
          <a:bodyPr lIns="0" tIns="0" rIns="0" bIns="0">
            <a:noAutofit/>
          </a:bodyPr>
          <a:lstStyle>
            <a:lvl1pPr marL="0" indent="0">
              <a:lnSpc>
                <a:spcPct val="112000"/>
              </a:lnSpc>
              <a:spcBef>
                <a:spcPts val="600"/>
              </a:spcBef>
              <a:buNone/>
              <a:defRPr sz="1400">
                <a:solidFill>
                  <a:schemeClr val="tx1"/>
                </a:solidFill>
                <a:latin typeface="+mn-lt"/>
              </a:defRPr>
            </a:lvl1pPr>
          </a:lstStyle>
          <a:p>
            <a:pPr lvl="0"/>
            <a:r>
              <a:rPr lang="en-US"/>
              <a:t>Replace this text with body text. Sed non </a:t>
            </a:r>
            <a:r>
              <a:rPr lang="en-US" err="1"/>
              <a:t>est</a:t>
            </a:r>
            <a:r>
              <a:rPr lang="en-US"/>
              <a:t> et </a:t>
            </a:r>
            <a:r>
              <a:rPr lang="en-US" err="1"/>
              <a:t>nulla</a:t>
            </a:r>
            <a:r>
              <a:rPr lang="en-US"/>
              <a:t> </a:t>
            </a:r>
            <a:r>
              <a:rPr lang="en-US" err="1"/>
              <a:t>lobortis</a:t>
            </a:r>
            <a:r>
              <a:rPr lang="en-US"/>
              <a:t> </a:t>
            </a:r>
            <a:r>
              <a:rPr lang="en-US" err="1"/>
              <a:t>mollis</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Donec </a:t>
            </a:r>
            <a:r>
              <a:rPr lang="en-US" err="1"/>
              <a:t>mattis</a:t>
            </a:r>
            <a:r>
              <a:rPr lang="en-US"/>
              <a:t> </a:t>
            </a:r>
            <a:r>
              <a:rPr lang="en-US" err="1"/>
              <a:t>sapien</a:t>
            </a:r>
            <a:r>
              <a:rPr lang="en-US"/>
              <a:t> </a:t>
            </a:r>
            <a:r>
              <a:rPr lang="en-US" err="1"/>
              <a:t>ut</a:t>
            </a:r>
            <a:r>
              <a:rPr lang="en-US"/>
              <a:t> </a:t>
            </a:r>
            <a:r>
              <a:rPr lang="en-US" err="1"/>
              <a:t>odio</a:t>
            </a:r>
            <a:r>
              <a:rPr lang="en-US"/>
              <a:t> </a:t>
            </a:r>
            <a:r>
              <a:rPr lang="en-US" err="1"/>
              <a:t>molestie</a:t>
            </a:r>
            <a:r>
              <a:rPr lang="en-US"/>
              <a:t>, vitae convallis </a:t>
            </a:r>
            <a:r>
              <a:rPr lang="en-US" err="1"/>
              <a:t>odio</a:t>
            </a:r>
            <a:r>
              <a:rPr lang="en-US"/>
              <a:t> </a:t>
            </a:r>
            <a:r>
              <a:rPr lang="en-US" err="1"/>
              <a:t>egestas.Sed</a:t>
            </a:r>
            <a:r>
              <a:rPr lang="en-US"/>
              <a:t> </a:t>
            </a:r>
            <a:r>
              <a:rPr lang="en-US" err="1"/>
              <a:t>ut</a:t>
            </a:r>
            <a:r>
              <a:rPr lang="en-US"/>
              <a:t> lorem et </a:t>
            </a:r>
            <a:r>
              <a:rPr lang="en-US" err="1"/>
              <a:t>nibh</a:t>
            </a:r>
            <a:r>
              <a:rPr lang="en-US"/>
              <a:t> </a:t>
            </a:r>
            <a:r>
              <a:rPr lang="en-US" err="1"/>
              <a:t>lobortis</a:t>
            </a:r>
            <a:r>
              <a:rPr lang="en-US"/>
              <a:t> maximus sit </a:t>
            </a:r>
            <a:r>
              <a:rPr lang="en-US" err="1"/>
              <a:t>amet</a:t>
            </a:r>
            <a:r>
              <a:rPr lang="en-US"/>
              <a:t> </a:t>
            </a:r>
            <a:r>
              <a:rPr lang="en-US" err="1"/>
              <a:t>quis</a:t>
            </a:r>
            <a:r>
              <a:rPr lang="en-US"/>
              <a:t> </a:t>
            </a:r>
            <a:r>
              <a:rPr lang="en-US" err="1"/>
              <a:t>justo</a:t>
            </a:r>
            <a:r>
              <a:rPr lang="en-US"/>
              <a:t>. Ut et </a:t>
            </a:r>
            <a:r>
              <a:rPr lang="en-US" err="1"/>
              <a:t>rutrum</a:t>
            </a:r>
            <a:r>
              <a:rPr lang="en-US"/>
              <a:t> </a:t>
            </a:r>
            <a:r>
              <a:rPr lang="en-US" err="1"/>
              <a:t>neque</a:t>
            </a:r>
            <a:r>
              <a:rPr lang="en-US"/>
              <a:t>. Nunc </a:t>
            </a:r>
            <a:r>
              <a:rPr lang="en-US" err="1"/>
              <a:t>quam</a:t>
            </a:r>
            <a:r>
              <a:rPr lang="en-US"/>
              <a:t> </a:t>
            </a:r>
            <a:r>
              <a:rPr lang="en-US" err="1"/>
              <a:t>nibh</a:t>
            </a:r>
            <a:r>
              <a:rPr lang="en-US"/>
              <a:t>, fermentum vel </a:t>
            </a:r>
            <a:r>
              <a:rPr lang="en-US" err="1"/>
              <a:t>rhoncus</a:t>
            </a:r>
            <a:r>
              <a:rPr lang="en-US"/>
              <a:t> </a:t>
            </a:r>
            <a:r>
              <a:rPr lang="en-US" err="1"/>
              <a:t>eu</a:t>
            </a:r>
            <a:r>
              <a:rPr lang="en-US"/>
              <a:t>, </a:t>
            </a:r>
            <a:r>
              <a:rPr lang="en-US" err="1"/>
              <a:t>egestas</a:t>
            </a:r>
            <a:r>
              <a:rPr lang="en-US"/>
              <a:t> non lorem. Cras </a:t>
            </a:r>
            <a:r>
              <a:rPr lang="en-US" err="1"/>
              <a:t>malesuada</a:t>
            </a:r>
            <a:r>
              <a:rPr lang="en-US"/>
              <a:t> mi id pulvinar </a:t>
            </a:r>
            <a:r>
              <a:rPr lang="en-US" err="1"/>
              <a:t>laoreet</a:t>
            </a:r>
            <a:r>
              <a:rPr lang="en-US"/>
              <a:t>. Donec </a:t>
            </a:r>
            <a:r>
              <a:rPr lang="en-US" err="1"/>
              <a:t>varius</a:t>
            </a:r>
            <a:r>
              <a:rPr lang="en-US"/>
              <a:t> </a:t>
            </a:r>
            <a:r>
              <a:rPr lang="en-US" err="1"/>
              <a:t>nec</a:t>
            </a:r>
            <a:r>
              <a:rPr lang="en-US"/>
              <a:t> ex </a:t>
            </a:r>
            <a:r>
              <a:rPr lang="en-US" err="1"/>
              <a:t>eget</a:t>
            </a:r>
            <a:r>
              <a:rPr lang="en-US"/>
              <a:t> </a:t>
            </a:r>
            <a:r>
              <a:rPr lang="en-US" err="1"/>
              <a:t>facilisis</a:t>
            </a:r>
            <a:r>
              <a:rPr lang="en-US"/>
              <a:t>. Vestibulum </a:t>
            </a:r>
            <a:r>
              <a:rPr lang="en-US" err="1"/>
              <a:t>ut</a:t>
            </a:r>
            <a:r>
              <a:rPr lang="en-US"/>
              <a:t> </a:t>
            </a:r>
            <a:r>
              <a:rPr lang="en-US" err="1"/>
              <a:t>faucibus</a:t>
            </a:r>
            <a:r>
              <a:rPr lang="en-US"/>
              <a:t> </a:t>
            </a:r>
            <a:r>
              <a:rPr lang="en-US" err="1"/>
              <a:t>tellus</a:t>
            </a:r>
            <a:r>
              <a:rPr lang="en-US"/>
              <a:t>. </a:t>
            </a:r>
            <a:r>
              <a:rPr lang="en-US" err="1"/>
              <a:t>Nulla</a:t>
            </a:r>
            <a:r>
              <a:rPr lang="en-US"/>
              <a:t> </a:t>
            </a:r>
            <a:r>
              <a:rPr lang="en-US" err="1"/>
              <a:t>facilisi</a:t>
            </a:r>
            <a:r>
              <a:rPr lang="en-US"/>
              <a:t>. </a:t>
            </a:r>
            <a:r>
              <a:rPr lang="en-US" err="1"/>
              <a:t>Nulla</a:t>
            </a:r>
            <a:r>
              <a:rPr lang="en-US"/>
              <a:t> sit </a:t>
            </a:r>
            <a:r>
              <a:rPr lang="en-US" err="1"/>
              <a:t>amet</a:t>
            </a:r>
            <a:r>
              <a:rPr lang="en-US"/>
              <a:t> </a:t>
            </a:r>
            <a:r>
              <a:rPr lang="en-US" err="1"/>
              <a:t>metus</a:t>
            </a:r>
            <a:r>
              <a:rPr lang="en-US"/>
              <a:t> a </a:t>
            </a:r>
            <a:r>
              <a:rPr lang="en-US" err="1"/>
              <a:t>nulla</a:t>
            </a:r>
            <a:r>
              <a:rPr lang="en-US"/>
              <a:t> </a:t>
            </a:r>
            <a:r>
              <a:rPr lang="en-US" err="1"/>
              <a:t>laoreet</a:t>
            </a:r>
            <a:r>
              <a:rPr lang="en-US"/>
              <a:t> </a:t>
            </a:r>
            <a:r>
              <a:rPr lang="en-US" err="1"/>
              <a:t>congue</a:t>
            </a:r>
            <a:r>
              <a:rPr lang="en-US"/>
              <a:t>. In in </a:t>
            </a:r>
            <a:r>
              <a:rPr lang="en-US" err="1"/>
              <a:t>bibendum</a:t>
            </a:r>
            <a:r>
              <a:rPr lang="en-US"/>
              <a:t> </a:t>
            </a:r>
            <a:r>
              <a:rPr lang="en-US" err="1"/>
              <a:t>mauris</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Nunc </a:t>
            </a:r>
            <a:r>
              <a:rPr lang="en-US" err="1"/>
              <a:t>quam</a:t>
            </a:r>
            <a:r>
              <a:rPr lang="en-US"/>
              <a:t> </a:t>
            </a:r>
            <a:r>
              <a:rPr lang="en-US" err="1"/>
              <a:t>nibh</a:t>
            </a:r>
            <a:r>
              <a:rPr lang="en-US"/>
              <a:t>, fermentum vel </a:t>
            </a:r>
            <a:r>
              <a:rPr lang="en-US" err="1"/>
              <a:t>rhoncus</a:t>
            </a:r>
            <a:r>
              <a:rPr lang="en-US"/>
              <a:t> </a:t>
            </a:r>
            <a:r>
              <a:rPr lang="en-US" err="1"/>
              <a:t>eu</a:t>
            </a:r>
            <a:r>
              <a:rPr lang="en-US"/>
              <a:t>, </a:t>
            </a:r>
            <a:r>
              <a:rPr lang="en-US" err="1"/>
              <a:t>egestas</a:t>
            </a:r>
            <a:r>
              <a:rPr lang="en-US"/>
              <a:t> non lorem. Cras </a:t>
            </a:r>
            <a:r>
              <a:rPr lang="en-US" err="1"/>
              <a:t>malesuada</a:t>
            </a:r>
            <a:r>
              <a:rPr lang="en-US"/>
              <a:t> mi id pulvinar </a:t>
            </a:r>
            <a:r>
              <a:rPr lang="en-US" err="1"/>
              <a:t>laoreet</a:t>
            </a:r>
            <a:r>
              <a:rPr lang="en-US"/>
              <a:t>.</a:t>
            </a:r>
            <a:endParaRPr lang="en-RO"/>
          </a:p>
        </p:txBody>
      </p:sp>
      <p:sp>
        <p:nvSpPr>
          <p:cNvPr id="19" name="Picture Placeholder 18">
            <a:extLst>
              <a:ext uri="{FF2B5EF4-FFF2-40B4-BE49-F238E27FC236}">
                <a16:creationId xmlns:a16="http://schemas.microsoft.com/office/drawing/2014/main" id="{9AC9E216-5AF9-4301-883C-D819C7E314D8}"/>
              </a:ext>
            </a:extLst>
          </p:cNvPr>
          <p:cNvSpPr>
            <a:spLocks noGrp="1"/>
          </p:cNvSpPr>
          <p:nvPr>
            <p:ph type="pic" sz="quarter" idx="12" hasCustomPrompt="1"/>
          </p:nvPr>
        </p:nvSpPr>
        <p:spPr>
          <a:xfrm>
            <a:off x="-16184" y="687275"/>
            <a:ext cx="4817765" cy="5436394"/>
          </a:xfrm>
          <a:custGeom>
            <a:avLst/>
            <a:gdLst>
              <a:gd name="connsiteX0" fmla="*/ 0 w 4808314"/>
              <a:gd name="connsiteY0" fmla="*/ 0 h 5436394"/>
              <a:gd name="connsiteX1" fmla="*/ 4808314 w 4808314"/>
              <a:gd name="connsiteY1" fmla="*/ 0 h 5436394"/>
              <a:gd name="connsiteX2" fmla="*/ 4808314 w 4808314"/>
              <a:gd name="connsiteY2" fmla="*/ 2895576 h 5436394"/>
              <a:gd name="connsiteX3" fmla="*/ 4797716 w 4808314"/>
              <a:gd name="connsiteY3" fmla="*/ 3105462 h 5436394"/>
              <a:gd name="connsiteX4" fmla="*/ 2476157 w 4808314"/>
              <a:gd name="connsiteY4" fmla="*/ 5427021 h 5436394"/>
              <a:gd name="connsiteX5" fmla="*/ 2290531 w 4808314"/>
              <a:gd name="connsiteY5" fmla="*/ 5436394 h 5436394"/>
              <a:gd name="connsiteX6" fmla="*/ 0 w 4808314"/>
              <a:gd name="connsiteY6" fmla="*/ 5436394 h 5436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8314" h="5436394">
                <a:moveTo>
                  <a:pt x="0" y="0"/>
                </a:moveTo>
                <a:lnTo>
                  <a:pt x="4808314" y="0"/>
                </a:lnTo>
                <a:lnTo>
                  <a:pt x="4808314" y="2895576"/>
                </a:lnTo>
                <a:lnTo>
                  <a:pt x="4797716" y="3105462"/>
                </a:lnTo>
                <a:cubicBezTo>
                  <a:pt x="4673403" y="4329554"/>
                  <a:pt x="3700249" y="5302708"/>
                  <a:pt x="2476157" y="5427021"/>
                </a:cubicBezTo>
                <a:lnTo>
                  <a:pt x="2290531" y="5436394"/>
                </a:lnTo>
                <a:lnTo>
                  <a:pt x="0" y="5436394"/>
                </a:lnTo>
                <a:close/>
              </a:path>
            </a:pathLst>
          </a:custGeom>
          <a:pattFill prst="pct5">
            <a:fgClr>
              <a:schemeClr val="accent1">
                <a:lumMod val="75000"/>
              </a:schemeClr>
            </a:fgClr>
            <a:bgClr>
              <a:schemeClr val="bg1"/>
            </a:bgClr>
          </a:pattFill>
        </p:spPr>
        <p:txBody>
          <a:bodyPr wrap="square" lIns="0" tIns="0" rIns="0" bIns="720000" anchor="ctr" anchorCtr="0">
            <a:noAutofit/>
          </a:bodyPr>
          <a:lstStyle>
            <a:lvl1pPr marL="0" indent="0" algn="ctr">
              <a:buNone/>
              <a:defRPr>
                <a:solidFill>
                  <a:schemeClr val="accent3">
                    <a:lumMod val="75000"/>
                  </a:schemeClr>
                </a:solidFill>
              </a:defRPr>
            </a:lvl1pPr>
          </a:lstStyle>
          <a:p>
            <a:r>
              <a:rPr lang="en-RO"/>
              <a:t>Add Picture</a:t>
            </a:r>
          </a:p>
        </p:txBody>
      </p:sp>
      <p:sp>
        <p:nvSpPr>
          <p:cNvPr id="11" name="Oval 10">
            <a:extLst>
              <a:ext uri="{FF2B5EF4-FFF2-40B4-BE49-F238E27FC236}">
                <a16:creationId xmlns:a16="http://schemas.microsoft.com/office/drawing/2014/main" id="{E73EF7BF-EBE6-5128-7A31-50B35277BFA3}"/>
              </a:ext>
            </a:extLst>
          </p:cNvPr>
          <p:cNvSpPr/>
          <p:nvPr userDrawn="1"/>
        </p:nvSpPr>
        <p:spPr>
          <a:xfrm>
            <a:off x="3551942" y="5057284"/>
            <a:ext cx="864884" cy="86488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13" name="Donut 12">
            <a:extLst>
              <a:ext uri="{FF2B5EF4-FFF2-40B4-BE49-F238E27FC236}">
                <a16:creationId xmlns:a16="http://schemas.microsoft.com/office/drawing/2014/main" id="{295E3745-9076-A7EB-0337-319BA149333B}"/>
              </a:ext>
            </a:extLst>
          </p:cNvPr>
          <p:cNvSpPr/>
          <p:nvPr userDrawn="1"/>
        </p:nvSpPr>
        <p:spPr>
          <a:xfrm>
            <a:off x="305535" y="260220"/>
            <a:ext cx="854110" cy="854110"/>
          </a:xfrm>
          <a:prstGeom prst="don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solidFill>
                <a:schemeClr val="tx1"/>
              </a:solidFill>
            </a:endParaRPr>
          </a:p>
        </p:txBody>
      </p:sp>
    </p:spTree>
    <p:extLst>
      <p:ext uri="{BB962C8B-B14F-4D97-AF65-F5344CB8AC3E}">
        <p14:creationId xmlns:p14="http://schemas.microsoft.com/office/powerpoint/2010/main" val="2110514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35042138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6B75D-9950-7370-A883-7D6B22E5FF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38426438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8E94D-A74C-F3B2-0365-391794C72474}"/>
              </a:ext>
            </a:extLst>
          </p:cNvPr>
          <p:cNvSpPr>
            <a:spLocks noGrp="1"/>
          </p:cNvSpPr>
          <p:nvPr>
            <p:ph type="title"/>
          </p:nvPr>
        </p:nvSpPr>
        <p:spPr>
          <a:xfrm>
            <a:off x="655093" y="554560"/>
            <a:ext cx="10881814" cy="646444"/>
          </a:xfrm>
        </p:spPr>
        <p:txBody>
          <a:bodyPr/>
          <a:lstStyle/>
          <a:p>
            <a:r>
              <a:rPr lang="en-US"/>
              <a:t>Click to edit Master title style</a:t>
            </a:r>
          </a:p>
        </p:txBody>
      </p:sp>
    </p:spTree>
    <p:extLst>
      <p:ext uri="{BB962C8B-B14F-4D97-AF65-F5344CB8AC3E}">
        <p14:creationId xmlns:p14="http://schemas.microsoft.com/office/powerpoint/2010/main" val="328650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18207781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48A66-BCB3-3949-74DC-33B3AD2C3646}"/>
              </a:ext>
            </a:extLst>
          </p:cNvPr>
          <p:cNvSpPr>
            <a:spLocks noGrp="1"/>
          </p:cNvSpPr>
          <p:nvPr>
            <p:ph type="title"/>
          </p:nvPr>
        </p:nvSpPr>
        <p:spPr/>
        <p:txBody>
          <a:bodyPr/>
          <a:lstStyle/>
          <a:p>
            <a:r>
              <a:rPr lang="en-US"/>
              <a:t>Click to edit Master title style</a:t>
            </a:r>
          </a:p>
        </p:txBody>
      </p:sp>
      <p:pic>
        <p:nvPicPr>
          <p:cNvPr id="3" name="Graphic 2">
            <a:extLst>
              <a:ext uri="{FF2B5EF4-FFF2-40B4-BE49-F238E27FC236}">
                <a16:creationId xmlns:a16="http://schemas.microsoft.com/office/drawing/2014/main" id="{3B7E8D6F-34AA-9538-1C5E-BD1AE21993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24700" y="527389"/>
            <a:ext cx="5354768" cy="5803223"/>
          </a:xfrm>
          <a:prstGeom prst="rect">
            <a:avLst/>
          </a:prstGeom>
        </p:spPr>
      </p:pic>
      <p:sp>
        <p:nvSpPr>
          <p:cNvPr id="4" name="TextBox 3">
            <a:extLst>
              <a:ext uri="{FF2B5EF4-FFF2-40B4-BE49-F238E27FC236}">
                <a16:creationId xmlns:a16="http://schemas.microsoft.com/office/drawing/2014/main" id="{6F539944-E945-4793-6A7C-B42E383AA492}"/>
              </a:ext>
            </a:extLst>
          </p:cNvPr>
          <p:cNvSpPr txBox="1"/>
          <p:nvPr userDrawn="1"/>
        </p:nvSpPr>
        <p:spPr>
          <a:xfrm>
            <a:off x="9376833" y="1872102"/>
            <a:ext cx="2815167" cy="692497"/>
          </a:xfrm>
          <a:prstGeom prst="rect">
            <a:avLst/>
          </a:prstGeom>
          <a:noFill/>
        </p:spPr>
        <p:txBody>
          <a:bodyPr wrap="square" lIns="0" tIns="0" rIns="0" bIns="0">
            <a:spAutoFit/>
          </a:bodyPr>
          <a:lstStyle/>
          <a:p>
            <a:r>
              <a:rPr lang="en-US" sz="1200" b="1">
                <a:solidFill>
                  <a:schemeClr val="accent1"/>
                </a:solidFill>
              </a:rPr>
              <a:t>RECRUITMENT</a:t>
            </a:r>
          </a:p>
          <a:p>
            <a:r>
              <a:rPr lang="en-US" sz="1100"/>
              <a:t>Vetted and approved job attributes, qualifications, competencies/interview questions to amp up talent acquisition</a:t>
            </a:r>
          </a:p>
        </p:txBody>
      </p:sp>
      <p:sp>
        <p:nvSpPr>
          <p:cNvPr id="5" name="TextBox 4">
            <a:extLst>
              <a:ext uri="{FF2B5EF4-FFF2-40B4-BE49-F238E27FC236}">
                <a16:creationId xmlns:a16="http://schemas.microsoft.com/office/drawing/2014/main" id="{C9D9C1BE-F2B0-3B86-661C-87E95AA4D766}"/>
              </a:ext>
            </a:extLst>
          </p:cNvPr>
          <p:cNvSpPr txBox="1"/>
          <p:nvPr userDrawn="1"/>
        </p:nvSpPr>
        <p:spPr>
          <a:xfrm>
            <a:off x="9376834" y="3059668"/>
            <a:ext cx="2154766" cy="692497"/>
          </a:xfrm>
          <a:prstGeom prst="rect">
            <a:avLst/>
          </a:prstGeom>
          <a:noFill/>
        </p:spPr>
        <p:txBody>
          <a:bodyPr wrap="square" lIns="0" tIns="0" rIns="0" bIns="0">
            <a:spAutoFit/>
          </a:bodyPr>
          <a:lstStyle/>
          <a:p>
            <a:r>
              <a:rPr lang="en-US" sz="1200" b="1">
                <a:solidFill>
                  <a:schemeClr val="accent1"/>
                </a:solidFill>
              </a:rPr>
              <a:t>TALENT RETENTION</a:t>
            </a:r>
          </a:p>
          <a:p>
            <a:r>
              <a:rPr lang="en-US" sz="1100"/>
              <a:t>Consistent/competitive rewards based on a clear understanding of what people do</a:t>
            </a:r>
          </a:p>
        </p:txBody>
      </p:sp>
      <p:sp>
        <p:nvSpPr>
          <p:cNvPr id="6" name="TextBox 5">
            <a:extLst>
              <a:ext uri="{FF2B5EF4-FFF2-40B4-BE49-F238E27FC236}">
                <a16:creationId xmlns:a16="http://schemas.microsoft.com/office/drawing/2014/main" id="{1BFF031F-EFB0-6194-FBE7-3088E868978F}"/>
              </a:ext>
            </a:extLst>
          </p:cNvPr>
          <p:cNvSpPr txBox="1"/>
          <p:nvPr userDrawn="1"/>
        </p:nvSpPr>
        <p:spPr>
          <a:xfrm>
            <a:off x="8959850" y="4083104"/>
            <a:ext cx="2326217" cy="523220"/>
          </a:xfrm>
          <a:prstGeom prst="rect">
            <a:avLst/>
          </a:prstGeom>
          <a:noFill/>
        </p:spPr>
        <p:txBody>
          <a:bodyPr wrap="square" lIns="0" tIns="0" rIns="0" bIns="0">
            <a:spAutoFit/>
          </a:bodyPr>
          <a:lstStyle/>
          <a:p>
            <a:r>
              <a:rPr lang="en-US" sz="1200" b="1">
                <a:solidFill>
                  <a:schemeClr val="accent1"/>
                </a:solidFill>
              </a:rPr>
              <a:t>PRODUCTIVITY</a:t>
            </a:r>
          </a:p>
          <a:p>
            <a:r>
              <a:rPr lang="en-US" sz="1100"/>
              <a:t>Manage performance expectations based on job specifications</a:t>
            </a:r>
          </a:p>
        </p:txBody>
      </p:sp>
      <p:sp>
        <p:nvSpPr>
          <p:cNvPr id="7" name="TextBox 6">
            <a:extLst>
              <a:ext uri="{FF2B5EF4-FFF2-40B4-BE49-F238E27FC236}">
                <a16:creationId xmlns:a16="http://schemas.microsoft.com/office/drawing/2014/main" id="{2AAADA13-54F2-0C06-6750-4E8F91E8558D}"/>
              </a:ext>
            </a:extLst>
          </p:cNvPr>
          <p:cNvSpPr txBox="1"/>
          <p:nvPr userDrawn="1"/>
        </p:nvSpPr>
        <p:spPr>
          <a:xfrm>
            <a:off x="8360833" y="4792876"/>
            <a:ext cx="2078567" cy="692497"/>
          </a:xfrm>
          <a:prstGeom prst="rect">
            <a:avLst/>
          </a:prstGeom>
          <a:noFill/>
        </p:spPr>
        <p:txBody>
          <a:bodyPr wrap="square" lIns="0" tIns="0" rIns="0" bIns="0">
            <a:spAutoFit/>
          </a:bodyPr>
          <a:lstStyle/>
          <a:p>
            <a:r>
              <a:rPr lang="en-US" sz="1200" b="1">
                <a:solidFill>
                  <a:schemeClr val="accent1"/>
                </a:solidFill>
              </a:rPr>
              <a:t>COMPLIANCE</a:t>
            </a:r>
          </a:p>
          <a:p>
            <a:r>
              <a:rPr lang="en-US" sz="1100"/>
              <a:t>Comply with FLSA, ADA, Equal Pay regulations &amp; industry-specific regulations</a:t>
            </a:r>
          </a:p>
        </p:txBody>
      </p:sp>
      <p:sp>
        <p:nvSpPr>
          <p:cNvPr id="8" name="TextBox 7">
            <a:extLst>
              <a:ext uri="{FF2B5EF4-FFF2-40B4-BE49-F238E27FC236}">
                <a16:creationId xmlns:a16="http://schemas.microsoft.com/office/drawing/2014/main" id="{3AA75CA8-5D86-C737-7A06-6CF2F4E10A83}"/>
              </a:ext>
            </a:extLst>
          </p:cNvPr>
          <p:cNvSpPr txBox="1"/>
          <p:nvPr userDrawn="1"/>
        </p:nvSpPr>
        <p:spPr>
          <a:xfrm>
            <a:off x="6938433" y="5340435"/>
            <a:ext cx="1536701" cy="861774"/>
          </a:xfrm>
          <a:prstGeom prst="rect">
            <a:avLst/>
          </a:prstGeom>
          <a:noFill/>
        </p:spPr>
        <p:txBody>
          <a:bodyPr wrap="square" lIns="0" tIns="0" rIns="0" bIns="0">
            <a:spAutoFit/>
          </a:bodyPr>
          <a:lstStyle/>
          <a:p>
            <a:r>
              <a:rPr lang="en-US" sz="1200" b="1">
                <a:solidFill>
                  <a:schemeClr val="accent1"/>
                </a:solidFill>
              </a:rPr>
              <a:t>COMPENSATION </a:t>
            </a:r>
          </a:p>
          <a:p>
            <a:r>
              <a:rPr lang="en-US" sz="1100"/>
              <a:t>Benchmark and evaluate jobs to compensate employees fairly</a:t>
            </a:r>
          </a:p>
        </p:txBody>
      </p:sp>
      <p:sp>
        <p:nvSpPr>
          <p:cNvPr id="9" name="TextBox 8">
            <a:extLst>
              <a:ext uri="{FF2B5EF4-FFF2-40B4-BE49-F238E27FC236}">
                <a16:creationId xmlns:a16="http://schemas.microsoft.com/office/drawing/2014/main" id="{761FD71C-0A76-9332-B6C7-C2F20F8C4309}"/>
              </a:ext>
            </a:extLst>
          </p:cNvPr>
          <p:cNvSpPr txBox="1"/>
          <p:nvPr userDrawn="1"/>
        </p:nvSpPr>
        <p:spPr>
          <a:xfrm>
            <a:off x="4652834" y="1125147"/>
            <a:ext cx="1612900" cy="523220"/>
          </a:xfrm>
          <a:prstGeom prst="rect">
            <a:avLst/>
          </a:prstGeom>
          <a:noFill/>
        </p:spPr>
        <p:txBody>
          <a:bodyPr wrap="square" lIns="0" tIns="0" rIns="0" bIns="0">
            <a:spAutoFit/>
          </a:bodyPr>
          <a:lstStyle/>
          <a:p>
            <a:pPr algn="r"/>
            <a:r>
              <a:rPr lang="en-US" sz="1200" b="1">
                <a:solidFill>
                  <a:schemeClr val="accent1"/>
                </a:solidFill>
              </a:rPr>
              <a:t>SALARY STRUCTURES</a:t>
            </a:r>
          </a:p>
          <a:p>
            <a:pPr algn="r"/>
            <a:r>
              <a:rPr lang="en-US" sz="1100"/>
              <a:t>Develop equitable </a:t>
            </a:r>
            <a:br>
              <a:rPr lang="en-US" sz="1100"/>
            </a:br>
            <a:r>
              <a:rPr lang="en-US" sz="1100"/>
              <a:t>salary structures</a:t>
            </a:r>
          </a:p>
        </p:txBody>
      </p:sp>
      <p:sp>
        <p:nvSpPr>
          <p:cNvPr id="10" name="TextBox 9">
            <a:extLst>
              <a:ext uri="{FF2B5EF4-FFF2-40B4-BE49-F238E27FC236}">
                <a16:creationId xmlns:a16="http://schemas.microsoft.com/office/drawing/2014/main" id="{7F248D92-A6F0-6831-3B5D-3B791B86B916}"/>
              </a:ext>
            </a:extLst>
          </p:cNvPr>
          <p:cNvSpPr txBox="1"/>
          <p:nvPr userDrawn="1"/>
        </p:nvSpPr>
        <p:spPr>
          <a:xfrm>
            <a:off x="2883102" y="1859411"/>
            <a:ext cx="1867300" cy="523220"/>
          </a:xfrm>
          <a:prstGeom prst="rect">
            <a:avLst/>
          </a:prstGeom>
          <a:noFill/>
        </p:spPr>
        <p:txBody>
          <a:bodyPr wrap="square" lIns="0" tIns="0" rIns="0" bIns="0">
            <a:spAutoFit/>
          </a:bodyPr>
          <a:lstStyle/>
          <a:p>
            <a:pPr algn="r"/>
            <a:r>
              <a:rPr lang="en-US" sz="1200" b="1">
                <a:solidFill>
                  <a:schemeClr val="accent1"/>
                </a:solidFill>
              </a:rPr>
              <a:t>CAREER ARCHITECTURE</a:t>
            </a:r>
          </a:p>
          <a:p>
            <a:pPr algn="r"/>
            <a:r>
              <a:rPr lang="en-US" sz="1100"/>
              <a:t>Create and enforce </a:t>
            </a:r>
            <a:br>
              <a:rPr lang="en-US" sz="1100"/>
            </a:br>
            <a:r>
              <a:rPr lang="en-US" sz="1100"/>
              <a:t>career taxonomy</a:t>
            </a:r>
          </a:p>
        </p:txBody>
      </p:sp>
      <p:sp>
        <p:nvSpPr>
          <p:cNvPr id="11" name="TextBox 10">
            <a:extLst>
              <a:ext uri="{FF2B5EF4-FFF2-40B4-BE49-F238E27FC236}">
                <a16:creationId xmlns:a16="http://schemas.microsoft.com/office/drawing/2014/main" id="{76AC4680-4647-496C-F765-0776D9C842D7}"/>
              </a:ext>
            </a:extLst>
          </p:cNvPr>
          <p:cNvSpPr txBox="1"/>
          <p:nvPr userDrawn="1"/>
        </p:nvSpPr>
        <p:spPr>
          <a:xfrm>
            <a:off x="2320067" y="2593675"/>
            <a:ext cx="1892300" cy="523220"/>
          </a:xfrm>
          <a:prstGeom prst="rect">
            <a:avLst/>
          </a:prstGeom>
          <a:noFill/>
        </p:spPr>
        <p:txBody>
          <a:bodyPr wrap="square" lIns="0" tIns="0" rIns="0" bIns="0">
            <a:spAutoFit/>
          </a:bodyPr>
          <a:lstStyle/>
          <a:p>
            <a:pPr algn="r"/>
            <a:r>
              <a:rPr lang="en-US" sz="1200" b="1">
                <a:solidFill>
                  <a:schemeClr val="accent1"/>
                </a:solidFill>
              </a:rPr>
              <a:t>SUCESSION</a:t>
            </a:r>
          </a:p>
          <a:p>
            <a:pPr algn="r"/>
            <a:r>
              <a:rPr lang="en-US" sz="1100"/>
              <a:t>Identify skills needed for long-term staffing needs</a:t>
            </a:r>
          </a:p>
        </p:txBody>
      </p:sp>
      <p:sp>
        <p:nvSpPr>
          <p:cNvPr id="12" name="TextBox 11">
            <a:extLst>
              <a:ext uri="{FF2B5EF4-FFF2-40B4-BE49-F238E27FC236}">
                <a16:creationId xmlns:a16="http://schemas.microsoft.com/office/drawing/2014/main" id="{CF30FDF6-BF43-BF75-14A5-C56997256045}"/>
              </a:ext>
            </a:extLst>
          </p:cNvPr>
          <p:cNvSpPr txBox="1"/>
          <p:nvPr userDrawn="1"/>
        </p:nvSpPr>
        <p:spPr>
          <a:xfrm>
            <a:off x="1636584" y="3592143"/>
            <a:ext cx="2188634" cy="692497"/>
          </a:xfrm>
          <a:prstGeom prst="rect">
            <a:avLst/>
          </a:prstGeom>
          <a:noFill/>
        </p:spPr>
        <p:txBody>
          <a:bodyPr wrap="square" lIns="0" tIns="0" rIns="0" bIns="0">
            <a:spAutoFit/>
          </a:bodyPr>
          <a:lstStyle/>
          <a:p>
            <a:pPr algn="r"/>
            <a:r>
              <a:rPr lang="en-US" sz="1200" b="1">
                <a:solidFill>
                  <a:schemeClr val="accent1"/>
                </a:solidFill>
              </a:rPr>
              <a:t>ENGAGEMENT</a:t>
            </a:r>
          </a:p>
          <a:p>
            <a:pPr algn="r"/>
            <a:r>
              <a:rPr lang="en-US" sz="1100"/>
              <a:t>Published job catalog → </a:t>
            </a:r>
            <a:br>
              <a:rPr lang="en-US" sz="1100"/>
            </a:br>
            <a:r>
              <a:rPr lang="en-US" sz="1100"/>
              <a:t>career paths → mobility/long-term career trajectory</a:t>
            </a:r>
          </a:p>
        </p:txBody>
      </p:sp>
      <p:sp>
        <p:nvSpPr>
          <p:cNvPr id="13" name="TextBox 12">
            <a:extLst>
              <a:ext uri="{FF2B5EF4-FFF2-40B4-BE49-F238E27FC236}">
                <a16:creationId xmlns:a16="http://schemas.microsoft.com/office/drawing/2014/main" id="{102D511F-F45A-E2B4-3A19-7E96B07BD94F}"/>
              </a:ext>
            </a:extLst>
          </p:cNvPr>
          <p:cNvSpPr txBox="1"/>
          <p:nvPr userDrawn="1"/>
        </p:nvSpPr>
        <p:spPr>
          <a:xfrm>
            <a:off x="1704318" y="4786437"/>
            <a:ext cx="2120900" cy="523220"/>
          </a:xfrm>
          <a:prstGeom prst="rect">
            <a:avLst/>
          </a:prstGeom>
          <a:noFill/>
        </p:spPr>
        <p:txBody>
          <a:bodyPr wrap="square" lIns="0" tIns="0" rIns="0" bIns="0">
            <a:spAutoFit/>
          </a:bodyPr>
          <a:lstStyle/>
          <a:p>
            <a:pPr algn="r"/>
            <a:r>
              <a:rPr lang="en-US" sz="1200" b="1">
                <a:solidFill>
                  <a:schemeClr val="accent1"/>
                </a:solidFill>
              </a:rPr>
              <a:t>EFFECTIVE  LEARNING </a:t>
            </a:r>
          </a:p>
          <a:p>
            <a:pPr algn="r"/>
            <a:r>
              <a:rPr lang="en-US" sz="1100"/>
              <a:t>Leverage KSAs to enable effective training</a:t>
            </a:r>
          </a:p>
        </p:txBody>
      </p:sp>
    </p:spTree>
    <p:extLst>
      <p:ext uri="{BB962C8B-B14F-4D97-AF65-F5344CB8AC3E}">
        <p14:creationId xmlns:p14="http://schemas.microsoft.com/office/powerpoint/2010/main" val="3995859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2">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7D8028D-AAC2-EBF5-D5AB-06C9100F8450}"/>
              </a:ext>
            </a:extLst>
          </p:cNvPr>
          <p:cNvPicPr>
            <a:picLocks noChangeAspect="1"/>
          </p:cNvPicPr>
          <p:nvPr userDrawn="1"/>
        </p:nvPicPr>
        <p:blipFill>
          <a:blip r:embed="rId2"/>
          <a:stretch>
            <a:fillRect/>
          </a:stretch>
        </p:blipFill>
        <p:spPr>
          <a:xfrm>
            <a:off x="10903789" y="6304980"/>
            <a:ext cx="966159" cy="318832"/>
          </a:xfrm>
          <a:prstGeom prst="rect">
            <a:avLst/>
          </a:prstGeom>
        </p:spPr>
      </p:pic>
      <p:sp>
        <p:nvSpPr>
          <p:cNvPr id="7" name="Text Placeholder 2">
            <a:extLst>
              <a:ext uri="{FF2B5EF4-FFF2-40B4-BE49-F238E27FC236}">
                <a16:creationId xmlns:a16="http://schemas.microsoft.com/office/drawing/2014/main" id="{E74D98B5-CD29-F4F9-BEDF-3AEA5F2C0093}"/>
              </a:ext>
            </a:extLst>
          </p:cNvPr>
          <p:cNvSpPr>
            <a:spLocks noGrp="1"/>
          </p:cNvSpPr>
          <p:nvPr>
            <p:ph idx="1"/>
          </p:nvPr>
        </p:nvSpPr>
        <p:spPr>
          <a:xfrm>
            <a:off x="322051" y="2578763"/>
            <a:ext cx="5069457" cy="37262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62A2E141-6609-9E2F-8681-3364673AAB53}"/>
              </a:ext>
            </a:extLst>
          </p:cNvPr>
          <p:cNvSpPr>
            <a:spLocks noGrp="1"/>
          </p:cNvSpPr>
          <p:nvPr>
            <p:ph type="title"/>
          </p:nvPr>
        </p:nvSpPr>
        <p:spPr>
          <a:xfrm>
            <a:off x="322051" y="378451"/>
            <a:ext cx="5069457" cy="1915246"/>
          </a:xfrm>
        </p:spPr>
        <p:txBody>
          <a:bodyPr/>
          <a:lstStyle/>
          <a:p>
            <a:r>
              <a:rPr lang="en-US"/>
              <a:t>Click to edit Master title style</a:t>
            </a:r>
          </a:p>
        </p:txBody>
      </p:sp>
      <p:sp>
        <p:nvSpPr>
          <p:cNvPr id="2" name="Google Shape;78;g162086d5a5f_0_228">
            <a:extLst>
              <a:ext uri="{FF2B5EF4-FFF2-40B4-BE49-F238E27FC236}">
                <a16:creationId xmlns:a16="http://schemas.microsoft.com/office/drawing/2014/main" id="{E9EC423B-1864-C09E-BDBA-ABA142508CA5}"/>
              </a:ext>
            </a:extLst>
          </p:cNvPr>
          <p:cNvSpPr/>
          <p:nvPr userDrawn="1"/>
        </p:nvSpPr>
        <p:spPr>
          <a:xfrm rot="10800000" flipH="1">
            <a:off x="5897590" y="0"/>
            <a:ext cx="5876488" cy="5316718"/>
          </a:xfrm>
          <a:prstGeom prst="round2SameRect">
            <a:avLst>
              <a:gd name="adj1" fmla="val 50000"/>
              <a:gd name="adj2" fmla="val 0"/>
            </a:avLst>
          </a:prstGeom>
          <a:solidFill>
            <a:schemeClr val="bg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sp>
        <p:nvSpPr>
          <p:cNvPr id="4" name="TextBox 3">
            <a:extLst>
              <a:ext uri="{FF2B5EF4-FFF2-40B4-BE49-F238E27FC236}">
                <a16:creationId xmlns:a16="http://schemas.microsoft.com/office/drawing/2014/main" id="{08DB7E30-2224-B84B-B2C8-426FF6D18E19}"/>
              </a:ext>
            </a:extLst>
          </p:cNvPr>
          <p:cNvSpPr txBox="1"/>
          <p:nvPr userDrawn="1"/>
        </p:nvSpPr>
        <p:spPr>
          <a:xfrm>
            <a:off x="304800" y="6304980"/>
            <a:ext cx="1332089" cy="307777"/>
          </a:xfrm>
          <a:prstGeom prst="rect">
            <a:avLst/>
          </a:prstGeom>
          <a:noFill/>
        </p:spPr>
        <p:txBody>
          <a:bodyPr wrap="square" rtlCol="0">
            <a:spAutoFit/>
          </a:bodyPr>
          <a:lstStyle/>
          <a:p>
            <a:fld id="{05CB0792-EF73-4D02-8BEC-A8A0251ADE70}" type="slidenum">
              <a:rPr lang="en-US" sz="1400" smtClean="0"/>
              <a:t>‹#›</a:t>
            </a:fld>
            <a:endParaRPr lang="en-US" sz="1400"/>
          </a:p>
        </p:txBody>
      </p:sp>
    </p:spTree>
    <p:extLst>
      <p:ext uri="{BB962C8B-B14F-4D97-AF65-F5344CB8AC3E}">
        <p14:creationId xmlns:p14="http://schemas.microsoft.com/office/powerpoint/2010/main" val="332848927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3402958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creenshots">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7D8028D-AAC2-EBF5-D5AB-06C9100F8450}"/>
              </a:ext>
            </a:extLst>
          </p:cNvPr>
          <p:cNvPicPr>
            <a:picLocks noChangeAspect="1"/>
          </p:cNvPicPr>
          <p:nvPr userDrawn="1"/>
        </p:nvPicPr>
        <p:blipFill>
          <a:blip r:embed="rId2"/>
          <a:stretch>
            <a:fillRect/>
          </a:stretch>
        </p:blipFill>
        <p:spPr>
          <a:xfrm>
            <a:off x="10903789" y="6304980"/>
            <a:ext cx="966159" cy="318832"/>
          </a:xfrm>
          <a:prstGeom prst="rect">
            <a:avLst/>
          </a:prstGeom>
        </p:spPr>
      </p:pic>
      <p:sp>
        <p:nvSpPr>
          <p:cNvPr id="7" name="Text Placeholder 2">
            <a:extLst>
              <a:ext uri="{FF2B5EF4-FFF2-40B4-BE49-F238E27FC236}">
                <a16:creationId xmlns:a16="http://schemas.microsoft.com/office/drawing/2014/main" id="{E74D98B5-CD29-F4F9-BEDF-3AEA5F2C0093}"/>
              </a:ext>
            </a:extLst>
          </p:cNvPr>
          <p:cNvSpPr>
            <a:spLocks noGrp="1"/>
          </p:cNvSpPr>
          <p:nvPr>
            <p:ph idx="1"/>
          </p:nvPr>
        </p:nvSpPr>
        <p:spPr>
          <a:xfrm>
            <a:off x="6581954" y="2311880"/>
            <a:ext cx="5098211"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62A2E141-6609-9E2F-8681-3364673AAB53}"/>
              </a:ext>
            </a:extLst>
          </p:cNvPr>
          <p:cNvSpPr>
            <a:spLocks noGrp="1"/>
          </p:cNvSpPr>
          <p:nvPr>
            <p:ph type="title"/>
          </p:nvPr>
        </p:nvSpPr>
        <p:spPr>
          <a:xfrm>
            <a:off x="6581954" y="500150"/>
            <a:ext cx="5098211" cy="1302771"/>
          </a:xfrm>
        </p:spPr>
        <p:txBody>
          <a:bodyPr/>
          <a:lstStyle/>
          <a:p>
            <a:r>
              <a:rPr lang="en-US"/>
              <a:t>Click to edit Master title style</a:t>
            </a:r>
          </a:p>
        </p:txBody>
      </p:sp>
      <p:pic>
        <p:nvPicPr>
          <p:cNvPr id="5" name="Picture 4" descr="A picture containing shape&#10;&#10;Description automatically generated">
            <a:extLst>
              <a:ext uri="{FF2B5EF4-FFF2-40B4-BE49-F238E27FC236}">
                <a16:creationId xmlns:a16="http://schemas.microsoft.com/office/drawing/2014/main" id="{A5B935BE-9AE6-55CA-8542-067EC32129CB}"/>
              </a:ext>
            </a:extLst>
          </p:cNvPr>
          <p:cNvPicPr>
            <a:picLocks noChangeAspect="1"/>
          </p:cNvPicPr>
          <p:nvPr userDrawn="1"/>
        </p:nvPicPr>
        <p:blipFill>
          <a:blip r:embed="rId3"/>
          <a:stretch>
            <a:fillRect/>
          </a:stretch>
        </p:blipFill>
        <p:spPr>
          <a:xfrm>
            <a:off x="-93440" y="926228"/>
            <a:ext cx="6760228" cy="5305427"/>
          </a:xfrm>
          <a:prstGeom prst="rect">
            <a:avLst/>
          </a:prstGeom>
        </p:spPr>
      </p:pic>
      <p:sp>
        <p:nvSpPr>
          <p:cNvPr id="9" name="Picture Placeholder 8">
            <a:extLst>
              <a:ext uri="{FF2B5EF4-FFF2-40B4-BE49-F238E27FC236}">
                <a16:creationId xmlns:a16="http://schemas.microsoft.com/office/drawing/2014/main" id="{D5A42818-0DCC-D621-B6EB-6EF57733E2FA}"/>
              </a:ext>
            </a:extLst>
          </p:cNvPr>
          <p:cNvSpPr>
            <a:spLocks noGrp="1"/>
          </p:cNvSpPr>
          <p:nvPr>
            <p:ph type="pic" sz="quarter" idx="10" hasCustomPrompt="1"/>
          </p:nvPr>
        </p:nvSpPr>
        <p:spPr>
          <a:xfrm>
            <a:off x="664234" y="1423358"/>
            <a:ext cx="5244861" cy="3304217"/>
          </a:xfrm>
        </p:spPr>
        <p:txBody>
          <a:bodyPr/>
          <a:lstStyle>
            <a:lvl1pPr marL="0" indent="0">
              <a:buNone/>
              <a:defRPr/>
            </a:lvl1pPr>
          </a:lstStyle>
          <a:p>
            <a:r>
              <a:rPr lang="en-US"/>
              <a:t>Screenshot</a:t>
            </a:r>
          </a:p>
        </p:txBody>
      </p:sp>
      <p:sp>
        <p:nvSpPr>
          <p:cNvPr id="2" name="TextBox 1">
            <a:extLst>
              <a:ext uri="{FF2B5EF4-FFF2-40B4-BE49-F238E27FC236}">
                <a16:creationId xmlns:a16="http://schemas.microsoft.com/office/drawing/2014/main" id="{B1A19193-A56D-F6B0-46D6-69E1026F4035}"/>
              </a:ext>
            </a:extLst>
          </p:cNvPr>
          <p:cNvSpPr txBox="1"/>
          <p:nvPr userDrawn="1"/>
        </p:nvSpPr>
        <p:spPr>
          <a:xfrm>
            <a:off x="304800" y="6304980"/>
            <a:ext cx="1332089" cy="307777"/>
          </a:xfrm>
          <a:prstGeom prst="rect">
            <a:avLst/>
          </a:prstGeom>
          <a:noFill/>
        </p:spPr>
        <p:txBody>
          <a:bodyPr wrap="square" rtlCol="0">
            <a:spAutoFit/>
          </a:bodyPr>
          <a:lstStyle/>
          <a:p>
            <a:fld id="{05CB0792-EF73-4D02-8BEC-A8A0251ADE70}" type="slidenum">
              <a:rPr lang="en-US" sz="1400" smtClean="0"/>
              <a:t>‹#›</a:t>
            </a:fld>
            <a:endParaRPr lang="en-US" sz="1400"/>
          </a:p>
        </p:txBody>
      </p:sp>
    </p:spTree>
    <p:extLst>
      <p:ext uri="{BB962C8B-B14F-4D97-AF65-F5344CB8AC3E}">
        <p14:creationId xmlns:p14="http://schemas.microsoft.com/office/powerpoint/2010/main" val="30984463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02CD117-813B-FA6A-77CE-EE0207C68ADF}"/>
              </a:ext>
            </a:extLst>
          </p:cNvPr>
          <p:cNvSpPr>
            <a:spLocks noGrp="1"/>
          </p:cNvSpPr>
          <p:nvPr>
            <p:ph sz="quarter" idx="10"/>
          </p:nvPr>
        </p:nvSpPr>
        <p:spPr>
          <a:xfrm>
            <a:off x="6745288" y="3355676"/>
            <a:ext cx="4773612" cy="3045124"/>
          </a:xfrm>
        </p:spPr>
        <p:txBody>
          <a:bodyPr>
            <a:normAutofit/>
          </a:bodyPr>
          <a:lstStyle>
            <a:lvl1pPr marL="0" indent="0">
              <a:buNone/>
              <a:defRPr sz="18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Google Shape;78;g162086d5a5f_0_228">
            <a:extLst>
              <a:ext uri="{FF2B5EF4-FFF2-40B4-BE49-F238E27FC236}">
                <a16:creationId xmlns:a16="http://schemas.microsoft.com/office/drawing/2014/main" id="{DB206EE3-A466-C5FD-E5A7-1B26F82F0117}"/>
              </a:ext>
            </a:extLst>
          </p:cNvPr>
          <p:cNvSpPr/>
          <p:nvPr userDrawn="1"/>
        </p:nvSpPr>
        <p:spPr>
          <a:xfrm rot="5400000" flipH="1">
            <a:off x="1639019" y="-224286"/>
            <a:ext cx="2527539" cy="5805577"/>
          </a:xfrm>
          <a:prstGeom prst="round2SameRect">
            <a:avLst>
              <a:gd name="adj1" fmla="val 50000"/>
              <a:gd name="adj2" fmla="val 0"/>
            </a:avLst>
          </a:prstGeom>
          <a:gradFill>
            <a:gsLst>
              <a:gs pos="0">
                <a:schemeClr val="accent2"/>
              </a:gs>
              <a:gs pos="49000">
                <a:schemeClr val="accent1"/>
              </a:gs>
              <a:gs pos="100000">
                <a:schemeClr val="accent3"/>
              </a:gs>
            </a:gsLst>
            <a:lin ang="18900044"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sp>
        <p:nvSpPr>
          <p:cNvPr id="9" name="Picture Placeholder 8">
            <a:extLst>
              <a:ext uri="{FF2B5EF4-FFF2-40B4-BE49-F238E27FC236}">
                <a16:creationId xmlns:a16="http://schemas.microsoft.com/office/drawing/2014/main" id="{54C235F7-DA5C-2770-F3C2-B2814EA58D4C}"/>
              </a:ext>
            </a:extLst>
          </p:cNvPr>
          <p:cNvSpPr>
            <a:spLocks noGrp="1"/>
          </p:cNvSpPr>
          <p:nvPr>
            <p:ph type="pic" sz="quarter" idx="11"/>
          </p:nvPr>
        </p:nvSpPr>
        <p:spPr>
          <a:xfrm>
            <a:off x="2200005" y="1094896"/>
            <a:ext cx="3363912" cy="3883025"/>
          </a:xfrm>
        </p:spPr>
        <p:txBody>
          <a:bodyPr/>
          <a:lstStyle>
            <a:lvl1pPr marL="0" indent="0">
              <a:buNone/>
              <a:defRPr/>
            </a:lvl1pPr>
          </a:lstStyle>
          <a:p>
            <a:endParaRPr lang="en-US"/>
          </a:p>
        </p:txBody>
      </p:sp>
      <p:sp>
        <p:nvSpPr>
          <p:cNvPr id="14" name="Title 13">
            <a:extLst>
              <a:ext uri="{FF2B5EF4-FFF2-40B4-BE49-F238E27FC236}">
                <a16:creationId xmlns:a16="http://schemas.microsoft.com/office/drawing/2014/main" id="{3344A69F-969C-BD66-1165-9DC31B3C8F26}"/>
              </a:ext>
            </a:extLst>
          </p:cNvPr>
          <p:cNvSpPr>
            <a:spLocks noGrp="1"/>
          </p:cNvSpPr>
          <p:nvPr>
            <p:ph type="title"/>
          </p:nvPr>
        </p:nvSpPr>
        <p:spPr>
          <a:xfrm>
            <a:off x="6763293" y="413885"/>
            <a:ext cx="4773613" cy="1777223"/>
          </a:xfrm>
        </p:spPr>
        <p:txBody>
          <a:bodyPr/>
          <a:lstStyle/>
          <a:p>
            <a:r>
              <a:rPr lang="en-US"/>
              <a:t>Click to edit Master title style</a:t>
            </a:r>
          </a:p>
        </p:txBody>
      </p:sp>
      <p:sp>
        <p:nvSpPr>
          <p:cNvPr id="15" name="Content Placeholder 3">
            <a:extLst>
              <a:ext uri="{FF2B5EF4-FFF2-40B4-BE49-F238E27FC236}">
                <a16:creationId xmlns:a16="http://schemas.microsoft.com/office/drawing/2014/main" id="{D63F5AEF-32B0-4CF3-CD06-B9B1CECF0498}"/>
              </a:ext>
            </a:extLst>
          </p:cNvPr>
          <p:cNvSpPr>
            <a:spLocks noGrp="1"/>
          </p:cNvSpPr>
          <p:nvPr>
            <p:ph sz="quarter" idx="12"/>
          </p:nvPr>
        </p:nvSpPr>
        <p:spPr>
          <a:xfrm>
            <a:off x="6763294" y="2329133"/>
            <a:ext cx="4773612" cy="543463"/>
          </a:xfrm>
        </p:spPr>
        <p:txBody>
          <a:bodyPr>
            <a:normAutofit/>
          </a:bodyPr>
          <a:lstStyle>
            <a:lvl1pPr marL="0" indent="0">
              <a:buNone/>
              <a:defRPr sz="1800" b="1" cap="all" baseline="0">
                <a:solidFill>
                  <a:schemeClr val="tx1"/>
                </a:solidFill>
                <a:latin typeface="+mj-lt"/>
              </a:defRPr>
            </a:lvl1pPr>
            <a:lvl2pPr marL="457200" indent="0">
              <a:buNone/>
              <a:defRPr sz="1600" b="1" cap="all" baseline="0">
                <a:solidFill>
                  <a:schemeClr val="tx1"/>
                </a:solidFill>
                <a:latin typeface="+mj-lt"/>
              </a:defRPr>
            </a:lvl2pPr>
            <a:lvl3pPr marL="914400" indent="0">
              <a:buNone/>
              <a:defRPr sz="1400" b="1" cap="all" baseline="0">
                <a:solidFill>
                  <a:schemeClr val="tx1"/>
                </a:solidFill>
                <a:latin typeface="+mj-lt"/>
              </a:defRPr>
            </a:lvl3pPr>
            <a:lvl4pPr marL="1371600" indent="0">
              <a:buNone/>
              <a:defRPr sz="1200" b="1" cap="all" baseline="0">
                <a:solidFill>
                  <a:schemeClr val="tx1"/>
                </a:solidFill>
                <a:latin typeface="+mj-lt"/>
              </a:defRPr>
            </a:lvl4pPr>
            <a:lvl5pPr marL="1828800" indent="0">
              <a:buNone/>
              <a:defRPr sz="1200" b="1" cap="all" baseline="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B28A1890-8394-AA98-54F4-22AAE58068AC}"/>
              </a:ext>
            </a:extLst>
          </p:cNvPr>
          <p:cNvSpPr txBox="1"/>
          <p:nvPr userDrawn="1"/>
        </p:nvSpPr>
        <p:spPr>
          <a:xfrm>
            <a:off x="304800" y="6304980"/>
            <a:ext cx="1332089" cy="307777"/>
          </a:xfrm>
          <a:prstGeom prst="rect">
            <a:avLst/>
          </a:prstGeom>
          <a:noFill/>
        </p:spPr>
        <p:txBody>
          <a:bodyPr wrap="square" rtlCol="0">
            <a:spAutoFit/>
          </a:bodyPr>
          <a:lstStyle/>
          <a:p>
            <a:fld id="{05CB0792-EF73-4D02-8BEC-A8A0251ADE70}" type="slidenum">
              <a:rPr lang="en-US" sz="1400" smtClean="0"/>
              <a:t>‹#›</a:t>
            </a:fld>
            <a:endParaRPr lang="en-US" sz="1400"/>
          </a:p>
        </p:txBody>
      </p:sp>
    </p:spTree>
    <p:extLst>
      <p:ext uri="{BB962C8B-B14F-4D97-AF65-F5344CB8AC3E}">
        <p14:creationId xmlns:p14="http://schemas.microsoft.com/office/powerpoint/2010/main" val="415816669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48A66-BCB3-3949-74DC-33B3AD2C3646}"/>
              </a:ext>
            </a:extLst>
          </p:cNvPr>
          <p:cNvSpPr>
            <a:spLocks noGrp="1"/>
          </p:cNvSpPr>
          <p:nvPr>
            <p:ph type="title"/>
          </p:nvPr>
        </p:nvSpPr>
        <p:spPr>
          <a:xfrm>
            <a:off x="655093" y="413886"/>
            <a:ext cx="10881814" cy="595405"/>
          </a:xfrm>
        </p:spPr>
        <p:txBody>
          <a:bodyPr/>
          <a:lstStyle>
            <a:lvl1pPr algn="ctr">
              <a:defRPr/>
            </a:lvl1pPr>
          </a:lstStyle>
          <a:p>
            <a:r>
              <a:rPr lang="en-US"/>
              <a:t>Click to edit Master title style</a:t>
            </a:r>
          </a:p>
        </p:txBody>
      </p:sp>
      <p:pic>
        <p:nvPicPr>
          <p:cNvPr id="14" name="Picture 13" descr="Icon&#10;&#10;Description automatically generated">
            <a:extLst>
              <a:ext uri="{FF2B5EF4-FFF2-40B4-BE49-F238E27FC236}">
                <a16:creationId xmlns:a16="http://schemas.microsoft.com/office/drawing/2014/main" id="{10E4CDF7-ABC0-B899-6210-1460729705C4}"/>
              </a:ext>
            </a:extLst>
          </p:cNvPr>
          <p:cNvPicPr>
            <a:picLocks noChangeAspect="1"/>
          </p:cNvPicPr>
          <p:nvPr userDrawn="1"/>
        </p:nvPicPr>
        <p:blipFill>
          <a:blip r:embed="rId2"/>
          <a:stretch>
            <a:fillRect/>
          </a:stretch>
        </p:blipFill>
        <p:spPr>
          <a:xfrm>
            <a:off x="10903789" y="6304980"/>
            <a:ext cx="966159" cy="318832"/>
          </a:xfrm>
          <a:prstGeom prst="rect">
            <a:avLst/>
          </a:prstGeom>
        </p:spPr>
      </p:pic>
      <p:sp>
        <p:nvSpPr>
          <p:cNvPr id="3" name="TextBox 2">
            <a:extLst>
              <a:ext uri="{FF2B5EF4-FFF2-40B4-BE49-F238E27FC236}">
                <a16:creationId xmlns:a16="http://schemas.microsoft.com/office/drawing/2014/main" id="{0DF68DCB-0D08-8CFF-D907-FEE6E74D49D1}"/>
              </a:ext>
            </a:extLst>
          </p:cNvPr>
          <p:cNvSpPr txBox="1"/>
          <p:nvPr userDrawn="1"/>
        </p:nvSpPr>
        <p:spPr>
          <a:xfrm>
            <a:off x="304800" y="6304980"/>
            <a:ext cx="1332089" cy="307777"/>
          </a:xfrm>
          <a:prstGeom prst="rect">
            <a:avLst/>
          </a:prstGeom>
          <a:noFill/>
        </p:spPr>
        <p:txBody>
          <a:bodyPr wrap="square" rtlCol="0">
            <a:spAutoFit/>
          </a:bodyPr>
          <a:lstStyle/>
          <a:p>
            <a:fld id="{05CB0792-EF73-4D02-8BEC-A8A0251ADE70}" type="slidenum">
              <a:rPr lang="en-US" sz="1400" smtClean="0"/>
              <a:t>‹#›</a:t>
            </a:fld>
            <a:endParaRPr lang="en-US" sz="1400"/>
          </a:p>
        </p:txBody>
      </p:sp>
    </p:spTree>
    <p:extLst>
      <p:ext uri="{BB962C8B-B14F-4D97-AF65-F5344CB8AC3E}">
        <p14:creationId xmlns:p14="http://schemas.microsoft.com/office/powerpoint/2010/main" val="2926258884"/>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efault Slide" preserve="1" userDrawn="1">
  <p:cSld name="Transition or Closing">
    <p:bg>
      <p:bgPr>
        <a:solidFill>
          <a:srgbClr val="38C0CC"/>
        </a:solidFill>
        <a:effectLst/>
      </p:bgPr>
    </p:bg>
    <p:spTree>
      <p:nvGrpSpPr>
        <p:cNvPr id="1" name="Shape 50"/>
        <p:cNvGrpSpPr/>
        <p:nvPr/>
      </p:nvGrpSpPr>
      <p:grpSpPr>
        <a:xfrm>
          <a:off x="0" y="0"/>
          <a:ext cx="0" cy="0"/>
          <a:chOff x="0" y="0"/>
          <a:chExt cx="0" cy="0"/>
        </a:xfrm>
      </p:grpSpPr>
      <p:sp>
        <p:nvSpPr>
          <p:cNvPr id="15" name="Title 1">
            <a:extLst>
              <a:ext uri="{FF2B5EF4-FFF2-40B4-BE49-F238E27FC236}">
                <a16:creationId xmlns:a16="http://schemas.microsoft.com/office/drawing/2014/main" id="{B1100A28-0802-6D9D-589A-ED7136AAF10E}"/>
              </a:ext>
            </a:extLst>
          </p:cNvPr>
          <p:cNvSpPr>
            <a:spLocks noGrp="1"/>
          </p:cNvSpPr>
          <p:nvPr>
            <p:ph type="title"/>
          </p:nvPr>
        </p:nvSpPr>
        <p:spPr>
          <a:xfrm>
            <a:off x="849792" y="2564488"/>
            <a:ext cx="4799133" cy="1915246"/>
          </a:xfrm>
        </p:spPr>
        <p:txBody>
          <a:bodyPr/>
          <a:lstStyle>
            <a:lvl1pPr>
              <a:defRPr sz="4400">
                <a:solidFill>
                  <a:schemeClr val="bg1"/>
                </a:solidFill>
              </a:defRPr>
            </a:lvl1pPr>
          </a:lstStyle>
          <a:p>
            <a:r>
              <a:rPr lang="en-US"/>
              <a:t>Click to edit Master title style</a:t>
            </a:r>
          </a:p>
        </p:txBody>
      </p:sp>
      <p:grpSp>
        <p:nvGrpSpPr>
          <p:cNvPr id="19" name="Group 18">
            <a:extLst>
              <a:ext uri="{FF2B5EF4-FFF2-40B4-BE49-F238E27FC236}">
                <a16:creationId xmlns:a16="http://schemas.microsoft.com/office/drawing/2014/main" id="{2B35640C-AB0A-7374-0A86-EAE91397ECD5}"/>
              </a:ext>
            </a:extLst>
          </p:cNvPr>
          <p:cNvGrpSpPr/>
          <p:nvPr userDrawn="1"/>
        </p:nvGrpSpPr>
        <p:grpSpPr>
          <a:xfrm>
            <a:off x="6716357" y="-386712"/>
            <a:ext cx="6538753" cy="7707606"/>
            <a:chOff x="4582477" y="2657719"/>
            <a:chExt cx="475297" cy="560260"/>
          </a:xfrm>
          <a:solidFill>
            <a:schemeClr val="bg1">
              <a:alpha val="6000"/>
            </a:schemeClr>
          </a:solidFill>
        </p:grpSpPr>
        <p:sp>
          <p:nvSpPr>
            <p:cNvPr id="20" name="Freeform: Shape 19">
              <a:extLst>
                <a:ext uri="{FF2B5EF4-FFF2-40B4-BE49-F238E27FC236}">
                  <a16:creationId xmlns:a16="http://schemas.microsoft.com/office/drawing/2014/main" id="{4E58B03B-2CB6-D2AE-F22C-D86CBB3A32C6}"/>
                </a:ext>
              </a:extLst>
            </p:cNvPr>
            <p:cNvSpPr/>
            <p:nvPr/>
          </p:nvSpPr>
          <p:spPr>
            <a:xfrm>
              <a:off x="4603527" y="2657719"/>
              <a:ext cx="454247" cy="335565"/>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64E1ACE9-CA41-F3B6-9396-79A8CBB92547}"/>
                </a:ext>
              </a:extLst>
            </p:cNvPr>
            <p:cNvSpPr/>
            <p:nvPr/>
          </p:nvSpPr>
          <p:spPr>
            <a:xfrm>
              <a:off x="4582477" y="3026718"/>
              <a:ext cx="376808" cy="191261"/>
            </a:xfrm>
            <a:custGeom>
              <a:avLst/>
              <a:gdLst>
                <a:gd name="connsiteX0" fmla="*/ 243269 w 376808"/>
                <a:gd name="connsiteY0" fmla="*/ 0 h 191261"/>
                <a:gd name="connsiteX1" fmla="*/ 376809 w 376808"/>
                <a:gd name="connsiteY1" fmla="*/ 191262 h 191261"/>
                <a:gd name="connsiteX2" fmla="*/ 286988 w 376808"/>
                <a:gd name="connsiteY2" fmla="*/ 191262 h 191261"/>
                <a:gd name="connsiteX3" fmla="*/ 188404 w 376808"/>
                <a:gd name="connsiteY3" fmla="*/ 50673 h 191261"/>
                <a:gd name="connsiteX4" fmla="*/ 90297 w 376808"/>
                <a:gd name="connsiteY4" fmla="*/ 191262 h 191261"/>
                <a:gd name="connsiteX5" fmla="*/ 0 w 376808"/>
                <a:gd name="connsiteY5" fmla="*/ 191262 h 191261"/>
                <a:gd name="connsiteX6" fmla="*/ 133541 w 376808"/>
                <a:gd name="connsiteY6" fmla="*/ 0 h 191261"/>
                <a:gd name="connsiteX7" fmla="*/ 243269 w 376808"/>
                <a:gd name="connsiteY7" fmla="*/ 0 h 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08" h="191261">
                  <a:moveTo>
                    <a:pt x="243269" y="0"/>
                  </a:moveTo>
                  <a:lnTo>
                    <a:pt x="376809" y="191262"/>
                  </a:lnTo>
                  <a:lnTo>
                    <a:pt x="286988" y="191262"/>
                  </a:lnTo>
                  <a:lnTo>
                    <a:pt x="188404" y="50673"/>
                  </a:lnTo>
                  <a:lnTo>
                    <a:pt x="90297" y="191262"/>
                  </a:lnTo>
                  <a:lnTo>
                    <a:pt x="0" y="191262"/>
                  </a:lnTo>
                  <a:lnTo>
                    <a:pt x="133541" y="0"/>
                  </a:lnTo>
                  <a:lnTo>
                    <a:pt x="243269"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4DB4504-6B0B-1833-CA1C-4DC76BA5E97B}"/>
                </a:ext>
              </a:extLst>
            </p:cNvPr>
            <p:cNvSpPr/>
            <p:nvPr/>
          </p:nvSpPr>
          <p:spPr>
            <a:xfrm>
              <a:off x="4718494" y="2726204"/>
              <a:ext cx="104203" cy="104584"/>
            </a:xfrm>
            <a:custGeom>
              <a:avLst/>
              <a:gdLst>
                <a:gd name="connsiteX0" fmla="*/ 104204 w 104203"/>
                <a:gd name="connsiteY0" fmla="*/ 52292 h 104584"/>
                <a:gd name="connsiteX1" fmla="*/ 52102 w 104203"/>
                <a:gd name="connsiteY1" fmla="*/ 104585 h 104584"/>
                <a:gd name="connsiteX2" fmla="*/ 0 w 104203"/>
                <a:gd name="connsiteY2" fmla="*/ 52292 h 104584"/>
                <a:gd name="connsiteX3" fmla="*/ 52102 w 104203"/>
                <a:gd name="connsiteY3" fmla="*/ 0 h 104584"/>
                <a:gd name="connsiteX4" fmla="*/ 104204 w 104203"/>
                <a:gd name="connsiteY4" fmla="*/ 52292 h 10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3" h="104584">
                  <a:moveTo>
                    <a:pt x="104204" y="52292"/>
                  </a:moveTo>
                  <a:cubicBezTo>
                    <a:pt x="104204" y="81172"/>
                    <a:pt x="80877" y="104585"/>
                    <a:pt x="52102" y="104585"/>
                  </a:cubicBezTo>
                  <a:cubicBezTo>
                    <a:pt x="23327" y="104585"/>
                    <a:pt x="0" y="81172"/>
                    <a:pt x="0" y="52292"/>
                  </a:cubicBezTo>
                  <a:cubicBezTo>
                    <a:pt x="0" y="23412"/>
                    <a:pt x="23327" y="0"/>
                    <a:pt x="52102" y="0"/>
                  </a:cubicBezTo>
                  <a:cubicBezTo>
                    <a:pt x="80877" y="0"/>
                    <a:pt x="104204" y="23412"/>
                    <a:pt x="104204" y="52292"/>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175806020"/>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HRTM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51400"/>
            <a:ext cx="10363200" cy="1125071"/>
          </a:xfrm>
          <a:prstGeom prst="rect">
            <a:avLst/>
          </a:prstGeom>
        </p:spPr>
        <p:txBody>
          <a:bodyPr>
            <a:noAutofit/>
          </a:bodyPr>
          <a:lstStyle>
            <a:lvl1pPr algn="r">
              <a:defRPr sz="6000" baseline="0">
                <a:solidFill>
                  <a:schemeClr val="bg1">
                    <a:lumMod val="95000"/>
                  </a:schemeClr>
                </a:solidFill>
                <a:latin typeface="Franklin Gothic Heavy" panose="020B0903020102020204" pitchFamily="34" charset="0"/>
              </a:defRPr>
            </a:lvl1pPr>
          </a:lstStyle>
          <a:p>
            <a:endParaRPr lang="en-US"/>
          </a:p>
        </p:txBody>
      </p:sp>
      <p:sp>
        <p:nvSpPr>
          <p:cNvPr id="3" name="Subtitle 2"/>
          <p:cNvSpPr>
            <a:spLocks noGrp="1"/>
          </p:cNvSpPr>
          <p:nvPr>
            <p:ph type="subTitle" idx="1"/>
          </p:nvPr>
        </p:nvSpPr>
        <p:spPr>
          <a:xfrm>
            <a:off x="914399" y="3852672"/>
            <a:ext cx="10363199" cy="681318"/>
          </a:xfrm>
          <a:prstGeom prst="rect">
            <a:avLst/>
          </a:prstGeom>
        </p:spPr>
        <p:txBody>
          <a:bodyPr>
            <a:normAutofit/>
          </a:bodyPr>
          <a:lstStyle>
            <a:lvl1pPr marL="0" indent="0" algn="r">
              <a:buNone/>
              <a:defRPr sz="2400">
                <a:solidFill>
                  <a:srgbClr val="B4FCFE"/>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pic>
        <p:nvPicPr>
          <p:cNvPr id="5" name="Picture 4" descr="A picture containing drawing&#10;&#10;Description automatically generated">
            <a:extLst>
              <a:ext uri="{FF2B5EF4-FFF2-40B4-BE49-F238E27FC236}">
                <a16:creationId xmlns:a16="http://schemas.microsoft.com/office/drawing/2014/main" id="{2612B780-BD21-4500-AE7D-5C0177E724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13648" y="609621"/>
            <a:ext cx="2663950" cy="881269"/>
          </a:xfrm>
          <a:prstGeom prst="rect">
            <a:avLst/>
          </a:prstGeom>
        </p:spPr>
      </p:pic>
    </p:spTree>
    <p:extLst>
      <p:ext uri="{BB962C8B-B14F-4D97-AF65-F5344CB8AC3E}">
        <p14:creationId xmlns:p14="http://schemas.microsoft.com/office/powerpoint/2010/main" val="3229460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Title 1"/>
          <p:cNvSpPr>
            <a:spLocks noGrp="1"/>
          </p:cNvSpPr>
          <p:nvPr>
            <p:ph type="title"/>
          </p:nvPr>
        </p:nvSpPr>
        <p:spPr>
          <a:xfrm>
            <a:off x="838200" y="535309"/>
            <a:ext cx="10515600" cy="758674"/>
          </a:xfrm>
        </p:spPr>
        <p:txBody>
          <a:bodyPr anchor="t"/>
          <a:lstStyle>
            <a:lvl1pPr>
              <a:defRPr sz="4000">
                <a:solidFill>
                  <a:srgbClr val="056277"/>
                </a:solidFill>
                <a:latin typeface="Franklin Gothic Demi" panose="020B0703020102020204" pitchFamily="34" charset="0"/>
                <a:ea typeface="Franklin Gothic Demi" panose="020B0703020102020204" pitchFamily="34" charset="0"/>
                <a:cs typeface="Franklin Gothic Demi" panose="020B0703020102020204" pitchFamily="34"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0904E94E-DE9C-46FD-B025-9280D963F904}"/>
              </a:ext>
            </a:extLst>
          </p:cNvPr>
          <p:cNvSpPr>
            <a:spLocks noGrp="1"/>
          </p:cNvSpPr>
          <p:nvPr>
            <p:ph idx="10"/>
          </p:nvPr>
        </p:nvSpPr>
        <p:spPr>
          <a:xfrm>
            <a:off x="838200" y="1660264"/>
            <a:ext cx="10515600" cy="4351338"/>
          </a:xfrm>
        </p:spPr>
        <p:txBody>
          <a:bodyPr/>
          <a:lstStyle>
            <a:lvl1pPr marL="0" indent="0">
              <a:buNone/>
              <a:defRPr>
                <a:latin typeface="Century Gothic" panose="020B0502020202020204" pitchFamily="34" charset="0"/>
                <a:ea typeface="Century Gothic" panose="020B0502020202020204" pitchFamily="34" charset="0"/>
                <a:cs typeface="Century Gothic" panose="020B0502020202020204" pitchFamily="34" charset="0"/>
              </a:defRPr>
            </a:lvl1pPr>
            <a:lvl2pPr>
              <a:defRPr>
                <a:latin typeface="Century Gothic" panose="020B0502020202020204" pitchFamily="34" charset="0"/>
                <a:ea typeface="Century Gothic" panose="020B0502020202020204" pitchFamily="34" charset="0"/>
                <a:cs typeface="Century Gothic" panose="020B0502020202020204" pitchFamily="34" charset="0"/>
              </a:defRPr>
            </a:lvl2pPr>
            <a:lvl3pPr>
              <a:defRPr>
                <a:latin typeface="Century Gothic" panose="020B0502020202020204" pitchFamily="34" charset="0"/>
                <a:ea typeface="Century Gothic" panose="020B0502020202020204" pitchFamily="34" charset="0"/>
                <a:cs typeface="Century Gothic" panose="020B0502020202020204" pitchFamily="34" charset="0"/>
              </a:defRPr>
            </a:lvl3pPr>
            <a:lvl4pPr>
              <a:defRPr>
                <a:latin typeface="Century Gothic" panose="020B0502020202020204" pitchFamily="34" charset="0"/>
                <a:ea typeface="Century Gothic" panose="020B0502020202020204" pitchFamily="34" charset="0"/>
                <a:cs typeface="Century Gothic" panose="020B0502020202020204" pitchFamily="34" charset="0"/>
              </a:defRPr>
            </a:lvl4pPr>
            <a:lvl5pPr>
              <a:defRPr>
                <a:latin typeface="Century Gothic" panose="020B0502020202020204" pitchFamily="34" charset="0"/>
                <a:ea typeface="Century Gothic" panose="020B0502020202020204" pitchFamily="34" charset="0"/>
                <a:cs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5174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3.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8FA"/>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2E737D-92C5-F3FB-C9CA-1358E0116140}"/>
              </a:ext>
            </a:extLst>
          </p:cNvPr>
          <p:cNvSpPr>
            <a:spLocks noGrp="1"/>
          </p:cNvSpPr>
          <p:nvPr>
            <p:ph type="title"/>
          </p:nvPr>
        </p:nvSpPr>
        <p:spPr>
          <a:xfrm>
            <a:off x="655093" y="413886"/>
            <a:ext cx="10881814" cy="1276802"/>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2F0BE2C5-DCDC-C180-C7FE-FF414A5AA3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991843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4" r:id="rId8"/>
    <p:sldLayoutId id="2147483685" r:id="rId9"/>
    <p:sldLayoutId id="2147483686" r:id="rId10"/>
    <p:sldLayoutId id="2147483709" r:id="rId11"/>
  </p:sldLayoutIdLst>
  <p:transition spd="slow">
    <p:push dir="u"/>
  </p:transition>
  <p:hf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6F8FA"/>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2E737D-92C5-F3FB-C9CA-1358E0116140}"/>
              </a:ext>
            </a:extLst>
          </p:cNvPr>
          <p:cNvSpPr>
            <a:spLocks noGrp="1"/>
          </p:cNvSpPr>
          <p:nvPr>
            <p:ph type="title"/>
          </p:nvPr>
        </p:nvSpPr>
        <p:spPr>
          <a:xfrm>
            <a:off x="655093" y="413886"/>
            <a:ext cx="10881814" cy="1276802"/>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2F0BE2C5-DCDC-C180-C7FE-FF414A5AA3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802624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ransition spd="slow">
    <p:push dir="u"/>
  </p:transition>
  <p:hf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6F8FA"/>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2E737D-92C5-F3FB-C9CA-1358E0116140}"/>
              </a:ext>
            </a:extLst>
          </p:cNvPr>
          <p:cNvSpPr>
            <a:spLocks noGrp="1"/>
          </p:cNvSpPr>
          <p:nvPr>
            <p:ph type="title"/>
          </p:nvPr>
        </p:nvSpPr>
        <p:spPr>
          <a:xfrm>
            <a:off x="655093" y="413886"/>
            <a:ext cx="10881814" cy="1276802"/>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2F0BE2C5-DCDC-C180-C7FE-FF414A5AA3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38182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2820_7BFD6FFD.xml"/><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hyperlink" Target="https://www.shrm.org/resourcesandtools/hr-topics/compensation/pages/employment-cost-index-q2-2023.aspx#:~:text=Wages%20and%20salaries%20increased%204.6,5.3%20percent%20in%20June%202022." TargetMode="External"/><Relationship Id="rId4" Type="http://schemas.openxmlformats.org/officeDocument/2006/relationships/hyperlink" Target="https://www2.deloitte.com/us/en/blog/human-capital-blog/2020/human-capital-balance-sheet.html" TargetMode="Externa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hyperlink" Target="https://goremotely.net/blog/remote-working-statistics/#:~:text=Approximately%202.7%20million%20people%2C%2017,Statistics'%20remote%20work%20survey%20reveals." TargetMode="External"/><Relationship Id="rId5" Type="http://schemas.openxmlformats.org/officeDocument/2006/relationships/hyperlink" Target="https://www.lever.co/blog/the-great-rehire-and-candidate-expectations-in-2022/" TargetMode="Externa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8" Type="http://schemas.openxmlformats.org/officeDocument/2006/relationships/chart" Target="../charts/chart4.xml"/><Relationship Id="rId3" Type="http://schemas.microsoft.com/office/2018/10/relationships/comments" Target="../comments/modernComment_125_AE55B693.xml"/><Relationship Id="rId7"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hyperlink" Target="https://www.forbes.com/advisor/business/hr-statistics-trends/" TargetMode="External"/><Relationship Id="rId5" Type="http://schemas.openxmlformats.org/officeDocument/2006/relationships/hyperlink" Target="https://www.prnewswire.com/news-releases/new-research-shows-that-hiring-is-harder-than-ever-time-to-hire-increasing-significantly-for-almost-all-roles-301839785.html" TargetMode="External"/><Relationship Id="rId4" Type="http://schemas.openxmlformats.org/officeDocument/2006/relationships/hyperlink" Target="https://www.shrm.org/resourcesandtools/hr-topics/talent-acquisition/pages/the-real-costs-of-recruitment.aspx" TargetMode="External"/><Relationship Id="rId9" Type="http://schemas.openxmlformats.org/officeDocument/2006/relationships/chart" Target="../charts/chart5.xml"/></Relationships>
</file>

<file path=ppt/slides/_rels/slide14.xml.rels><?xml version="1.0" encoding="UTF-8" standalone="yes"?>
<Relationships xmlns="http://schemas.openxmlformats.org/package/2006/relationships"><Relationship Id="rId3" Type="http://schemas.openxmlformats.org/officeDocument/2006/relationships/hyperlink" Target="https://www.statista.com/chart/28407/unemployed-persons-and-job-openings-in-the-united-states/" TargetMode="External"/><Relationship Id="rId7"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hyperlink" Target="https://www.nytimes.com/2023/09/20/podcasts/the-daily/is-college-worth-it.html"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2C_176EAC70.xm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hyperlink" Target="https://www.forbes.com/advisor/business/hr-statistics-trends/#:~:text=30%25%20of%20new%20hires%20leave,culture%20is%20a%20good%20fit."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98.png"/><Relationship Id="rId4" Type="http://schemas.openxmlformats.org/officeDocument/2006/relationships/image" Target="../media/image97.png"/></Relationships>
</file>

<file path=ppt/slides/_rels/slide1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101.png"/><Relationship Id="rId4" Type="http://schemas.openxmlformats.org/officeDocument/2006/relationships/image" Target="../media/image10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06.png"/><Relationship Id="rId3" Type="http://schemas.microsoft.com/office/2018/10/relationships/comments" Target="../comments/modernComment_27D8_FA49473D.xml"/><Relationship Id="rId7" Type="http://schemas.openxmlformats.org/officeDocument/2006/relationships/image" Target="../media/image105.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108.svg"/><Relationship Id="rId4" Type="http://schemas.openxmlformats.org/officeDocument/2006/relationships/hyperlink" Target="https://www.lever.co/blog/the-great-rehire-and-candidate-expectations-in-2022/" TargetMode="External"/><Relationship Id="rId9" Type="http://schemas.openxmlformats.org/officeDocument/2006/relationships/image" Target="../media/image107.png"/></Relationships>
</file>

<file path=ppt/slides/_rels/slide2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11.xml"/><Relationship Id="rId4" Type="http://schemas.openxmlformats.org/officeDocument/2006/relationships/hyperlink" Target="https://www.zippia.com/advice/burnout-statistics/#:~:text=40%25%20of%20workers%20have%20left%20their%20jobs%20due%20to%20burnout.&amp;text=This%20is%20part%20of%20the,will%20prevent%20burnout%20(24%25)." TargetMode="External"/></Relationships>
</file>

<file path=ppt/slides/_rels/slide2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hyperlink" Target="https://www.forbes.com/advisor/business/hr-statistics-trends/#:~:text=44%25%20of%20companies%20do%20not,new%20roles%20at%20other%20companies." TargetMode="External"/><Relationship Id="rId4" Type="http://schemas.openxmlformats.org/officeDocument/2006/relationships/chart" Target="../charts/chart12.xml"/></Relationships>
</file>

<file path=ppt/slides/_rels/slide2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hyperlink" Target="https://goremotely.net/blog/remote-working-statistics/#:~:text=Approximately%202.7%20million%20people%2C%2017,Statistics'%20remote%20work%20survey%20reveals." TargetMode="External"/><Relationship Id="rId5" Type="http://schemas.openxmlformats.org/officeDocument/2006/relationships/hyperlink" Target="https://www.lever.co/blog/the-great-rehire-and-candidate-expectations-in-2022/" TargetMode="External"/><Relationship Id="rId4" Type="http://schemas.openxmlformats.org/officeDocument/2006/relationships/chart" Target="../charts/chart14.xml"/></Relationships>
</file>

<file path=ppt/slides/_rels/slide2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hyperlink" Target="https://www.zippia.com/advice/survey-why-workers-quit-job/" TargetMode="External"/><Relationship Id="rId4" Type="http://schemas.openxmlformats.org/officeDocument/2006/relationships/chart" Target="../charts/chart16.xml"/></Relationships>
</file>

<file path=ppt/slides/_rels/slide27.xml.rels><?xml version="1.0" encoding="UTF-8" standalone="yes"?>
<Relationships xmlns="http://schemas.openxmlformats.org/package/2006/relationships"><Relationship Id="rId3" Type="http://schemas.openxmlformats.org/officeDocument/2006/relationships/hyperlink" Target="https://go.mcleanco.com/talent-retention-strategy?source=google&amp;medium=cpc&amp;creative=549255215206&amp;keyword=the%20great%20resignation&amp;matchtype=p&amp;network=g&amp;device=c&amp;campaign=%7bcampaign%7d&amp;utm_source=google&amp;utm_medium=cpc&amp;utm_term=the%20great%20resignation&amp;utm_campaign=%7bcampaign%7d&amp;utm_content=%7badgroup%7d&amp;_bt=549255215206&amp;_bk=the%20great%20resignation&amp;_bm=p&amp;_bn=g&amp;gclid=EAIaIQobChMI0vSMmPSa9QIVkbjICh3ycQEeEAMYAiAAEgLNR_D_BwE" TargetMode="External"/><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hbr.org/2019/07/6-causes-of-burnout-and-how-to-avoid-them" TargetMode="External"/><Relationship Id="rId7" Type="http://schemas.openxmlformats.org/officeDocument/2006/relationships/diagramColors" Target="../diagrams/colors1.xml"/><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13A_495B2AE9.xml"/><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3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13.png"/></Relationships>
</file>

<file path=ppt/slides/_rels/slide3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116.png"/><Relationship Id="rId4" Type="http://schemas.openxmlformats.org/officeDocument/2006/relationships/image" Target="../media/image115.png"/></Relationships>
</file>

<file path=ppt/slides/_rels/slide39.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7.png"/><Relationship Id="rId7" Type="http://schemas.openxmlformats.org/officeDocument/2006/relationships/image" Target="../media/image120.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119.png"/><Relationship Id="rId5" Type="http://schemas.openxmlformats.org/officeDocument/2006/relationships/image" Target="../media/image11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www.lever.co/blog/the-great-rehire-and-candidate-expectations-in-2022/" TargetMode="External"/><Relationship Id="rId7" Type="http://schemas.openxmlformats.org/officeDocument/2006/relationships/image" Target="../media/image125.png"/><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4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0.xml"/><Relationship Id="rId1" Type="http://schemas.openxmlformats.org/officeDocument/2006/relationships/slideLayout" Target="../slideLayouts/slideLayout11.xml"/><Relationship Id="rId5" Type="http://schemas.openxmlformats.org/officeDocument/2006/relationships/hyperlink" Target="https://www.dol.gov/agencies/whd/data/charts/fair-labor-standards-act" TargetMode="External"/><Relationship Id="rId4" Type="http://schemas.openxmlformats.org/officeDocument/2006/relationships/chart" Target="../charts/chart18.xml"/></Relationships>
</file>

<file path=ppt/slides/_rels/slide43.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chart" Target="../charts/chart19.xml"/><Relationship Id="rId7" Type="http://schemas.openxmlformats.org/officeDocument/2006/relationships/hyperlink" Target="https://www.dorsey.com/newsresources/publications/client-alerts/2023/2/2023-equal-employment-opportunity-trends" TargetMode="External"/><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hyperlink" Target="https://www.reuters.com/business/goldman-pay-215-mln-settle-gender-discrimination-lawsuit-bloomberg-news-2023-05-09/" TargetMode="External"/><Relationship Id="rId5" Type="http://schemas.openxmlformats.org/officeDocument/2006/relationships/hyperlink" Target="https://news.bloomberglaw.com/daily-labor-report/workplace-class-settlement-values-certifications-soared-in-2022" TargetMode="External"/><Relationship Id="rId4" Type="http://schemas.openxmlformats.org/officeDocument/2006/relationships/chart" Target="../charts/chart20.xml"/><Relationship Id="rId9" Type="http://schemas.openxmlformats.org/officeDocument/2006/relationships/chart" Target="../charts/chart22.xml"/></Relationships>
</file>

<file path=ppt/slides/_rels/slide44.xml.rels><?xml version="1.0" encoding="UTF-8" standalone="yes"?>
<Relationships xmlns="http://schemas.openxmlformats.org/package/2006/relationships"><Relationship Id="rId8" Type="http://schemas.openxmlformats.org/officeDocument/2006/relationships/hyperlink" Target="https://www.eeoc.gov/newsroom/jury-awards-over-125-million-eeoc-disability-discrimination-case-against-walmart" TargetMode="External"/><Relationship Id="rId3" Type="http://schemas.openxmlformats.org/officeDocument/2006/relationships/hyperlink" Target="https://www.eeoc.gov/fy-2018-2022-charge-report-submitted-congress#:~:text=In%20FY%202022%2C%20the%20EEOC,through%20voluntary%20resolutions%20and%20litigation." TargetMode="External"/><Relationship Id="rId7" Type="http://schemas.openxmlformats.org/officeDocument/2006/relationships/image" Target="../media/image127.jpeg"/><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image" Target="../media/image126.jpeg"/><Relationship Id="rId11" Type="http://schemas.openxmlformats.org/officeDocument/2006/relationships/hyperlink" Target="https://www.eeoc.gov/statistics/all-statutes-charges-filed-eeoc-fy-1997-fy-2019" TargetMode="External"/><Relationship Id="rId5" Type="http://schemas.openxmlformats.org/officeDocument/2006/relationships/chart" Target="../charts/chart24.xml"/><Relationship Id="rId10" Type="http://schemas.openxmlformats.org/officeDocument/2006/relationships/image" Target="../media/image128.jpeg"/><Relationship Id="rId4" Type="http://schemas.openxmlformats.org/officeDocument/2006/relationships/chart" Target="../charts/chart23.xml"/><Relationship Id="rId9" Type="http://schemas.openxmlformats.org/officeDocument/2006/relationships/hyperlink" Target="https://www.eeoc.gov/newsroom/lion-elastomers-pays-175000-settle-eeoc-disability-discrimination-lawsuit" TargetMode="External"/></Relationships>
</file>

<file path=ppt/slides/_rels/slide45.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hyperlink" Target="https://www.payscale.com/solutions/us-pay-transparency-legislation/" TargetMode="External"/><Relationship Id="rId5" Type="http://schemas.openxmlformats.org/officeDocument/2006/relationships/hyperlink" Target="https://www.glassdoor.com/employers/resources/hr-and-recruiting-stats/" TargetMode="External"/><Relationship Id="rId4" Type="http://schemas.openxmlformats.org/officeDocument/2006/relationships/chart" Target="../charts/chart2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hyperlink" Target="https://blog.jdxpert.com/category/ada" TargetMode="External"/><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3" Type="http://schemas.openxmlformats.org/officeDocument/2006/relationships/image" Target="../media/image24.jpeg"/><Relationship Id="rId18" Type="http://schemas.openxmlformats.org/officeDocument/2006/relationships/image" Target="../media/image29.jpeg"/><Relationship Id="rId26" Type="http://schemas.openxmlformats.org/officeDocument/2006/relationships/image" Target="../media/image37.jpeg"/><Relationship Id="rId39" Type="http://schemas.openxmlformats.org/officeDocument/2006/relationships/image" Target="../media/image50.png"/><Relationship Id="rId21" Type="http://schemas.openxmlformats.org/officeDocument/2006/relationships/image" Target="../media/image32.png"/><Relationship Id="rId34" Type="http://schemas.openxmlformats.org/officeDocument/2006/relationships/image" Target="../media/image45.png"/><Relationship Id="rId42" Type="http://schemas.openxmlformats.org/officeDocument/2006/relationships/image" Target="../media/image53.jpeg"/><Relationship Id="rId47" Type="http://schemas.openxmlformats.org/officeDocument/2006/relationships/image" Target="../media/image58.png"/><Relationship Id="rId50" Type="http://schemas.openxmlformats.org/officeDocument/2006/relationships/image" Target="../media/image61.png"/><Relationship Id="rId55" Type="http://schemas.openxmlformats.org/officeDocument/2006/relationships/image" Target="../media/image66.jpeg"/><Relationship Id="rId63" Type="http://schemas.openxmlformats.org/officeDocument/2006/relationships/image" Target="../media/image74.png"/><Relationship Id="rId7" Type="http://schemas.openxmlformats.org/officeDocument/2006/relationships/image" Target="../media/image18.jpeg"/><Relationship Id="rId2" Type="http://schemas.openxmlformats.org/officeDocument/2006/relationships/notesSlide" Target="../notesSlides/notesSlide5.xml"/><Relationship Id="rId16" Type="http://schemas.openxmlformats.org/officeDocument/2006/relationships/image" Target="../media/image27.png"/><Relationship Id="rId29" Type="http://schemas.openxmlformats.org/officeDocument/2006/relationships/image" Target="../media/image40.jpeg"/><Relationship Id="rId11" Type="http://schemas.openxmlformats.org/officeDocument/2006/relationships/image" Target="../media/image22.jpeg"/><Relationship Id="rId24" Type="http://schemas.openxmlformats.org/officeDocument/2006/relationships/image" Target="../media/image35.png"/><Relationship Id="rId32" Type="http://schemas.openxmlformats.org/officeDocument/2006/relationships/image" Target="../media/image43.png"/><Relationship Id="rId37" Type="http://schemas.openxmlformats.org/officeDocument/2006/relationships/image" Target="../media/image48.png"/><Relationship Id="rId40" Type="http://schemas.openxmlformats.org/officeDocument/2006/relationships/image" Target="../media/image51.png"/><Relationship Id="rId45" Type="http://schemas.openxmlformats.org/officeDocument/2006/relationships/image" Target="../media/image56.png"/><Relationship Id="rId53" Type="http://schemas.openxmlformats.org/officeDocument/2006/relationships/image" Target="../media/image64.png"/><Relationship Id="rId58" Type="http://schemas.openxmlformats.org/officeDocument/2006/relationships/image" Target="../media/image69.png"/><Relationship Id="rId5" Type="http://schemas.openxmlformats.org/officeDocument/2006/relationships/image" Target="../media/image16.png"/><Relationship Id="rId61" Type="http://schemas.openxmlformats.org/officeDocument/2006/relationships/image" Target="../media/image72.png"/><Relationship Id="rId19" Type="http://schemas.openxmlformats.org/officeDocument/2006/relationships/image" Target="../media/image30.png"/><Relationship Id="rId14" Type="http://schemas.openxmlformats.org/officeDocument/2006/relationships/image" Target="../media/image25.jpe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png"/><Relationship Id="rId35" Type="http://schemas.openxmlformats.org/officeDocument/2006/relationships/image" Target="../media/image46.png"/><Relationship Id="rId43" Type="http://schemas.openxmlformats.org/officeDocument/2006/relationships/image" Target="../media/image54.png"/><Relationship Id="rId48" Type="http://schemas.openxmlformats.org/officeDocument/2006/relationships/image" Target="../media/image59.png"/><Relationship Id="rId56" Type="http://schemas.openxmlformats.org/officeDocument/2006/relationships/image" Target="../media/image67.png"/><Relationship Id="rId8" Type="http://schemas.openxmlformats.org/officeDocument/2006/relationships/image" Target="../media/image19.png"/><Relationship Id="rId51" Type="http://schemas.openxmlformats.org/officeDocument/2006/relationships/image" Target="../media/image62.png"/><Relationship Id="rId3" Type="http://schemas.openxmlformats.org/officeDocument/2006/relationships/image" Target="../media/image14.jpeg"/><Relationship Id="rId12" Type="http://schemas.openxmlformats.org/officeDocument/2006/relationships/image" Target="../media/image23.png"/><Relationship Id="rId17" Type="http://schemas.openxmlformats.org/officeDocument/2006/relationships/image" Target="../media/image28.jpeg"/><Relationship Id="rId25" Type="http://schemas.openxmlformats.org/officeDocument/2006/relationships/image" Target="../media/image36.png"/><Relationship Id="rId33" Type="http://schemas.openxmlformats.org/officeDocument/2006/relationships/image" Target="../media/image44.png"/><Relationship Id="rId38" Type="http://schemas.openxmlformats.org/officeDocument/2006/relationships/image" Target="../media/image49.png"/><Relationship Id="rId46" Type="http://schemas.openxmlformats.org/officeDocument/2006/relationships/image" Target="../media/image57.jpeg"/><Relationship Id="rId59" Type="http://schemas.openxmlformats.org/officeDocument/2006/relationships/image" Target="../media/image70.png"/><Relationship Id="rId20" Type="http://schemas.openxmlformats.org/officeDocument/2006/relationships/image" Target="../media/image31.jpeg"/><Relationship Id="rId41" Type="http://schemas.openxmlformats.org/officeDocument/2006/relationships/image" Target="../media/image52.png"/><Relationship Id="rId54" Type="http://schemas.openxmlformats.org/officeDocument/2006/relationships/image" Target="../media/image65.png"/><Relationship Id="rId62" Type="http://schemas.openxmlformats.org/officeDocument/2006/relationships/image" Target="../media/image73.png"/><Relationship Id="rId1" Type="http://schemas.openxmlformats.org/officeDocument/2006/relationships/slideLayout" Target="../slideLayouts/slideLayout27.xml"/><Relationship Id="rId6" Type="http://schemas.openxmlformats.org/officeDocument/2006/relationships/image" Target="../media/image17.png"/><Relationship Id="rId15" Type="http://schemas.openxmlformats.org/officeDocument/2006/relationships/image" Target="../media/image26.png"/><Relationship Id="rId23" Type="http://schemas.openxmlformats.org/officeDocument/2006/relationships/image" Target="../media/image34.jpeg"/><Relationship Id="rId28" Type="http://schemas.openxmlformats.org/officeDocument/2006/relationships/image" Target="../media/image39.png"/><Relationship Id="rId36" Type="http://schemas.openxmlformats.org/officeDocument/2006/relationships/image" Target="../media/image47.png"/><Relationship Id="rId49" Type="http://schemas.openxmlformats.org/officeDocument/2006/relationships/image" Target="../media/image60.png"/><Relationship Id="rId57" Type="http://schemas.openxmlformats.org/officeDocument/2006/relationships/image" Target="../media/image68.png"/><Relationship Id="rId10" Type="http://schemas.openxmlformats.org/officeDocument/2006/relationships/image" Target="../media/image21.png"/><Relationship Id="rId31" Type="http://schemas.openxmlformats.org/officeDocument/2006/relationships/image" Target="../media/image42.png"/><Relationship Id="rId44" Type="http://schemas.openxmlformats.org/officeDocument/2006/relationships/image" Target="../media/image55.png"/><Relationship Id="rId52" Type="http://schemas.openxmlformats.org/officeDocument/2006/relationships/image" Target="../media/image63.png"/><Relationship Id="rId60" Type="http://schemas.openxmlformats.org/officeDocument/2006/relationships/image" Target="../media/image71.png"/><Relationship Id="rId4" Type="http://schemas.openxmlformats.org/officeDocument/2006/relationships/image" Target="../media/image15.png"/><Relationship Id="rId9" Type="http://schemas.openxmlformats.org/officeDocument/2006/relationships/image" Target="../media/image20.jpeg"/></Relationships>
</file>

<file path=ppt/slides/_rels/slide5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131.png"/><Relationship Id="rId5" Type="http://schemas.openxmlformats.org/officeDocument/2006/relationships/image" Target="../media/image113.png"/><Relationship Id="rId4" Type="http://schemas.openxmlformats.org/officeDocument/2006/relationships/image" Target="../media/image130.png"/></Relationships>
</file>

<file path=ppt/slides/_rels/slide5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133.png"/><Relationship Id="rId4" Type="http://schemas.openxmlformats.org/officeDocument/2006/relationships/image" Target="../media/image132.png"/></Relationships>
</file>

<file path=ppt/slides/_rels/slide52.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hyperlink" Target="https://jdxpert.com/ebook-talent-shortage/" TargetMode="External"/><Relationship Id="rId2" Type="http://schemas.openxmlformats.org/officeDocument/2006/relationships/hyperlink" Target="https://www.jdxpert.com/"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fortunebusinessinsights.com/human-resource-hr-technology-market-105437"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5.png"/><Relationship Id="rId18" Type="http://schemas.openxmlformats.org/officeDocument/2006/relationships/image" Target="../media/image90.svg"/><Relationship Id="rId3" Type="http://schemas.openxmlformats.org/officeDocument/2006/relationships/image" Target="../media/image75.png"/><Relationship Id="rId21" Type="http://schemas.openxmlformats.org/officeDocument/2006/relationships/image" Target="../media/image93.png"/><Relationship Id="rId7" Type="http://schemas.openxmlformats.org/officeDocument/2006/relationships/image" Target="../media/image79.png"/><Relationship Id="rId12" Type="http://schemas.openxmlformats.org/officeDocument/2006/relationships/image" Target="../media/image84.svg"/><Relationship Id="rId17" Type="http://schemas.openxmlformats.org/officeDocument/2006/relationships/image" Target="../media/image89.png"/><Relationship Id="rId2" Type="http://schemas.openxmlformats.org/officeDocument/2006/relationships/notesSlide" Target="../notesSlides/notesSlide7.xml"/><Relationship Id="rId16" Type="http://schemas.openxmlformats.org/officeDocument/2006/relationships/image" Target="../media/image88.svg"/><Relationship Id="rId20" Type="http://schemas.openxmlformats.org/officeDocument/2006/relationships/image" Target="../media/image92.svg"/><Relationship Id="rId1" Type="http://schemas.openxmlformats.org/officeDocument/2006/relationships/slideLayout" Target="../slideLayouts/slideLayout27.xml"/><Relationship Id="rId6" Type="http://schemas.openxmlformats.org/officeDocument/2006/relationships/image" Target="../media/image78.sv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23" Type="http://schemas.openxmlformats.org/officeDocument/2006/relationships/image" Target="../media/image95.png"/><Relationship Id="rId10" Type="http://schemas.openxmlformats.org/officeDocument/2006/relationships/image" Target="../media/image82.svg"/><Relationship Id="rId19" Type="http://schemas.openxmlformats.org/officeDocument/2006/relationships/image" Target="../media/image91.png"/><Relationship Id="rId4" Type="http://schemas.openxmlformats.org/officeDocument/2006/relationships/image" Target="../media/image76.svg"/><Relationship Id="rId9" Type="http://schemas.openxmlformats.org/officeDocument/2006/relationships/image" Target="../media/image81.png"/><Relationship Id="rId14" Type="http://schemas.openxmlformats.org/officeDocument/2006/relationships/image" Target="../media/image86.svg"/><Relationship Id="rId22" Type="http://schemas.openxmlformats.org/officeDocument/2006/relationships/image" Target="../media/image94.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ontent Placeholder 33">
            <a:extLst>
              <a:ext uri="{FF2B5EF4-FFF2-40B4-BE49-F238E27FC236}">
                <a16:creationId xmlns:a16="http://schemas.microsoft.com/office/drawing/2014/main" id="{C597B8F2-7D28-9AB0-89E7-53D672400FC9}"/>
              </a:ext>
            </a:extLst>
          </p:cNvPr>
          <p:cNvSpPr>
            <a:spLocks noGrp="1"/>
          </p:cNvSpPr>
          <p:nvPr>
            <p:ph sz="quarter" idx="10"/>
          </p:nvPr>
        </p:nvSpPr>
        <p:spPr>
          <a:xfrm>
            <a:off x="6674948" y="2707265"/>
            <a:ext cx="4773612" cy="3045124"/>
          </a:xfrm>
        </p:spPr>
        <p:txBody>
          <a:bodyPr>
            <a:normAutofit fontScale="70000" lnSpcReduction="20000"/>
          </a:bodyPr>
          <a:lstStyle/>
          <a:p>
            <a:pPr>
              <a:lnSpc>
                <a:spcPct val="150000"/>
              </a:lnSpc>
              <a:spcBef>
                <a:spcPts val="0"/>
              </a:spcBef>
            </a:pPr>
            <a:r>
              <a:rPr lang="en-US" b="0" i="0">
                <a:solidFill>
                  <a:srgbClr val="333333"/>
                </a:solidFill>
                <a:effectLst/>
                <a:latin typeface="Century Gothic" panose="020B0502020202020204" pitchFamily="34" charset="0"/>
              </a:rPr>
              <a:t>Don Berman has spearheaded the adoption of HR and talent management applications and technology driven best practices at large and mid-sized companies throughout the U.S and abroad. As co-founder and VP of Client Services, Don was instrumental in evolving the focus of JDXpert’s Talent Management platform toward a job description-centric model that resulted in JDXpert becoming a market leader in job description management solutions. Today, Don leads the company’s sales, marketing and partner efforts.</a:t>
            </a:r>
            <a:endParaRPr lang="en-US"/>
          </a:p>
        </p:txBody>
      </p:sp>
      <p:pic>
        <p:nvPicPr>
          <p:cNvPr id="37" name="Picture Placeholder 36" descr="A person smiling for the camera&#10;&#10;Description automatically generated with medium confidence">
            <a:extLst>
              <a:ext uri="{FF2B5EF4-FFF2-40B4-BE49-F238E27FC236}">
                <a16:creationId xmlns:a16="http://schemas.microsoft.com/office/drawing/2014/main" id="{46BBC647-D903-9709-29F6-5263F182CC2E}"/>
              </a:ext>
            </a:extLst>
          </p:cNvPr>
          <p:cNvPicPr>
            <a:picLocks noGrp="1" noChangeAspect="1"/>
          </p:cNvPicPr>
          <p:nvPr>
            <p:ph type="pic" sz="quarter" idx="11"/>
          </p:nvPr>
        </p:nvPicPr>
        <p:blipFill rotWithShape="1">
          <a:blip r:embed="rId3"/>
          <a:srcRect l="6684" r="6684"/>
          <a:stretch/>
        </p:blipFill>
        <p:spPr/>
      </p:pic>
      <p:sp>
        <p:nvSpPr>
          <p:cNvPr id="2" name="Title 1">
            <a:extLst>
              <a:ext uri="{FF2B5EF4-FFF2-40B4-BE49-F238E27FC236}">
                <a16:creationId xmlns:a16="http://schemas.microsoft.com/office/drawing/2014/main" id="{D9CC8D95-E988-6FBA-CA69-607ECF632633}"/>
              </a:ext>
            </a:extLst>
          </p:cNvPr>
          <p:cNvSpPr>
            <a:spLocks noGrp="1"/>
          </p:cNvSpPr>
          <p:nvPr>
            <p:ph type="title"/>
          </p:nvPr>
        </p:nvSpPr>
        <p:spPr>
          <a:xfrm>
            <a:off x="6773424" y="1726754"/>
            <a:ext cx="4773613" cy="889838"/>
          </a:xfrm>
        </p:spPr>
        <p:txBody>
          <a:bodyPr/>
          <a:lstStyle/>
          <a:p>
            <a:pPr>
              <a:lnSpc>
                <a:spcPct val="150000"/>
              </a:lnSpc>
            </a:pPr>
            <a:r>
              <a:rPr lang="en-US" sz="2400" cap="all"/>
              <a:t>Don Berman</a:t>
            </a:r>
            <a:br>
              <a:rPr lang="en-US" sz="2400" b="0" cap="all"/>
            </a:br>
            <a:r>
              <a:rPr lang="en-US" sz="1400" b="0"/>
              <a:t>Co-Founder, VP of Sales &amp; Marketing &amp; JD “Xpert</a:t>
            </a:r>
            <a:r>
              <a:rPr lang="en-US" sz="1400" b="0">
                <a:solidFill>
                  <a:schemeClr val="accent1"/>
                </a:solidFill>
              </a:rPr>
              <a:t>”</a:t>
            </a:r>
            <a:endParaRPr lang="en-US" sz="2400" b="0">
              <a:solidFill>
                <a:schemeClr val="accent1"/>
              </a:solidFill>
            </a:endParaRPr>
          </a:p>
        </p:txBody>
      </p:sp>
      <p:sp>
        <p:nvSpPr>
          <p:cNvPr id="49" name="TextBox 48">
            <a:extLst>
              <a:ext uri="{FF2B5EF4-FFF2-40B4-BE49-F238E27FC236}">
                <a16:creationId xmlns:a16="http://schemas.microsoft.com/office/drawing/2014/main" id="{B2128498-86D2-8F6E-23DD-2B6E76AED815}"/>
              </a:ext>
            </a:extLst>
          </p:cNvPr>
          <p:cNvSpPr txBox="1"/>
          <p:nvPr/>
        </p:nvSpPr>
        <p:spPr>
          <a:xfrm>
            <a:off x="6626440" y="1105611"/>
            <a:ext cx="501130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Poppins"/>
                <a:ea typeface="+mn-ea"/>
                <a:cs typeface="+mn-cs"/>
              </a:rPr>
              <a:t>Today’s </a:t>
            </a:r>
            <a:r>
              <a:rPr kumimoji="0" lang="en-US" sz="4400" b="1" i="0" u="none" strike="noStrike" kern="1200" cap="none" spc="0" normalizeH="0" baseline="0" noProof="0">
                <a:ln>
                  <a:noFill/>
                </a:ln>
                <a:solidFill>
                  <a:prstClr val="black"/>
                </a:solidFill>
                <a:effectLst/>
                <a:uLnTx/>
                <a:uFillTx/>
                <a:latin typeface="Poppins"/>
                <a:ea typeface="+mn-ea"/>
                <a:cs typeface="+mn-cs"/>
              </a:rPr>
              <a:t>Speaker</a:t>
            </a:r>
          </a:p>
        </p:txBody>
      </p:sp>
    </p:spTree>
    <p:extLst>
      <p:ext uri="{BB962C8B-B14F-4D97-AF65-F5344CB8AC3E}">
        <p14:creationId xmlns:p14="http://schemas.microsoft.com/office/powerpoint/2010/main" val="378959587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1297-A4AF-4998-BFEE-0EC97A2686CB}"/>
              </a:ext>
            </a:extLst>
          </p:cNvPr>
          <p:cNvSpPr>
            <a:spLocks noGrp="1"/>
          </p:cNvSpPr>
          <p:nvPr>
            <p:ph type="title"/>
          </p:nvPr>
        </p:nvSpPr>
        <p:spPr>
          <a:noFill/>
        </p:spPr>
        <p:txBody>
          <a:bodyPr/>
          <a:lstStyle/>
          <a:p>
            <a:r>
              <a:rPr lang="en-US">
                <a:solidFill>
                  <a:schemeClr val="bg1"/>
                </a:solidFill>
              </a:rPr>
              <a:t>Talent Acquisition</a:t>
            </a:r>
          </a:p>
        </p:txBody>
      </p:sp>
    </p:spTree>
    <p:extLst>
      <p:ext uri="{BB962C8B-B14F-4D97-AF65-F5344CB8AC3E}">
        <p14:creationId xmlns:p14="http://schemas.microsoft.com/office/powerpoint/2010/main" val="80651491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2A9FE-0BD1-4399-8825-713C2F51CCB0}"/>
              </a:ext>
            </a:extLst>
          </p:cNvPr>
          <p:cNvSpPr>
            <a:spLocks noGrp="1"/>
          </p:cNvSpPr>
          <p:nvPr>
            <p:ph type="title"/>
          </p:nvPr>
        </p:nvSpPr>
        <p:spPr/>
        <p:txBody>
          <a:bodyPr/>
          <a:lstStyle/>
          <a:p>
            <a:r>
              <a:rPr lang="en-US" b="0"/>
              <a:t>What’s The Risk: </a:t>
            </a:r>
            <a:r>
              <a:rPr lang="en-US"/>
              <a:t>Talent Acquisition</a:t>
            </a:r>
          </a:p>
        </p:txBody>
      </p:sp>
      <p:sp>
        <p:nvSpPr>
          <p:cNvPr id="3" name="Content Placeholder 2">
            <a:extLst>
              <a:ext uri="{FF2B5EF4-FFF2-40B4-BE49-F238E27FC236}">
                <a16:creationId xmlns:a16="http://schemas.microsoft.com/office/drawing/2014/main" id="{B102E174-84DE-4927-8085-2CF68D6C78B8}"/>
              </a:ext>
            </a:extLst>
          </p:cNvPr>
          <p:cNvSpPr>
            <a:spLocks noGrp="1"/>
          </p:cNvSpPr>
          <p:nvPr>
            <p:ph idx="4294967295"/>
          </p:nvPr>
        </p:nvSpPr>
        <p:spPr>
          <a:xfrm>
            <a:off x="488950" y="1641331"/>
            <a:ext cx="11214100" cy="2572952"/>
          </a:xfrm>
        </p:spPr>
        <p:txBody>
          <a:bodyPr vert="horz" lIns="91440" tIns="45720" rIns="91440" bIns="45720" rtlCol="0" anchor="t">
            <a:normAutofit/>
          </a:bodyPr>
          <a:lstStyle/>
          <a:p>
            <a:r>
              <a:rPr lang="en-US" dirty="0">
                <a:latin typeface="Century Gothic"/>
              </a:rPr>
              <a:t>Businesses rely on people</a:t>
            </a:r>
          </a:p>
          <a:p>
            <a:r>
              <a:rPr lang="en-US" dirty="0">
                <a:latin typeface="Century Gothic"/>
              </a:rPr>
              <a:t>Total human capital costs nearly </a:t>
            </a:r>
            <a:r>
              <a:rPr lang="en-US" b="1" dirty="0">
                <a:latin typeface="Century Gothic"/>
              </a:rPr>
              <a:t>60%</a:t>
            </a:r>
            <a:r>
              <a:rPr lang="en-US" dirty="0">
                <a:latin typeface="Century Gothic"/>
              </a:rPr>
              <a:t> of operating expenses</a:t>
            </a:r>
          </a:p>
          <a:p>
            <a:r>
              <a:rPr lang="en-US" dirty="0">
                <a:latin typeface="Century Gothic"/>
              </a:rPr>
              <a:t>And accord to SHRM cost of labor is up 4.6% in 2023 </a:t>
            </a:r>
          </a:p>
          <a:p>
            <a:r>
              <a:rPr lang="en-US" dirty="0">
                <a:latin typeface="Century Gothic"/>
              </a:rPr>
              <a:t>So it is important that we are hiring the right people!</a:t>
            </a:r>
          </a:p>
          <a:p>
            <a:pPr marL="0" indent="0">
              <a:buNone/>
            </a:pPr>
            <a:endParaRPr lang="en-US" dirty="0">
              <a:latin typeface="Century Gothic"/>
            </a:endParaRPr>
          </a:p>
          <a:p>
            <a:endParaRPr lang="en-US" sz="1050" dirty="0"/>
          </a:p>
        </p:txBody>
      </p:sp>
      <p:sp>
        <p:nvSpPr>
          <p:cNvPr id="4" name="TextBox 3">
            <a:extLst>
              <a:ext uri="{FF2B5EF4-FFF2-40B4-BE49-F238E27FC236}">
                <a16:creationId xmlns:a16="http://schemas.microsoft.com/office/drawing/2014/main" id="{7327955D-4918-71AB-37B0-DBEB47F8E20A}"/>
              </a:ext>
            </a:extLst>
          </p:cNvPr>
          <p:cNvSpPr txBox="1"/>
          <p:nvPr/>
        </p:nvSpPr>
        <p:spPr>
          <a:xfrm>
            <a:off x="759425" y="6343135"/>
            <a:ext cx="274319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hlinkClick r:id="rId4"/>
              </a:rPr>
              <a:t>Deloitte</a:t>
            </a:r>
            <a:r>
              <a:rPr lang="en-US" sz="1050"/>
              <a:t> , </a:t>
            </a:r>
            <a:r>
              <a:rPr lang="en-US" sz="1050">
                <a:hlinkClick r:id="rId5"/>
              </a:rPr>
              <a:t>SHRM</a:t>
            </a:r>
            <a:endParaRPr lang="en-US" sz="1050"/>
          </a:p>
        </p:txBody>
      </p:sp>
    </p:spTree>
    <p:extLst>
      <p:ext uri="{BB962C8B-B14F-4D97-AF65-F5344CB8AC3E}">
        <p14:creationId xmlns:p14="http://schemas.microsoft.com/office/powerpoint/2010/main" val="20802068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92AA0-AB81-069B-AB0D-E33014C957FE}"/>
              </a:ext>
            </a:extLst>
          </p:cNvPr>
          <p:cNvSpPr>
            <a:spLocks noGrp="1"/>
          </p:cNvSpPr>
          <p:nvPr>
            <p:ph type="title"/>
          </p:nvPr>
        </p:nvSpPr>
        <p:spPr>
          <a:xfrm>
            <a:off x="655093" y="640614"/>
            <a:ext cx="7903474" cy="595405"/>
          </a:xfrm>
        </p:spPr>
        <p:txBody>
          <a:bodyPr/>
          <a:lstStyle/>
          <a:p>
            <a:r>
              <a:rPr lang="en-US" b="0"/>
              <a:t>What’s the Risk: </a:t>
            </a:r>
            <a:r>
              <a:rPr lang="en-US"/>
              <a:t>Talent Acquisition</a:t>
            </a:r>
            <a:endParaRPr lang="en-US" b="0"/>
          </a:p>
        </p:txBody>
      </p:sp>
      <p:sp>
        <p:nvSpPr>
          <p:cNvPr id="3" name="Google Shape;78;g162086d5a5f_0_228">
            <a:extLst>
              <a:ext uri="{FF2B5EF4-FFF2-40B4-BE49-F238E27FC236}">
                <a16:creationId xmlns:a16="http://schemas.microsoft.com/office/drawing/2014/main" id="{17DD2F54-C808-C1DF-B0CF-F93C02933C2D}"/>
              </a:ext>
            </a:extLst>
          </p:cNvPr>
          <p:cNvSpPr/>
          <p:nvPr/>
        </p:nvSpPr>
        <p:spPr>
          <a:xfrm rot="10800000" flipH="1" flipV="1">
            <a:off x="1826108" y="3842246"/>
            <a:ext cx="2635339" cy="3015753"/>
          </a:xfrm>
          <a:prstGeom prst="round2SameRect">
            <a:avLst>
              <a:gd name="adj1" fmla="val 50000"/>
              <a:gd name="adj2" fmla="val 0"/>
            </a:avLst>
          </a:prstGeom>
          <a:solidFill>
            <a:schemeClr val="bg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ubik"/>
              <a:ea typeface="Rubik"/>
              <a:cs typeface="Rubik"/>
              <a:sym typeface="Rubik"/>
            </a:endParaRPr>
          </a:p>
        </p:txBody>
      </p:sp>
      <p:sp>
        <p:nvSpPr>
          <p:cNvPr id="4" name="Rectangle 3">
            <a:extLst>
              <a:ext uri="{FF2B5EF4-FFF2-40B4-BE49-F238E27FC236}">
                <a16:creationId xmlns:a16="http://schemas.microsoft.com/office/drawing/2014/main" id="{3E159D88-657C-53F7-69C2-6BDCE8F4FCA8}"/>
              </a:ext>
            </a:extLst>
          </p:cNvPr>
          <p:cNvSpPr/>
          <p:nvPr/>
        </p:nvSpPr>
        <p:spPr>
          <a:xfrm>
            <a:off x="8667556" y="0"/>
            <a:ext cx="2206632" cy="39713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 name="Rectangle 4">
            <a:extLst>
              <a:ext uri="{FF2B5EF4-FFF2-40B4-BE49-F238E27FC236}">
                <a16:creationId xmlns:a16="http://schemas.microsoft.com/office/drawing/2014/main" id="{FD617B62-1E71-90E9-B9CB-57518525141C}"/>
              </a:ext>
            </a:extLst>
          </p:cNvPr>
          <p:cNvSpPr/>
          <p:nvPr/>
        </p:nvSpPr>
        <p:spPr>
          <a:xfrm>
            <a:off x="1815348" y="4013567"/>
            <a:ext cx="3465215" cy="288663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 name="Oval 5">
            <a:extLst>
              <a:ext uri="{FF2B5EF4-FFF2-40B4-BE49-F238E27FC236}">
                <a16:creationId xmlns:a16="http://schemas.microsoft.com/office/drawing/2014/main" id="{D34978EC-8A11-AF2F-6205-2D1143B56BC3}"/>
              </a:ext>
            </a:extLst>
          </p:cNvPr>
          <p:cNvSpPr/>
          <p:nvPr/>
        </p:nvSpPr>
        <p:spPr>
          <a:xfrm>
            <a:off x="6886003" y="2184998"/>
            <a:ext cx="3741161" cy="3741161"/>
          </a:xfrm>
          <a:prstGeom prst="ellipse">
            <a:avLst/>
          </a:prstGeom>
          <a:solidFill>
            <a:srgbClr val="F6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Oval 6">
            <a:extLst>
              <a:ext uri="{FF2B5EF4-FFF2-40B4-BE49-F238E27FC236}">
                <a16:creationId xmlns:a16="http://schemas.microsoft.com/office/drawing/2014/main" id="{8C376F52-A1DD-D96B-1067-864661F371D7}"/>
              </a:ext>
            </a:extLst>
          </p:cNvPr>
          <p:cNvSpPr/>
          <p:nvPr/>
        </p:nvSpPr>
        <p:spPr>
          <a:xfrm>
            <a:off x="1237272" y="2184998"/>
            <a:ext cx="3741161" cy="3741161"/>
          </a:xfrm>
          <a:prstGeom prst="ellipse">
            <a:avLst/>
          </a:prstGeom>
          <a:solidFill>
            <a:srgbClr val="F6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aphicFrame>
        <p:nvGraphicFramePr>
          <p:cNvPr id="8" name="Chart 7">
            <a:extLst>
              <a:ext uri="{FF2B5EF4-FFF2-40B4-BE49-F238E27FC236}">
                <a16:creationId xmlns:a16="http://schemas.microsoft.com/office/drawing/2014/main" id="{4A60FB8A-315B-FE88-7823-7B1D2F09503C}"/>
              </a:ext>
            </a:extLst>
          </p:cNvPr>
          <p:cNvGraphicFramePr/>
          <p:nvPr>
            <p:extLst>
              <p:ext uri="{D42A27DB-BD31-4B8C-83A1-F6EECF244321}">
                <p14:modId xmlns:p14="http://schemas.microsoft.com/office/powerpoint/2010/main" val="3871833566"/>
              </p:ext>
            </p:extLst>
          </p:nvPr>
        </p:nvGraphicFramePr>
        <p:xfrm>
          <a:off x="548659" y="1669945"/>
          <a:ext cx="5090070" cy="467957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E98B5DF5-A908-5AF6-885C-9431BB4A4DDA}"/>
              </a:ext>
            </a:extLst>
          </p:cNvPr>
          <p:cNvSpPr txBox="1"/>
          <p:nvPr/>
        </p:nvSpPr>
        <p:spPr>
          <a:xfrm>
            <a:off x="1663490" y="3499409"/>
            <a:ext cx="2943340" cy="83099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B32F"/>
                </a:solidFill>
                <a:effectLst/>
                <a:uLnTx/>
                <a:uFillTx/>
                <a:latin typeface="Poppins"/>
                <a:ea typeface="+mn-ea"/>
                <a:cs typeface="+mn-cs"/>
              </a:rPr>
              <a:t>60%</a:t>
            </a:r>
            <a:r>
              <a:rPr kumimoji="0" lang="en-US" sz="4800" b="0" i="0" u="none" strike="noStrike" kern="1200" cap="none" spc="0" normalizeH="0" baseline="0" noProof="0">
                <a:ln>
                  <a:noFill/>
                </a:ln>
                <a:solidFill>
                  <a:srgbClr val="FFB32F"/>
                </a:solidFill>
                <a:effectLst/>
                <a:uLnTx/>
                <a:uFillTx/>
                <a:latin typeface="Poppins"/>
                <a:ea typeface="+mn-ea"/>
                <a:cs typeface="+mn-cs"/>
              </a:rPr>
              <a:t> </a:t>
            </a:r>
          </a:p>
        </p:txBody>
      </p:sp>
      <p:sp>
        <p:nvSpPr>
          <p:cNvPr id="11" name="TextBox 10">
            <a:extLst>
              <a:ext uri="{FF2B5EF4-FFF2-40B4-BE49-F238E27FC236}">
                <a16:creationId xmlns:a16="http://schemas.microsoft.com/office/drawing/2014/main" id="{20B728FD-8017-E3E2-0F6C-B5B3C88C460D}"/>
              </a:ext>
            </a:extLst>
          </p:cNvPr>
          <p:cNvSpPr txBox="1"/>
          <p:nvPr/>
        </p:nvSpPr>
        <p:spPr>
          <a:xfrm>
            <a:off x="2046173" y="4153011"/>
            <a:ext cx="2095041" cy="58477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of operating expenses</a:t>
            </a:r>
          </a:p>
        </p:txBody>
      </p:sp>
      <p:graphicFrame>
        <p:nvGraphicFramePr>
          <p:cNvPr id="12" name="Chart 11">
            <a:extLst>
              <a:ext uri="{FF2B5EF4-FFF2-40B4-BE49-F238E27FC236}">
                <a16:creationId xmlns:a16="http://schemas.microsoft.com/office/drawing/2014/main" id="{1363873D-ABDD-6C0E-AC69-F99CA3847B5A}"/>
              </a:ext>
            </a:extLst>
          </p:cNvPr>
          <p:cNvGraphicFramePr/>
          <p:nvPr/>
        </p:nvGraphicFramePr>
        <p:xfrm>
          <a:off x="6123362" y="1669945"/>
          <a:ext cx="5090070" cy="4679578"/>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ADD9EF5B-D0AB-6ADC-5E2E-7B90F54253C2}"/>
              </a:ext>
            </a:extLst>
          </p:cNvPr>
          <p:cNvSpPr txBox="1"/>
          <p:nvPr/>
        </p:nvSpPr>
        <p:spPr>
          <a:xfrm>
            <a:off x="7212490" y="3688252"/>
            <a:ext cx="2943340" cy="83099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38C0CC"/>
                </a:solidFill>
                <a:effectLst/>
                <a:uLnTx/>
                <a:uFillTx/>
                <a:latin typeface="Poppins"/>
                <a:ea typeface="+mn-ea"/>
                <a:cs typeface="+mn-cs"/>
              </a:rPr>
              <a:t>Up </a:t>
            </a:r>
            <a:r>
              <a:rPr lang="en-US" sz="4800" b="1">
                <a:solidFill>
                  <a:srgbClr val="38C0CC"/>
                </a:solidFill>
                <a:latin typeface="Poppins"/>
              </a:rPr>
              <a:t>4.6</a:t>
            </a:r>
            <a:r>
              <a:rPr kumimoji="0" lang="en-US" sz="4800" b="1" i="0" u="none" strike="noStrike" kern="1200" cap="none" spc="0" normalizeH="0" baseline="0" noProof="0">
                <a:ln>
                  <a:noFill/>
                </a:ln>
                <a:solidFill>
                  <a:srgbClr val="38C0CC"/>
                </a:solidFill>
                <a:effectLst/>
                <a:uLnTx/>
                <a:uFillTx/>
                <a:latin typeface="Poppins"/>
                <a:ea typeface="+mn-ea"/>
                <a:cs typeface="+mn-cs"/>
              </a:rPr>
              <a:t>%</a:t>
            </a:r>
            <a:r>
              <a:rPr kumimoji="0" lang="en-US" sz="4800" b="0" i="0" u="none" strike="noStrike" kern="1200" cap="none" spc="0" normalizeH="0" baseline="0" noProof="0">
                <a:ln>
                  <a:noFill/>
                </a:ln>
                <a:solidFill>
                  <a:srgbClr val="38C0CC"/>
                </a:solidFill>
                <a:effectLst/>
                <a:uLnTx/>
                <a:uFillTx/>
                <a:latin typeface="Poppins"/>
                <a:ea typeface="+mn-ea"/>
                <a:cs typeface="+mn-cs"/>
              </a:rPr>
              <a:t> </a:t>
            </a:r>
          </a:p>
        </p:txBody>
      </p:sp>
      <p:sp>
        <p:nvSpPr>
          <p:cNvPr id="15" name="TextBox 14">
            <a:extLst>
              <a:ext uri="{FF2B5EF4-FFF2-40B4-BE49-F238E27FC236}">
                <a16:creationId xmlns:a16="http://schemas.microsoft.com/office/drawing/2014/main" id="{B47680AD-D940-01BB-325F-61CBC9F4D8F8}"/>
              </a:ext>
            </a:extLst>
          </p:cNvPr>
          <p:cNvSpPr txBox="1"/>
          <p:nvPr/>
        </p:nvSpPr>
        <p:spPr>
          <a:xfrm>
            <a:off x="7273465" y="3438892"/>
            <a:ext cx="2708986" cy="338554"/>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2C4153">
                    <a:lumMod val="75000"/>
                  </a:srgbClr>
                </a:solidFill>
                <a:effectLst/>
                <a:uLnTx/>
                <a:uFillTx/>
                <a:latin typeface="Century Gothic" panose="020B0502020202020204" pitchFamily="34" charset="0"/>
                <a:ea typeface="+mn-ea"/>
                <a:cs typeface="+mn-cs"/>
              </a:rPr>
              <a:t>Cost of labor</a:t>
            </a:r>
            <a:endParaRPr kumimoji="0" lang="en-US" sz="1600" b="1" i="0" u="none" strike="noStrike" kern="1200" cap="none" spc="0" normalizeH="0" baseline="0" noProof="0" dirty="0">
              <a:ln>
                <a:noFill/>
              </a:ln>
              <a:solidFill>
                <a:srgbClr val="2C4153">
                  <a:lumMod val="75000"/>
                </a:srgbClr>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62B8ECDC-EC67-9874-CC4F-231D696DFE75}"/>
              </a:ext>
            </a:extLst>
          </p:cNvPr>
          <p:cNvSpPr txBox="1"/>
          <p:nvPr/>
        </p:nvSpPr>
        <p:spPr>
          <a:xfrm>
            <a:off x="9401506" y="6352683"/>
            <a:ext cx="149432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entury Gothic"/>
                <a:ea typeface="+mn-ea"/>
                <a:cs typeface="+mn-cs"/>
                <a:hlinkClick r:id="rId5"/>
              </a:rPr>
              <a:t>Lever</a:t>
            </a:r>
            <a:r>
              <a:rPr kumimoji="0" lang="en-US" sz="1000" b="0" i="0" u="none" strike="noStrike" kern="1200" cap="none" spc="0" normalizeH="0" baseline="0" noProof="0">
                <a:ln>
                  <a:noFill/>
                </a:ln>
                <a:solidFill>
                  <a:prstClr val="black"/>
                </a:solidFill>
                <a:effectLst/>
                <a:uLnTx/>
                <a:uFillTx/>
                <a:latin typeface="Century Gothic"/>
                <a:ea typeface="+mn-ea"/>
                <a:cs typeface="+mn-cs"/>
              </a:rPr>
              <a:t> | Go</a:t>
            </a:r>
            <a:r>
              <a:rPr kumimoji="0" lang="en-US" sz="1000" b="0" i="0" u="none" strike="noStrike" kern="1200" cap="none" spc="0" normalizeH="0" baseline="0" noProof="0">
                <a:ln>
                  <a:noFill/>
                </a:ln>
                <a:solidFill>
                  <a:prstClr val="black"/>
                </a:solidFill>
                <a:effectLst/>
                <a:uLnTx/>
                <a:uFillTx/>
                <a:latin typeface="Century Gothic"/>
                <a:ea typeface="+mn-ea"/>
                <a:cs typeface="+mn-cs"/>
                <a:hlinkClick r:id="rId6"/>
              </a:rPr>
              <a:t> Remotely</a:t>
            </a:r>
            <a:endParaRPr kumimoji="0" lang="en-US" sz="1000" b="0" i="0" u="none" strike="noStrike" kern="1200" cap="none" spc="0" normalizeH="0" baseline="0" noProof="0">
              <a:ln>
                <a:noFill/>
              </a:ln>
              <a:solidFill>
                <a:prstClr val="black"/>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03EA20B9-5128-B2B4-2686-0245D643C686}"/>
              </a:ext>
            </a:extLst>
          </p:cNvPr>
          <p:cNvSpPr txBox="1"/>
          <p:nvPr/>
        </p:nvSpPr>
        <p:spPr>
          <a:xfrm>
            <a:off x="2129006" y="2999179"/>
            <a:ext cx="2095041" cy="58477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Human capital costs nearly</a:t>
            </a:r>
          </a:p>
        </p:txBody>
      </p:sp>
    </p:spTree>
    <p:extLst>
      <p:ext uri="{BB962C8B-B14F-4D97-AF65-F5344CB8AC3E}">
        <p14:creationId xmlns:p14="http://schemas.microsoft.com/office/powerpoint/2010/main" val="361488750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2A9FE-0BD1-4399-8825-713C2F51CCB0}"/>
              </a:ext>
            </a:extLst>
          </p:cNvPr>
          <p:cNvSpPr>
            <a:spLocks noGrp="1"/>
          </p:cNvSpPr>
          <p:nvPr>
            <p:ph type="title"/>
          </p:nvPr>
        </p:nvSpPr>
        <p:spPr/>
        <p:txBody>
          <a:bodyPr/>
          <a:lstStyle/>
          <a:p>
            <a:r>
              <a:rPr lang="en-US" b="0"/>
              <a:t>What’s The Risk: </a:t>
            </a:r>
            <a:r>
              <a:rPr lang="en-US"/>
              <a:t>Talent Acquisition</a:t>
            </a:r>
          </a:p>
        </p:txBody>
      </p:sp>
      <p:sp>
        <p:nvSpPr>
          <p:cNvPr id="4" name="TextBox 3">
            <a:extLst>
              <a:ext uri="{FF2B5EF4-FFF2-40B4-BE49-F238E27FC236}">
                <a16:creationId xmlns:a16="http://schemas.microsoft.com/office/drawing/2014/main" id="{75793F8D-AD36-DFF4-1FC3-61F21AC9A350}"/>
              </a:ext>
            </a:extLst>
          </p:cNvPr>
          <p:cNvSpPr txBox="1"/>
          <p:nvPr/>
        </p:nvSpPr>
        <p:spPr>
          <a:xfrm>
            <a:off x="751609" y="6258790"/>
            <a:ext cx="422217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000000"/>
                </a:solidFill>
              </a:rPr>
              <a:t> </a:t>
            </a:r>
            <a:r>
              <a:rPr lang="en-US" sz="1100">
                <a:solidFill>
                  <a:srgbClr val="7B00FC"/>
                </a:solidFill>
                <a:hlinkClick r:id="rId4">
                  <a:extLst>
                    <a:ext uri="{A12FA001-AC4F-418D-AE19-62706E023703}">
                      <ahyp:hlinkClr xmlns:ahyp="http://schemas.microsoft.com/office/drawing/2018/hyperlinkcolor" val="tx"/>
                    </a:ext>
                  </a:extLst>
                </a:hlinkClick>
              </a:rPr>
              <a:t>SHRM</a:t>
            </a:r>
            <a:r>
              <a:rPr lang="en-US" sz="1100">
                <a:solidFill>
                  <a:srgbClr val="000000"/>
                </a:solidFill>
              </a:rPr>
              <a:t>, , </a:t>
            </a:r>
            <a:r>
              <a:rPr lang="en-US" sz="1100">
                <a:solidFill>
                  <a:srgbClr val="7B00FC"/>
                </a:solidFill>
                <a:hlinkClick r:id="rId5">
                  <a:extLst>
                    <a:ext uri="{A12FA001-AC4F-418D-AE19-62706E023703}">
                      <ahyp:hlinkClr xmlns:ahyp="http://schemas.microsoft.com/office/drawing/2018/hyperlinkcolor" val="tx"/>
                    </a:ext>
                  </a:extLst>
                </a:hlinkClick>
              </a:rPr>
              <a:t>Josh Bersin Company</a:t>
            </a:r>
            <a:r>
              <a:rPr lang="en-US" sz="1100"/>
              <a:t>, </a:t>
            </a:r>
            <a:r>
              <a:rPr lang="en-US" sz="1100">
                <a:solidFill>
                  <a:srgbClr val="7B00FC"/>
                </a:solidFill>
                <a:hlinkClick r:id="rId6"/>
              </a:rPr>
              <a:t>Forbes</a:t>
            </a:r>
            <a:endParaRPr lang="en-US" sz="1100"/>
          </a:p>
        </p:txBody>
      </p:sp>
      <p:grpSp>
        <p:nvGrpSpPr>
          <p:cNvPr id="16" name="Group 15">
            <a:extLst>
              <a:ext uri="{FF2B5EF4-FFF2-40B4-BE49-F238E27FC236}">
                <a16:creationId xmlns:a16="http://schemas.microsoft.com/office/drawing/2014/main" id="{72765626-84BB-CA43-E3A0-B5122950579A}"/>
              </a:ext>
            </a:extLst>
          </p:cNvPr>
          <p:cNvGrpSpPr/>
          <p:nvPr/>
        </p:nvGrpSpPr>
        <p:grpSpPr>
          <a:xfrm>
            <a:off x="1477325" y="2112424"/>
            <a:ext cx="2864130" cy="2633151"/>
            <a:chOff x="1477325" y="2112424"/>
            <a:chExt cx="2864130" cy="2633151"/>
          </a:xfrm>
        </p:grpSpPr>
        <p:graphicFrame>
          <p:nvGraphicFramePr>
            <p:cNvPr id="5" name="Chart 4">
              <a:extLst>
                <a:ext uri="{FF2B5EF4-FFF2-40B4-BE49-F238E27FC236}">
                  <a16:creationId xmlns:a16="http://schemas.microsoft.com/office/drawing/2014/main" id="{C6F49723-985F-22D7-61BB-3EC4FC410DC2}"/>
                </a:ext>
              </a:extLst>
            </p:cNvPr>
            <p:cNvGraphicFramePr/>
            <p:nvPr>
              <p:extLst>
                <p:ext uri="{D42A27DB-BD31-4B8C-83A1-F6EECF244321}">
                  <p14:modId xmlns:p14="http://schemas.microsoft.com/office/powerpoint/2010/main" val="717590189"/>
                </p:ext>
              </p:extLst>
            </p:nvPr>
          </p:nvGraphicFramePr>
          <p:xfrm>
            <a:off x="1477325" y="2112424"/>
            <a:ext cx="2864130" cy="2633151"/>
          </p:xfrm>
          <a:graphic>
            <a:graphicData uri="http://schemas.openxmlformats.org/drawingml/2006/chart">
              <c:chart xmlns:c="http://schemas.openxmlformats.org/drawingml/2006/chart" xmlns:r="http://schemas.openxmlformats.org/officeDocument/2006/relationships" r:id="rId7"/>
            </a:graphicData>
          </a:graphic>
        </p:graphicFrame>
        <p:sp>
          <p:nvSpPr>
            <p:cNvPr id="6" name="TextBox 5">
              <a:extLst>
                <a:ext uri="{FF2B5EF4-FFF2-40B4-BE49-F238E27FC236}">
                  <a16:creationId xmlns:a16="http://schemas.microsoft.com/office/drawing/2014/main" id="{07D34F5E-5E56-C9BE-2942-0969888B9644}"/>
                </a:ext>
              </a:extLst>
            </p:cNvPr>
            <p:cNvSpPr txBox="1"/>
            <p:nvPr/>
          </p:nvSpPr>
          <p:spPr>
            <a:xfrm>
              <a:off x="1957854" y="3486220"/>
              <a:ext cx="1864414" cy="442814"/>
            </a:xfrm>
            <a:prstGeom prst="rect">
              <a:avLst/>
            </a:prstGeom>
            <a:noFill/>
          </p:spPr>
          <p:txBody>
            <a:bodyPr wrap="square" anchor="ctr">
              <a:spAutoFit/>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3600" b="1" i="0" u="none" strike="noStrike" kern="1200" cap="none" spc="0" normalizeH="0" baseline="0" noProof="0">
                  <a:ln>
                    <a:noFill/>
                  </a:ln>
                  <a:solidFill>
                    <a:schemeClr val="tx2"/>
                  </a:solidFill>
                  <a:effectLst/>
                  <a:uLnTx/>
                  <a:uFillTx/>
                  <a:latin typeface="Poppins"/>
                  <a:ea typeface="+mn-ea"/>
                  <a:cs typeface="+mn-cs"/>
                </a:rPr>
                <a:t>$4,700</a:t>
              </a:r>
              <a:endParaRPr kumimoji="0" lang="en-US" sz="3600" b="0" i="0" u="none" strike="noStrike" kern="1200" cap="none" spc="0" normalizeH="0" baseline="0" noProof="0">
                <a:ln>
                  <a:noFill/>
                </a:ln>
                <a:solidFill>
                  <a:schemeClr val="tx2"/>
                </a:solidFill>
                <a:effectLst/>
                <a:uLnTx/>
                <a:uFillTx/>
                <a:latin typeface="Poppins"/>
                <a:ea typeface="+mn-ea"/>
                <a:cs typeface="+mn-cs"/>
              </a:endParaRPr>
            </a:p>
          </p:txBody>
        </p:sp>
        <p:sp>
          <p:nvSpPr>
            <p:cNvPr id="7" name="TextBox 6">
              <a:extLst>
                <a:ext uri="{FF2B5EF4-FFF2-40B4-BE49-F238E27FC236}">
                  <a16:creationId xmlns:a16="http://schemas.microsoft.com/office/drawing/2014/main" id="{943D9643-9FA1-7E75-44C0-CFCBD8DD7FE1}"/>
                </a:ext>
              </a:extLst>
            </p:cNvPr>
            <p:cNvSpPr txBox="1"/>
            <p:nvPr/>
          </p:nvSpPr>
          <p:spPr>
            <a:xfrm>
              <a:off x="2109152" y="2825369"/>
              <a:ext cx="1600475" cy="46166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Average </a:t>
              </a:r>
            </a:p>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cost-per-hire</a:t>
              </a:r>
            </a:p>
          </p:txBody>
        </p:sp>
      </p:grpSp>
      <p:grpSp>
        <p:nvGrpSpPr>
          <p:cNvPr id="17" name="Group 16">
            <a:extLst>
              <a:ext uri="{FF2B5EF4-FFF2-40B4-BE49-F238E27FC236}">
                <a16:creationId xmlns:a16="http://schemas.microsoft.com/office/drawing/2014/main" id="{D316AF97-E940-8988-1B34-F98FC3FDBAA3}"/>
              </a:ext>
            </a:extLst>
          </p:cNvPr>
          <p:cNvGrpSpPr/>
          <p:nvPr/>
        </p:nvGrpSpPr>
        <p:grpSpPr>
          <a:xfrm>
            <a:off x="4367568" y="2178930"/>
            <a:ext cx="2864130" cy="2633151"/>
            <a:chOff x="4367568" y="2178930"/>
            <a:chExt cx="2864130" cy="2633151"/>
          </a:xfrm>
        </p:grpSpPr>
        <p:graphicFrame>
          <p:nvGraphicFramePr>
            <p:cNvPr id="8" name="Chart 7">
              <a:extLst>
                <a:ext uri="{FF2B5EF4-FFF2-40B4-BE49-F238E27FC236}">
                  <a16:creationId xmlns:a16="http://schemas.microsoft.com/office/drawing/2014/main" id="{AC089A37-82CF-6151-EFAB-06724131A46D}"/>
                </a:ext>
              </a:extLst>
            </p:cNvPr>
            <p:cNvGraphicFramePr/>
            <p:nvPr>
              <p:extLst>
                <p:ext uri="{D42A27DB-BD31-4B8C-83A1-F6EECF244321}">
                  <p14:modId xmlns:p14="http://schemas.microsoft.com/office/powerpoint/2010/main" val="4114058876"/>
                </p:ext>
              </p:extLst>
            </p:nvPr>
          </p:nvGraphicFramePr>
          <p:xfrm>
            <a:off x="4367568" y="2178930"/>
            <a:ext cx="2864130" cy="2633151"/>
          </p:xfrm>
          <a:graphic>
            <a:graphicData uri="http://schemas.openxmlformats.org/drawingml/2006/chart">
              <c:chart xmlns:c="http://schemas.openxmlformats.org/drawingml/2006/chart" xmlns:r="http://schemas.openxmlformats.org/officeDocument/2006/relationships" r:id="rId8"/>
            </a:graphicData>
          </a:graphic>
        </p:graphicFrame>
        <p:sp>
          <p:nvSpPr>
            <p:cNvPr id="9" name="TextBox 8">
              <a:extLst>
                <a:ext uri="{FF2B5EF4-FFF2-40B4-BE49-F238E27FC236}">
                  <a16:creationId xmlns:a16="http://schemas.microsoft.com/office/drawing/2014/main" id="{4ED1E457-68D6-FAE0-7D97-B43EEB28E595}"/>
                </a:ext>
              </a:extLst>
            </p:cNvPr>
            <p:cNvSpPr txBox="1"/>
            <p:nvPr/>
          </p:nvSpPr>
          <p:spPr>
            <a:xfrm>
              <a:off x="4987202" y="3486220"/>
              <a:ext cx="1656190" cy="442814"/>
            </a:xfrm>
            <a:prstGeom prst="rect">
              <a:avLst/>
            </a:prstGeom>
            <a:noFill/>
          </p:spPr>
          <p:txBody>
            <a:bodyPr wrap="square" anchor="ctr">
              <a:spAutoFit/>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3600" b="1" i="0" u="none" strike="noStrike" kern="1200" cap="none" spc="0" normalizeH="0" baseline="0" noProof="0">
                  <a:ln>
                    <a:noFill/>
                  </a:ln>
                  <a:solidFill>
                    <a:schemeClr val="accent1"/>
                  </a:solidFill>
                  <a:effectLst/>
                  <a:uLnTx/>
                  <a:uFillTx/>
                  <a:latin typeface="Poppins"/>
                  <a:ea typeface="+mn-ea"/>
                  <a:cs typeface="+mn-cs"/>
                </a:rPr>
                <a:t>44</a:t>
              </a:r>
              <a:r>
                <a:rPr kumimoji="0" lang="en-US" sz="3600" b="1" i="0" u="none" strike="noStrike" kern="1200" cap="none" spc="0" normalizeH="0" noProof="0">
                  <a:ln>
                    <a:noFill/>
                  </a:ln>
                  <a:solidFill>
                    <a:schemeClr val="accent1"/>
                  </a:solidFill>
                  <a:effectLst/>
                  <a:uLnTx/>
                  <a:uFillTx/>
                  <a:latin typeface="Poppins"/>
                  <a:ea typeface="+mn-ea"/>
                  <a:cs typeface="+mn-cs"/>
                </a:rPr>
                <a:t> </a:t>
              </a:r>
              <a:r>
                <a:rPr kumimoji="0" lang="en-US" sz="2000" b="1" i="0" u="none" strike="noStrike" kern="1200" cap="none" spc="0" normalizeH="0" noProof="0">
                  <a:ln>
                    <a:noFill/>
                  </a:ln>
                  <a:solidFill>
                    <a:schemeClr val="accent1"/>
                  </a:solidFill>
                  <a:effectLst/>
                  <a:uLnTx/>
                  <a:uFillTx/>
                  <a:latin typeface="Poppins"/>
                  <a:ea typeface="+mn-ea"/>
                  <a:cs typeface="+mn-cs"/>
                </a:rPr>
                <a:t>days</a:t>
              </a:r>
              <a:r>
                <a:rPr kumimoji="0" lang="en-US" sz="2800" b="0" i="0" u="none" strike="noStrike" kern="1200" cap="none" spc="0" normalizeH="0" baseline="0" noProof="0">
                  <a:ln>
                    <a:noFill/>
                  </a:ln>
                  <a:solidFill>
                    <a:schemeClr val="accent1"/>
                  </a:solidFill>
                  <a:effectLst/>
                  <a:uLnTx/>
                  <a:uFillTx/>
                  <a:latin typeface="Poppins"/>
                  <a:ea typeface="+mn-ea"/>
                  <a:cs typeface="+mn-cs"/>
                </a:rPr>
                <a:t> </a:t>
              </a:r>
            </a:p>
          </p:txBody>
        </p:sp>
        <p:sp>
          <p:nvSpPr>
            <p:cNvPr id="10" name="TextBox 9">
              <a:extLst>
                <a:ext uri="{FF2B5EF4-FFF2-40B4-BE49-F238E27FC236}">
                  <a16:creationId xmlns:a16="http://schemas.microsoft.com/office/drawing/2014/main" id="{1F413CDF-0B7B-77AC-AC55-56797D6309AF}"/>
                </a:ext>
              </a:extLst>
            </p:cNvPr>
            <p:cNvSpPr txBox="1"/>
            <p:nvPr/>
          </p:nvSpPr>
          <p:spPr>
            <a:xfrm>
              <a:off x="4973282" y="2900830"/>
              <a:ext cx="1632661" cy="46166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Average time to fill a position</a:t>
              </a:r>
              <a:endParaRPr kumimoji="0" lang="en-US" sz="1200" b="1"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endParaRPr>
            </a:p>
          </p:txBody>
        </p:sp>
      </p:grpSp>
      <p:grpSp>
        <p:nvGrpSpPr>
          <p:cNvPr id="18" name="Group 17">
            <a:extLst>
              <a:ext uri="{FF2B5EF4-FFF2-40B4-BE49-F238E27FC236}">
                <a16:creationId xmlns:a16="http://schemas.microsoft.com/office/drawing/2014/main" id="{9FDA27CA-0E88-8D4B-6542-560563EF6433}"/>
              </a:ext>
            </a:extLst>
          </p:cNvPr>
          <p:cNvGrpSpPr/>
          <p:nvPr/>
        </p:nvGrpSpPr>
        <p:grpSpPr>
          <a:xfrm>
            <a:off x="7370016" y="2128817"/>
            <a:ext cx="2864130" cy="2633151"/>
            <a:chOff x="7370016" y="2128817"/>
            <a:chExt cx="2864130" cy="2633151"/>
          </a:xfrm>
        </p:grpSpPr>
        <p:graphicFrame>
          <p:nvGraphicFramePr>
            <p:cNvPr id="11" name="Chart 10">
              <a:extLst>
                <a:ext uri="{FF2B5EF4-FFF2-40B4-BE49-F238E27FC236}">
                  <a16:creationId xmlns:a16="http://schemas.microsoft.com/office/drawing/2014/main" id="{B4B76301-86F3-FE80-4CB4-7B8D275EC9F8}"/>
                </a:ext>
              </a:extLst>
            </p:cNvPr>
            <p:cNvGraphicFramePr/>
            <p:nvPr>
              <p:extLst>
                <p:ext uri="{D42A27DB-BD31-4B8C-83A1-F6EECF244321}">
                  <p14:modId xmlns:p14="http://schemas.microsoft.com/office/powerpoint/2010/main" val="1407596471"/>
                </p:ext>
              </p:extLst>
            </p:nvPr>
          </p:nvGraphicFramePr>
          <p:xfrm>
            <a:off x="7370016" y="2128817"/>
            <a:ext cx="2864130" cy="2633151"/>
          </p:xfrm>
          <a:graphic>
            <a:graphicData uri="http://schemas.openxmlformats.org/drawingml/2006/chart">
              <c:chart xmlns:c="http://schemas.openxmlformats.org/drawingml/2006/chart" xmlns:r="http://schemas.openxmlformats.org/officeDocument/2006/relationships" r:id="rId9"/>
            </a:graphicData>
          </a:graphic>
        </p:graphicFrame>
        <p:sp>
          <p:nvSpPr>
            <p:cNvPr id="12" name="TextBox 11">
              <a:extLst>
                <a:ext uri="{FF2B5EF4-FFF2-40B4-BE49-F238E27FC236}">
                  <a16:creationId xmlns:a16="http://schemas.microsoft.com/office/drawing/2014/main" id="{24019920-2AB1-8BED-9586-9F2EEF8F0403}"/>
                </a:ext>
              </a:extLst>
            </p:cNvPr>
            <p:cNvSpPr txBox="1"/>
            <p:nvPr/>
          </p:nvSpPr>
          <p:spPr>
            <a:xfrm>
              <a:off x="7978317" y="3134213"/>
              <a:ext cx="1656187" cy="442814"/>
            </a:xfrm>
            <a:prstGeom prst="rect">
              <a:avLst/>
            </a:prstGeom>
            <a:noFill/>
          </p:spPr>
          <p:txBody>
            <a:bodyPr wrap="square" anchor="ctr">
              <a:spAutoFit/>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3600" b="1" i="0" u="none" strike="noStrike" kern="1200" cap="none" spc="0" normalizeH="0" baseline="0" noProof="0">
                  <a:ln>
                    <a:noFill/>
                  </a:ln>
                  <a:solidFill>
                    <a:srgbClr val="FFB32F"/>
                  </a:solidFill>
                  <a:effectLst/>
                  <a:uLnTx/>
                  <a:uFillTx/>
                  <a:latin typeface="Poppins"/>
                  <a:ea typeface="+mn-ea"/>
                  <a:cs typeface="+mn-cs"/>
                </a:rPr>
                <a:t>30%</a:t>
              </a:r>
              <a:endParaRPr kumimoji="0" lang="en-US" sz="3600" b="0" i="0" u="none" strike="noStrike" kern="1200" cap="none" spc="0" normalizeH="0" baseline="0" noProof="0">
                <a:ln>
                  <a:noFill/>
                </a:ln>
                <a:solidFill>
                  <a:srgbClr val="FFB32F"/>
                </a:solidFill>
                <a:effectLst/>
                <a:uLnTx/>
                <a:uFillTx/>
                <a:latin typeface="Poppins"/>
                <a:ea typeface="+mn-ea"/>
                <a:cs typeface="+mn-cs"/>
              </a:endParaRPr>
            </a:p>
          </p:txBody>
        </p:sp>
        <p:sp>
          <p:nvSpPr>
            <p:cNvPr id="13" name="TextBox 12">
              <a:extLst>
                <a:ext uri="{FF2B5EF4-FFF2-40B4-BE49-F238E27FC236}">
                  <a16:creationId xmlns:a16="http://schemas.microsoft.com/office/drawing/2014/main" id="{66CADF83-8088-9AF9-C175-8DACCE41FD65}"/>
                </a:ext>
              </a:extLst>
            </p:cNvPr>
            <p:cNvSpPr txBox="1"/>
            <p:nvPr/>
          </p:nvSpPr>
          <p:spPr>
            <a:xfrm>
              <a:off x="8034029" y="3445392"/>
              <a:ext cx="1600475" cy="46166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of new hires leave within 90 days</a:t>
              </a:r>
            </a:p>
          </p:txBody>
        </p:sp>
      </p:grpSp>
      <p:sp>
        <p:nvSpPr>
          <p:cNvPr id="15" name="TextBox 14">
            <a:extLst>
              <a:ext uri="{FF2B5EF4-FFF2-40B4-BE49-F238E27FC236}">
                <a16:creationId xmlns:a16="http://schemas.microsoft.com/office/drawing/2014/main" id="{1B951827-B470-E555-001B-FA46D0BA3B9B}"/>
              </a:ext>
            </a:extLst>
          </p:cNvPr>
          <p:cNvSpPr txBox="1"/>
          <p:nvPr/>
        </p:nvSpPr>
        <p:spPr>
          <a:xfrm>
            <a:off x="2752530" y="1353641"/>
            <a:ext cx="6094206" cy="523220"/>
          </a:xfrm>
          <a:prstGeom prst="rect">
            <a:avLst/>
          </a:prstGeom>
          <a:noFill/>
        </p:spPr>
        <p:txBody>
          <a:bodyPr wrap="square">
            <a:spAutoFit/>
          </a:bodyPr>
          <a:lstStyle/>
          <a:p>
            <a:pPr algn="ctr"/>
            <a:r>
              <a:rPr lang="en-US" sz="2800">
                <a:latin typeface="+mj-lt"/>
              </a:rPr>
              <a:t>Bad Hires</a:t>
            </a:r>
            <a:endParaRPr lang="en-US" sz="2800"/>
          </a:p>
        </p:txBody>
      </p:sp>
    </p:spTree>
    <p:extLst>
      <p:ext uri="{BB962C8B-B14F-4D97-AF65-F5344CB8AC3E}">
        <p14:creationId xmlns:p14="http://schemas.microsoft.com/office/powerpoint/2010/main" val="29248528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2A9FE-0BD1-4399-8825-713C2F51CCB0}"/>
              </a:ext>
            </a:extLst>
          </p:cNvPr>
          <p:cNvSpPr>
            <a:spLocks noGrp="1"/>
          </p:cNvSpPr>
          <p:nvPr>
            <p:ph type="title"/>
          </p:nvPr>
        </p:nvSpPr>
        <p:spPr/>
        <p:txBody>
          <a:bodyPr/>
          <a:lstStyle/>
          <a:p>
            <a:r>
              <a:rPr lang="en-US" b="0"/>
              <a:t>What’s The Risk: </a:t>
            </a:r>
            <a:r>
              <a:rPr lang="en-US"/>
              <a:t>Talent Acquisition</a:t>
            </a:r>
          </a:p>
        </p:txBody>
      </p:sp>
      <p:sp>
        <p:nvSpPr>
          <p:cNvPr id="4" name="TextBox 3">
            <a:extLst>
              <a:ext uri="{FF2B5EF4-FFF2-40B4-BE49-F238E27FC236}">
                <a16:creationId xmlns:a16="http://schemas.microsoft.com/office/drawing/2014/main" id="{75793F8D-AD36-DFF4-1FC3-61F21AC9A350}"/>
              </a:ext>
            </a:extLst>
          </p:cNvPr>
          <p:cNvSpPr txBox="1"/>
          <p:nvPr/>
        </p:nvSpPr>
        <p:spPr>
          <a:xfrm>
            <a:off x="751609" y="6258790"/>
            <a:ext cx="422217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000000"/>
                </a:solidFill>
              </a:rPr>
              <a:t> </a:t>
            </a:r>
            <a:r>
              <a:rPr lang="en-US" sz="1100">
                <a:hlinkClick r:id="rId3"/>
              </a:rPr>
              <a:t>BLS</a:t>
            </a:r>
            <a:r>
              <a:rPr lang="en-US" sz="1100"/>
              <a:t> </a:t>
            </a:r>
            <a:r>
              <a:rPr lang="en-US" sz="1100">
                <a:hlinkClick r:id="rId4"/>
              </a:rPr>
              <a:t>NYT The Daily</a:t>
            </a:r>
            <a:endParaRPr lang="en-US" sz="1100"/>
          </a:p>
        </p:txBody>
      </p:sp>
      <p:grpSp>
        <p:nvGrpSpPr>
          <p:cNvPr id="16" name="Group 15">
            <a:extLst>
              <a:ext uri="{FF2B5EF4-FFF2-40B4-BE49-F238E27FC236}">
                <a16:creationId xmlns:a16="http://schemas.microsoft.com/office/drawing/2014/main" id="{72765626-84BB-CA43-E3A0-B5122950579A}"/>
              </a:ext>
            </a:extLst>
          </p:cNvPr>
          <p:cNvGrpSpPr/>
          <p:nvPr/>
        </p:nvGrpSpPr>
        <p:grpSpPr>
          <a:xfrm>
            <a:off x="832948" y="2532340"/>
            <a:ext cx="3223024" cy="3006472"/>
            <a:chOff x="698255" y="2112424"/>
            <a:chExt cx="2864130" cy="2633151"/>
          </a:xfrm>
        </p:grpSpPr>
        <p:graphicFrame>
          <p:nvGraphicFramePr>
            <p:cNvPr id="5" name="Chart 4">
              <a:extLst>
                <a:ext uri="{FF2B5EF4-FFF2-40B4-BE49-F238E27FC236}">
                  <a16:creationId xmlns:a16="http://schemas.microsoft.com/office/drawing/2014/main" id="{C6F49723-985F-22D7-61BB-3EC4FC410DC2}"/>
                </a:ext>
              </a:extLst>
            </p:cNvPr>
            <p:cNvGraphicFramePr/>
            <p:nvPr>
              <p:extLst>
                <p:ext uri="{D42A27DB-BD31-4B8C-83A1-F6EECF244321}">
                  <p14:modId xmlns:p14="http://schemas.microsoft.com/office/powerpoint/2010/main" val="49663058"/>
                </p:ext>
              </p:extLst>
            </p:nvPr>
          </p:nvGraphicFramePr>
          <p:xfrm>
            <a:off x="698255" y="2112424"/>
            <a:ext cx="2864130" cy="2633151"/>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07D34F5E-5E56-C9BE-2942-0969888B9644}"/>
                </a:ext>
              </a:extLst>
            </p:cNvPr>
            <p:cNvSpPr txBox="1"/>
            <p:nvPr/>
          </p:nvSpPr>
          <p:spPr>
            <a:xfrm>
              <a:off x="1156563" y="3013998"/>
              <a:ext cx="1930872" cy="576497"/>
            </a:xfrm>
            <a:prstGeom prst="rect">
              <a:avLst/>
            </a:prstGeom>
            <a:noFill/>
          </p:spPr>
          <p:txBody>
            <a:bodyPr wrap="square" anchor="ctr">
              <a:spAutoFit/>
            </a:bodyPr>
            <a:lstStyle/>
            <a:p>
              <a:pPr marL="0" marR="0" lvl="0" indent="0" algn="ctr" defTabSz="914400" rtl="0" eaLnBrk="1" fontAlgn="auto" latinLnBrk="0" hangingPunct="1">
                <a:lnSpc>
                  <a:spcPts val="3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tx2"/>
                  </a:solidFill>
                  <a:effectLst/>
                  <a:uLnTx/>
                  <a:uFillTx/>
                  <a:latin typeface="Poppins"/>
                  <a:ea typeface="+mn-ea"/>
                  <a:cs typeface="+mn-cs"/>
                </a:rPr>
                <a:t>5.84 </a:t>
              </a:r>
              <a:br>
                <a:rPr kumimoji="0" lang="en-US" sz="4400" b="1" i="0" u="none" strike="noStrike" kern="1200" cap="none" spc="0" normalizeH="0" baseline="0" noProof="0">
                  <a:ln>
                    <a:noFill/>
                  </a:ln>
                  <a:solidFill>
                    <a:schemeClr val="tx2"/>
                  </a:solidFill>
                  <a:effectLst/>
                  <a:uLnTx/>
                  <a:uFillTx/>
                  <a:latin typeface="Poppins"/>
                  <a:ea typeface="+mn-ea"/>
                  <a:cs typeface="+mn-cs"/>
                </a:rPr>
              </a:br>
              <a:r>
                <a:rPr kumimoji="0" lang="en-US" sz="2800" b="1" i="0" u="none" strike="noStrike" kern="1200" cap="none" spc="0" normalizeH="0" baseline="0" noProof="0">
                  <a:ln>
                    <a:noFill/>
                  </a:ln>
                  <a:solidFill>
                    <a:schemeClr val="tx2"/>
                  </a:solidFill>
                  <a:effectLst/>
                  <a:uLnTx/>
                  <a:uFillTx/>
                  <a:latin typeface="Poppins"/>
                  <a:ea typeface="+mn-ea"/>
                  <a:cs typeface="+mn-cs"/>
                </a:rPr>
                <a:t>million</a:t>
              </a:r>
              <a:endParaRPr kumimoji="0" lang="en-US" sz="4400" b="0" i="0" u="none" strike="noStrike" kern="1200" cap="none" spc="0" normalizeH="0" baseline="0" noProof="0">
                <a:ln>
                  <a:noFill/>
                </a:ln>
                <a:solidFill>
                  <a:schemeClr val="tx2"/>
                </a:solidFill>
                <a:effectLst/>
                <a:uLnTx/>
                <a:uFillTx/>
                <a:latin typeface="Poppins"/>
                <a:ea typeface="+mn-ea"/>
                <a:cs typeface="+mn-cs"/>
              </a:endParaRPr>
            </a:p>
          </p:txBody>
        </p:sp>
        <p:sp>
          <p:nvSpPr>
            <p:cNvPr id="7" name="TextBox 6">
              <a:extLst>
                <a:ext uri="{FF2B5EF4-FFF2-40B4-BE49-F238E27FC236}">
                  <a16:creationId xmlns:a16="http://schemas.microsoft.com/office/drawing/2014/main" id="{943D9643-9FA1-7E75-44C0-CFCBD8DD7FE1}"/>
                </a:ext>
              </a:extLst>
            </p:cNvPr>
            <p:cNvSpPr txBox="1"/>
            <p:nvPr/>
          </p:nvSpPr>
          <p:spPr>
            <a:xfrm>
              <a:off x="1321824" y="3640820"/>
              <a:ext cx="1600475" cy="242603"/>
            </a:xfrm>
            <a:prstGeom prst="rect">
              <a:avLst/>
            </a:prstGeom>
            <a:noFill/>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a:ln>
                    <a:noFill/>
                  </a:ln>
                  <a:solidFill>
                    <a:srgbClr val="2C4153"/>
                  </a:solidFill>
                  <a:effectLst/>
                  <a:uLnTx/>
                  <a:uFillTx/>
                  <a:latin typeface="Century Gothic"/>
                </a:rPr>
                <a:t>Unemployed</a:t>
              </a:r>
            </a:p>
          </p:txBody>
        </p:sp>
      </p:grpSp>
      <p:grpSp>
        <p:nvGrpSpPr>
          <p:cNvPr id="17" name="Group 16">
            <a:extLst>
              <a:ext uri="{FF2B5EF4-FFF2-40B4-BE49-F238E27FC236}">
                <a16:creationId xmlns:a16="http://schemas.microsoft.com/office/drawing/2014/main" id="{D316AF97-E940-8988-1B34-F98FC3FDBAA3}"/>
              </a:ext>
            </a:extLst>
          </p:cNvPr>
          <p:cNvGrpSpPr/>
          <p:nvPr/>
        </p:nvGrpSpPr>
        <p:grpSpPr>
          <a:xfrm>
            <a:off x="4390125" y="2569511"/>
            <a:ext cx="3223024" cy="3006472"/>
            <a:chOff x="3990600" y="2178930"/>
            <a:chExt cx="2864130" cy="2633151"/>
          </a:xfrm>
        </p:grpSpPr>
        <p:graphicFrame>
          <p:nvGraphicFramePr>
            <p:cNvPr id="8" name="Chart 7">
              <a:extLst>
                <a:ext uri="{FF2B5EF4-FFF2-40B4-BE49-F238E27FC236}">
                  <a16:creationId xmlns:a16="http://schemas.microsoft.com/office/drawing/2014/main" id="{AC089A37-82CF-6151-EFAB-06724131A46D}"/>
                </a:ext>
              </a:extLst>
            </p:cNvPr>
            <p:cNvGraphicFramePr/>
            <p:nvPr>
              <p:extLst>
                <p:ext uri="{D42A27DB-BD31-4B8C-83A1-F6EECF244321}">
                  <p14:modId xmlns:p14="http://schemas.microsoft.com/office/powerpoint/2010/main" val="460130162"/>
                </p:ext>
              </p:extLst>
            </p:nvPr>
          </p:nvGraphicFramePr>
          <p:xfrm>
            <a:off x="3990600" y="2178930"/>
            <a:ext cx="2864130" cy="2633151"/>
          </p:xfrm>
          <a:graphic>
            <a:graphicData uri="http://schemas.openxmlformats.org/drawingml/2006/chart">
              <c:chart xmlns:c="http://schemas.openxmlformats.org/drawingml/2006/chart" xmlns:r="http://schemas.openxmlformats.org/officeDocument/2006/relationships" r:id="rId6"/>
            </a:graphicData>
          </a:graphic>
        </p:graphicFrame>
        <p:sp>
          <p:nvSpPr>
            <p:cNvPr id="9" name="TextBox 8">
              <a:extLst>
                <a:ext uri="{FF2B5EF4-FFF2-40B4-BE49-F238E27FC236}">
                  <a16:creationId xmlns:a16="http://schemas.microsoft.com/office/drawing/2014/main" id="{4ED1E457-68D6-FAE0-7D97-B43EEB28E595}"/>
                </a:ext>
              </a:extLst>
            </p:cNvPr>
            <p:cNvSpPr txBox="1"/>
            <p:nvPr/>
          </p:nvSpPr>
          <p:spPr>
            <a:xfrm>
              <a:off x="4622431" y="3078142"/>
              <a:ext cx="1656190" cy="607737"/>
            </a:xfrm>
            <a:prstGeom prst="rect">
              <a:avLst/>
            </a:prstGeom>
            <a:noFill/>
          </p:spPr>
          <p:txBody>
            <a:bodyPr wrap="square" anchor="ctr">
              <a:spAutoFit/>
            </a:bodyPr>
            <a:lstStyle/>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4400" b="1" i="0" u="none" strike="noStrike" kern="1200" cap="none" spc="0" normalizeH="0" baseline="0" noProof="0">
                  <a:ln>
                    <a:noFill/>
                  </a:ln>
                  <a:solidFill>
                    <a:schemeClr val="accent1"/>
                  </a:solidFill>
                  <a:effectLst/>
                  <a:uLnTx/>
                  <a:uFillTx/>
                  <a:latin typeface="Poppins"/>
                  <a:ea typeface="+mn-ea"/>
                  <a:cs typeface="+mn-cs"/>
                </a:rPr>
                <a:t>8.8</a:t>
              </a:r>
              <a:r>
                <a:rPr kumimoji="0" lang="en-US" sz="4400" b="1" i="0" u="none" strike="noStrike" kern="1200" cap="none" spc="0" normalizeH="0" noProof="0">
                  <a:ln>
                    <a:noFill/>
                  </a:ln>
                  <a:solidFill>
                    <a:schemeClr val="accent1"/>
                  </a:solidFill>
                  <a:effectLst/>
                  <a:uLnTx/>
                  <a:uFillTx/>
                  <a:latin typeface="Poppins"/>
                  <a:ea typeface="+mn-ea"/>
                  <a:cs typeface="+mn-cs"/>
                </a:rPr>
                <a:t> </a:t>
              </a:r>
              <a:br>
                <a:rPr kumimoji="0" lang="en-US" sz="4400" b="1" i="0" u="none" strike="noStrike" kern="1200" cap="none" spc="0" normalizeH="0" noProof="0">
                  <a:ln>
                    <a:noFill/>
                  </a:ln>
                  <a:solidFill>
                    <a:schemeClr val="accent1"/>
                  </a:solidFill>
                  <a:effectLst/>
                  <a:uLnTx/>
                  <a:uFillTx/>
                  <a:latin typeface="Poppins"/>
                  <a:ea typeface="+mn-ea"/>
                  <a:cs typeface="+mn-cs"/>
                </a:rPr>
              </a:br>
              <a:r>
                <a:rPr kumimoji="0" lang="en-US" sz="2800" b="1" i="0" u="none" strike="noStrike" kern="1200" cap="none" spc="0" normalizeH="0" noProof="0">
                  <a:ln>
                    <a:noFill/>
                  </a:ln>
                  <a:solidFill>
                    <a:schemeClr val="accent1"/>
                  </a:solidFill>
                  <a:effectLst/>
                  <a:uLnTx/>
                  <a:uFillTx/>
                  <a:latin typeface="Poppins"/>
                  <a:ea typeface="+mn-ea"/>
                  <a:cs typeface="+mn-cs"/>
                </a:rPr>
                <a:t>million</a:t>
              </a:r>
              <a:endParaRPr kumimoji="0" lang="en-US" sz="3600" b="0" i="0" u="none" strike="noStrike" kern="1200" cap="none" spc="0" normalizeH="0" baseline="0" noProof="0">
                <a:ln>
                  <a:noFill/>
                </a:ln>
                <a:solidFill>
                  <a:schemeClr val="accent1"/>
                </a:solidFill>
                <a:effectLst/>
                <a:uLnTx/>
                <a:uFillTx/>
                <a:latin typeface="Poppins"/>
                <a:ea typeface="+mn-ea"/>
                <a:cs typeface="+mn-cs"/>
              </a:endParaRPr>
            </a:p>
          </p:txBody>
        </p:sp>
        <p:sp>
          <p:nvSpPr>
            <p:cNvPr id="10" name="TextBox 9">
              <a:extLst>
                <a:ext uri="{FF2B5EF4-FFF2-40B4-BE49-F238E27FC236}">
                  <a16:creationId xmlns:a16="http://schemas.microsoft.com/office/drawing/2014/main" id="{1F413CDF-0B7B-77AC-AC55-56797D6309AF}"/>
                </a:ext>
              </a:extLst>
            </p:cNvPr>
            <p:cNvSpPr txBox="1"/>
            <p:nvPr/>
          </p:nvSpPr>
          <p:spPr>
            <a:xfrm>
              <a:off x="4642450" y="3706202"/>
              <a:ext cx="1632661" cy="242603"/>
            </a:xfrm>
            <a:prstGeom prst="rect">
              <a:avLst/>
            </a:prstGeom>
            <a:noFill/>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2C4153"/>
                  </a:solidFill>
                  <a:effectLst/>
                  <a:uLnTx/>
                  <a:uFillTx/>
                  <a:latin typeface="Century Gothic"/>
                </a:rPr>
                <a:t>Open positions</a:t>
              </a:r>
              <a:endParaRPr lang="en-US" sz="1200" b="1" i="0" u="none" strike="noStrike" kern="1200" cap="none" spc="0" normalizeH="0" baseline="0" noProof="0">
                <a:ln>
                  <a:noFill/>
                </a:ln>
                <a:solidFill>
                  <a:srgbClr val="2C4153"/>
                </a:solidFill>
                <a:effectLst/>
                <a:uLnTx/>
                <a:uFillTx/>
                <a:latin typeface="Century Gothic"/>
              </a:endParaRPr>
            </a:p>
          </p:txBody>
        </p:sp>
      </p:grpSp>
      <p:sp>
        <p:nvSpPr>
          <p:cNvPr id="15" name="TextBox 14">
            <a:extLst>
              <a:ext uri="{FF2B5EF4-FFF2-40B4-BE49-F238E27FC236}">
                <a16:creationId xmlns:a16="http://schemas.microsoft.com/office/drawing/2014/main" id="{1B951827-B470-E555-001B-FA46D0BA3B9B}"/>
              </a:ext>
            </a:extLst>
          </p:cNvPr>
          <p:cNvSpPr txBox="1"/>
          <p:nvPr/>
        </p:nvSpPr>
        <p:spPr>
          <a:xfrm>
            <a:off x="2752530" y="1353641"/>
            <a:ext cx="6094206" cy="523220"/>
          </a:xfrm>
          <a:prstGeom prst="rect">
            <a:avLst/>
          </a:prstGeom>
          <a:noFill/>
        </p:spPr>
        <p:txBody>
          <a:bodyPr wrap="square">
            <a:spAutoFit/>
          </a:bodyPr>
          <a:lstStyle/>
          <a:p>
            <a:pPr algn="ctr"/>
            <a:r>
              <a:rPr lang="en-US" sz="2800">
                <a:latin typeface="+mj-lt"/>
              </a:rPr>
              <a:t>Long Term Vacancies</a:t>
            </a:r>
            <a:endParaRPr lang="en-US" sz="2800"/>
          </a:p>
        </p:txBody>
      </p:sp>
      <p:grpSp>
        <p:nvGrpSpPr>
          <p:cNvPr id="13" name="Group 12">
            <a:extLst>
              <a:ext uri="{FF2B5EF4-FFF2-40B4-BE49-F238E27FC236}">
                <a16:creationId xmlns:a16="http://schemas.microsoft.com/office/drawing/2014/main" id="{4A24B9BE-2A7C-1C0D-AF8D-268A65850FE7}"/>
              </a:ext>
            </a:extLst>
          </p:cNvPr>
          <p:cNvGrpSpPr/>
          <p:nvPr/>
        </p:nvGrpSpPr>
        <p:grpSpPr>
          <a:xfrm>
            <a:off x="8049876" y="2532340"/>
            <a:ext cx="3223024" cy="3006472"/>
            <a:chOff x="8737535" y="3062023"/>
            <a:chExt cx="3223024" cy="3006472"/>
          </a:xfrm>
        </p:grpSpPr>
        <p:graphicFrame>
          <p:nvGraphicFramePr>
            <p:cNvPr id="3" name="Chart 2">
              <a:extLst>
                <a:ext uri="{FF2B5EF4-FFF2-40B4-BE49-F238E27FC236}">
                  <a16:creationId xmlns:a16="http://schemas.microsoft.com/office/drawing/2014/main" id="{945F85FC-493B-B35B-F386-57D3C1FCCAAC}"/>
                </a:ext>
              </a:extLst>
            </p:cNvPr>
            <p:cNvGraphicFramePr/>
            <p:nvPr>
              <p:extLst>
                <p:ext uri="{D42A27DB-BD31-4B8C-83A1-F6EECF244321}">
                  <p14:modId xmlns:p14="http://schemas.microsoft.com/office/powerpoint/2010/main" val="2038307360"/>
                </p:ext>
              </p:extLst>
            </p:nvPr>
          </p:nvGraphicFramePr>
          <p:xfrm>
            <a:off x="8737535" y="3062023"/>
            <a:ext cx="3223024" cy="3006472"/>
          </p:xfrm>
          <a:graphic>
            <a:graphicData uri="http://schemas.openxmlformats.org/drawingml/2006/chart">
              <c:chart xmlns:c="http://schemas.openxmlformats.org/drawingml/2006/chart" xmlns:r="http://schemas.openxmlformats.org/officeDocument/2006/relationships" r:id="rId7"/>
            </a:graphicData>
          </a:graphic>
        </p:graphicFrame>
        <p:sp>
          <p:nvSpPr>
            <p:cNvPr id="11" name="TextBox 10">
              <a:extLst>
                <a:ext uri="{FF2B5EF4-FFF2-40B4-BE49-F238E27FC236}">
                  <a16:creationId xmlns:a16="http://schemas.microsoft.com/office/drawing/2014/main" id="{5CD2D444-0DF3-94D3-17D9-D4BFF28388A5}"/>
                </a:ext>
              </a:extLst>
            </p:cNvPr>
            <p:cNvSpPr txBox="1"/>
            <p:nvPr/>
          </p:nvSpPr>
          <p:spPr>
            <a:xfrm>
              <a:off x="9253272" y="3987468"/>
              <a:ext cx="2172823" cy="866135"/>
            </a:xfrm>
            <a:prstGeom prst="rect">
              <a:avLst/>
            </a:prstGeom>
            <a:noFill/>
          </p:spPr>
          <p:txBody>
            <a:bodyPr wrap="square" anchor="ctr">
              <a:spAutoFit/>
            </a:bodyPr>
            <a:lstStyle/>
            <a:p>
              <a:pPr marL="0" marR="0" lvl="0" indent="0" algn="ctr" defTabSz="914400" rtl="0" eaLnBrk="1" fontAlgn="auto" latinLnBrk="0" hangingPunct="1">
                <a:lnSpc>
                  <a:spcPts val="3000"/>
                </a:lnSpc>
                <a:spcBef>
                  <a:spcPts val="0"/>
                </a:spcBef>
                <a:spcAft>
                  <a:spcPts val="0"/>
                </a:spcAft>
                <a:buClrTx/>
                <a:buSzTx/>
                <a:buFontTx/>
                <a:buNone/>
                <a:tabLst/>
                <a:defRPr/>
              </a:pPr>
              <a:r>
                <a:rPr lang="en-US" sz="4400" b="1">
                  <a:solidFill>
                    <a:schemeClr val="tx2"/>
                  </a:solidFill>
                  <a:latin typeface="Poppins"/>
                </a:rPr>
                <a:t>2.5</a:t>
              </a:r>
              <a:br>
                <a:rPr kumimoji="0" lang="en-US" sz="4400" b="1" i="0" u="none" strike="noStrike" kern="1200" cap="none" spc="0" normalizeH="0" baseline="0" noProof="0">
                  <a:ln>
                    <a:noFill/>
                  </a:ln>
                  <a:solidFill>
                    <a:schemeClr val="tx2"/>
                  </a:solidFill>
                  <a:effectLst/>
                  <a:uLnTx/>
                  <a:uFillTx/>
                  <a:latin typeface="Poppins"/>
                  <a:ea typeface="+mn-ea"/>
                  <a:cs typeface="+mn-cs"/>
                </a:rPr>
              </a:br>
              <a:r>
                <a:rPr kumimoji="0" lang="en-US" sz="2800" b="1" i="0" u="none" strike="noStrike" kern="1200" cap="none" spc="0" normalizeH="0" baseline="0" noProof="0">
                  <a:ln>
                    <a:noFill/>
                  </a:ln>
                  <a:solidFill>
                    <a:schemeClr val="tx2"/>
                  </a:solidFill>
                  <a:effectLst/>
                  <a:uLnTx/>
                  <a:uFillTx/>
                  <a:latin typeface="Poppins"/>
                  <a:ea typeface="+mn-ea"/>
                  <a:cs typeface="+mn-cs"/>
                </a:rPr>
                <a:t>million</a:t>
              </a:r>
              <a:endParaRPr kumimoji="0" lang="en-US" sz="4400" b="0" i="0" u="none" strike="noStrike" kern="1200" cap="none" spc="0" normalizeH="0" baseline="0" noProof="0">
                <a:ln>
                  <a:noFill/>
                </a:ln>
                <a:solidFill>
                  <a:schemeClr val="tx2"/>
                </a:solidFill>
                <a:effectLst/>
                <a:uLnTx/>
                <a:uFillTx/>
                <a:latin typeface="Poppins"/>
                <a:ea typeface="+mn-ea"/>
                <a:cs typeface="+mn-cs"/>
              </a:endParaRPr>
            </a:p>
          </p:txBody>
        </p:sp>
        <p:sp>
          <p:nvSpPr>
            <p:cNvPr id="12" name="TextBox 11">
              <a:extLst>
                <a:ext uri="{FF2B5EF4-FFF2-40B4-BE49-F238E27FC236}">
                  <a16:creationId xmlns:a16="http://schemas.microsoft.com/office/drawing/2014/main" id="{B13201B1-105D-8ECF-F430-A6DE432B38A1}"/>
                </a:ext>
              </a:extLst>
            </p:cNvPr>
            <p:cNvSpPr txBox="1"/>
            <p:nvPr/>
          </p:nvSpPr>
          <p:spPr>
            <a:xfrm>
              <a:off x="9589622" y="4778139"/>
              <a:ext cx="1512952" cy="646331"/>
            </a:xfrm>
            <a:prstGeom prst="rect">
              <a:avLst/>
            </a:prstGeom>
            <a:noFill/>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a:ln>
                    <a:noFill/>
                  </a:ln>
                  <a:solidFill>
                    <a:srgbClr val="2C4153"/>
                  </a:solidFill>
                  <a:effectLst/>
                  <a:uLnTx/>
                  <a:uFillTx/>
                  <a:latin typeface="Century Gothic"/>
                </a:rPr>
                <a:t>Fewer students in college now than in 2015</a:t>
              </a:r>
            </a:p>
          </p:txBody>
        </p:sp>
      </p:grpSp>
    </p:spTree>
    <p:extLst>
      <p:ext uri="{BB962C8B-B14F-4D97-AF65-F5344CB8AC3E}">
        <p14:creationId xmlns:p14="http://schemas.microsoft.com/office/powerpoint/2010/main" val="1356724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089F7-6074-46FC-9544-D27F8A57D413}"/>
              </a:ext>
            </a:extLst>
          </p:cNvPr>
          <p:cNvSpPr>
            <a:spLocks noGrp="1"/>
          </p:cNvSpPr>
          <p:nvPr>
            <p:ph type="title"/>
          </p:nvPr>
        </p:nvSpPr>
        <p:spPr/>
        <p:txBody>
          <a:bodyPr/>
          <a:lstStyle/>
          <a:p>
            <a:r>
              <a:rPr lang="en-US" sz="4000" b="0"/>
              <a:t>Talent Acquisition:  </a:t>
            </a:r>
            <a:r>
              <a:rPr lang="en-US" sz="4000"/>
              <a:t>Calculating The True Cost Of A Bad Hire</a:t>
            </a:r>
          </a:p>
        </p:txBody>
      </p:sp>
      <p:sp>
        <p:nvSpPr>
          <p:cNvPr id="3" name="Content Placeholder 2">
            <a:extLst>
              <a:ext uri="{FF2B5EF4-FFF2-40B4-BE49-F238E27FC236}">
                <a16:creationId xmlns:a16="http://schemas.microsoft.com/office/drawing/2014/main" id="{030A2365-4CA3-4A04-9F43-BCEAC6906B29}"/>
              </a:ext>
            </a:extLst>
          </p:cNvPr>
          <p:cNvSpPr>
            <a:spLocks noGrp="1"/>
          </p:cNvSpPr>
          <p:nvPr>
            <p:ph idx="4294967295"/>
          </p:nvPr>
        </p:nvSpPr>
        <p:spPr>
          <a:xfrm>
            <a:off x="655093" y="1960852"/>
            <a:ext cx="11280775" cy="4114800"/>
          </a:xfrm>
        </p:spPr>
        <p:txBody>
          <a:bodyPr anchor="t">
            <a:normAutofit lnSpcReduction="10000"/>
          </a:bodyPr>
          <a:lstStyle/>
          <a:p>
            <a:pPr>
              <a:buSzPct val="115000"/>
            </a:pPr>
            <a:r>
              <a:rPr lang="en-US" dirty="0"/>
              <a:t>The cost of a bad hire can range from 33-500% of an employee’s annual salary</a:t>
            </a:r>
          </a:p>
          <a:p>
            <a:pPr>
              <a:buSzPct val="115000"/>
            </a:pPr>
            <a:r>
              <a:rPr lang="en-US" dirty="0"/>
              <a:t>Tangible costs of a bad hire:</a:t>
            </a:r>
          </a:p>
          <a:p>
            <a:pPr lvl="1"/>
            <a:r>
              <a:rPr lang="en-US" sz="2000" dirty="0"/>
              <a:t>The cost of hiring a new employee (advertising, interviewing, screening)</a:t>
            </a:r>
          </a:p>
          <a:p>
            <a:pPr lvl="1"/>
            <a:r>
              <a:rPr lang="en-US" sz="2000" dirty="0"/>
              <a:t>Cost of onboarding (again) </a:t>
            </a:r>
          </a:p>
          <a:p>
            <a:pPr lvl="1"/>
            <a:r>
              <a:rPr lang="en-US" sz="2000" dirty="0"/>
              <a:t>Training cost (again)</a:t>
            </a:r>
          </a:p>
          <a:p>
            <a:r>
              <a:rPr lang="en-US" sz="2400" dirty="0"/>
              <a:t>Intangible costs of a bad hire:</a:t>
            </a:r>
            <a:endParaRPr lang="en-US" sz="2000" dirty="0"/>
          </a:p>
          <a:p>
            <a:pPr lvl="1"/>
            <a:r>
              <a:rPr lang="en-US" sz="2000" dirty="0"/>
              <a:t>Lost productivity</a:t>
            </a:r>
          </a:p>
          <a:p>
            <a:pPr lvl="1"/>
            <a:r>
              <a:rPr lang="en-US" sz="2000" dirty="0"/>
              <a:t>Customer service and errors</a:t>
            </a:r>
          </a:p>
          <a:p>
            <a:pPr lvl="1"/>
            <a:r>
              <a:rPr lang="en-US" sz="2000" dirty="0"/>
              <a:t>Lost engagement</a:t>
            </a:r>
          </a:p>
          <a:p>
            <a:pPr lvl="1"/>
            <a:r>
              <a:rPr lang="en-US" sz="2000" dirty="0"/>
              <a:t>Cultural impact</a:t>
            </a:r>
          </a:p>
        </p:txBody>
      </p:sp>
    </p:spTree>
    <p:extLst>
      <p:ext uri="{BB962C8B-B14F-4D97-AF65-F5344CB8AC3E}">
        <p14:creationId xmlns:p14="http://schemas.microsoft.com/office/powerpoint/2010/main" val="363628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fade">
                                      <p:cBhvr>
                                        <p:cTn id="5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68DEA-AD46-4863-9F9C-2DA96255B597}"/>
              </a:ext>
            </a:extLst>
          </p:cNvPr>
          <p:cNvSpPr>
            <a:spLocks noGrp="1"/>
          </p:cNvSpPr>
          <p:nvPr>
            <p:ph type="title"/>
          </p:nvPr>
        </p:nvSpPr>
        <p:spPr/>
        <p:txBody>
          <a:bodyPr/>
          <a:lstStyle/>
          <a:p>
            <a:r>
              <a:rPr lang="en-US" b="0"/>
              <a:t>Why Job Descriptions Are Important: </a:t>
            </a:r>
            <a:r>
              <a:rPr lang="en-US"/>
              <a:t>Talent Acquisition</a:t>
            </a:r>
            <a:endParaRPr lang="en-US">
              <a:cs typeface="Poppins"/>
            </a:endParaRPr>
          </a:p>
        </p:txBody>
      </p:sp>
      <p:sp>
        <p:nvSpPr>
          <p:cNvPr id="4" name="TextBox 3">
            <a:extLst>
              <a:ext uri="{FF2B5EF4-FFF2-40B4-BE49-F238E27FC236}">
                <a16:creationId xmlns:a16="http://schemas.microsoft.com/office/drawing/2014/main" id="{F96247E8-C59B-670F-FF56-6DC925336CBF}"/>
              </a:ext>
            </a:extLst>
          </p:cNvPr>
          <p:cNvSpPr txBox="1"/>
          <p:nvPr/>
        </p:nvSpPr>
        <p:spPr>
          <a:xfrm>
            <a:off x="1061237" y="414841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mj-lt"/>
              </a:rPr>
              <a:t>role doesn’t meet their expectations</a:t>
            </a:r>
            <a:endParaRPr lang="en-US">
              <a:latin typeface="+mj-lt"/>
            </a:endParaRPr>
          </a:p>
        </p:txBody>
      </p:sp>
      <p:sp>
        <p:nvSpPr>
          <p:cNvPr id="7" name="TextBox 6">
            <a:extLst>
              <a:ext uri="{FF2B5EF4-FFF2-40B4-BE49-F238E27FC236}">
                <a16:creationId xmlns:a16="http://schemas.microsoft.com/office/drawing/2014/main" id="{F3C98441-0F1B-D304-3E7B-F6A82958DD33}"/>
              </a:ext>
            </a:extLst>
          </p:cNvPr>
          <p:cNvSpPr txBox="1"/>
          <p:nvPr/>
        </p:nvSpPr>
        <p:spPr>
          <a:xfrm>
            <a:off x="4600016" y="414841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mj-lt"/>
              </a:rPr>
              <a:t>a specific incident</a:t>
            </a:r>
            <a:endParaRPr lang="en-US">
              <a:latin typeface="+mj-lt"/>
            </a:endParaRPr>
          </a:p>
        </p:txBody>
      </p:sp>
      <p:sp>
        <p:nvSpPr>
          <p:cNvPr id="8" name="TextBox 7">
            <a:extLst>
              <a:ext uri="{FF2B5EF4-FFF2-40B4-BE49-F238E27FC236}">
                <a16:creationId xmlns:a16="http://schemas.microsoft.com/office/drawing/2014/main" id="{2E12F856-2E71-216F-8C31-D51887F46667}"/>
              </a:ext>
            </a:extLst>
          </p:cNvPr>
          <p:cNvSpPr txBox="1"/>
          <p:nvPr/>
        </p:nvSpPr>
        <p:spPr>
          <a:xfrm>
            <a:off x="8138795" y="414841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mj-lt"/>
              </a:rPr>
              <a:t>company culture is a bad fit</a:t>
            </a:r>
            <a:endParaRPr lang="en-US">
              <a:latin typeface="+mj-lt"/>
            </a:endParaRPr>
          </a:p>
        </p:txBody>
      </p:sp>
      <p:sp>
        <p:nvSpPr>
          <p:cNvPr id="5" name="TextBox 4">
            <a:extLst>
              <a:ext uri="{FF2B5EF4-FFF2-40B4-BE49-F238E27FC236}">
                <a16:creationId xmlns:a16="http://schemas.microsoft.com/office/drawing/2014/main" id="{9284BA90-ED16-E987-8F2C-B833C545A14E}"/>
              </a:ext>
            </a:extLst>
          </p:cNvPr>
          <p:cNvSpPr txBox="1"/>
          <p:nvPr/>
        </p:nvSpPr>
        <p:spPr>
          <a:xfrm>
            <a:off x="1325006" y="3041722"/>
            <a:ext cx="2215663" cy="1200329"/>
          </a:xfrm>
          <a:prstGeom prst="rect">
            <a:avLst/>
          </a:prstGeom>
          <a:noFill/>
        </p:spPr>
        <p:txBody>
          <a:bodyPr wrap="square">
            <a:spAutoFit/>
          </a:bodyPr>
          <a:lstStyle/>
          <a:p>
            <a:pPr algn="ctr"/>
            <a:r>
              <a:rPr lang="en-US" sz="7200" b="1">
                <a:solidFill>
                  <a:schemeClr val="accent1"/>
                </a:solidFill>
                <a:latin typeface="+mj-lt"/>
              </a:rPr>
              <a:t>43% </a:t>
            </a:r>
            <a:endParaRPr lang="en-US" sz="7200" b="1">
              <a:solidFill>
                <a:schemeClr val="accent1"/>
              </a:solidFill>
            </a:endParaRPr>
          </a:p>
        </p:txBody>
      </p:sp>
      <p:sp>
        <p:nvSpPr>
          <p:cNvPr id="6" name="TextBox 5">
            <a:extLst>
              <a:ext uri="{FF2B5EF4-FFF2-40B4-BE49-F238E27FC236}">
                <a16:creationId xmlns:a16="http://schemas.microsoft.com/office/drawing/2014/main" id="{DC9A7B6B-31A4-C992-7342-11CA324EDD19}"/>
              </a:ext>
            </a:extLst>
          </p:cNvPr>
          <p:cNvSpPr txBox="1"/>
          <p:nvPr/>
        </p:nvSpPr>
        <p:spPr>
          <a:xfrm>
            <a:off x="8402564" y="3041722"/>
            <a:ext cx="2215663" cy="1200329"/>
          </a:xfrm>
          <a:prstGeom prst="rect">
            <a:avLst/>
          </a:prstGeom>
          <a:noFill/>
        </p:spPr>
        <p:txBody>
          <a:bodyPr wrap="square">
            <a:spAutoFit/>
          </a:bodyPr>
          <a:lstStyle/>
          <a:p>
            <a:pPr algn="ctr"/>
            <a:r>
              <a:rPr lang="en-US" sz="7200" b="1">
                <a:solidFill>
                  <a:schemeClr val="accent6"/>
                </a:solidFill>
                <a:latin typeface="+mj-lt"/>
              </a:rPr>
              <a:t>32% </a:t>
            </a:r>
            <a:endParaRPr lang="en-US" sz="7200" b="1">
              <a:solidFill>
                <a:schemeClr val="accent6"/>
              </a:solidFill>
            </a:endParaRPr>
          </a:p>
        </p:txBody>
      </p:sp>
      <p:sp>
        <p:nvSpPr>
          <p:cNvPr id="9" name="TextBox 8">
            <a:extLst>
              <a:ext uri="{FF2B5EF4-FFF2-40B4-BE49-F238E27FC236}">
                <a16:creationId xmlns:a16="http://schemas.microsoft.com/office/drawing/2014/main" id="{CA69F103-6454-9B12-CCFF-E71A8DE0F63B}"/>
              </a:ext>
            </a:extLst>
          </p:cNvPr>
          <p:cNvSpPr txBox="1"/>
          <p:nvPr/>
        </p:nvSpPr>
        <p:spPr>
          <a:xfrm>
            <a:off x="4863785" y="3041722"/>
            <a:ext cx="2215663" cy="1200329"/>
          </a:xfrm>
          <a:prstGeom prst="rect">
            <a:avLst/>
          </a:prstGeom>
          <a:noFill/>
        </p:spPr>
        <p:txBody>
          <a:bodyPr wrap="square">
            <a:spAutoFit/>
          </a:bodyPr>
          <a:lstStyle/>
          <a:p>
            <a:pPr algn="ctr"/>
            <a:r>
              <a:rPr lang="en-US" sz="7200" b="1">
                <a:solidFill>
                  <a:schemeClr val="accent4"/>
                </a:solidFill>
                <a:latin typeface="+mj-lt"/>
              </a:rPr>
              <a:t>34% </a:t>
            </a:r>
            <a:endParaRPr lang="en-US" sz="7200" b="1">
              <a:solidFill>
                <a:schemeClr val="accent4"/>
              </a:solidFill>
            </a:endParaRPr>
          </a:p>
        </p:txBody>
      </p:sp>
      <p:sp>
        <p:nvSpPr>
          <p:cNvPr id="12" name="TextBox 11">
            <a:extLst>
              <a:ext uri="{FF2B5EF4-FFF2-40B4-BE49-F238E27FC236}">
                <a16:creationId xmlns:a16="http://schemas.microsoft.com/office/drawing/2014/main" id="{57BF138A-AA4F-DEF5-A726-62D78AFD837C}"/>
              </a:ext>
            </a:extLst>
          </p:cNvPr>
          <p:cNvSpPr txBox="1"/>
          <p:nvPr/>
        </p:nvSpPr>
        <p:spPr>
          <a:xfrm>
            <a:off x="11019692" y="5861538"/>
            <a:ext cx="762000" cy="261609"/>
          </a:xfrm>
          <a:prstGeom prst="rect">
            <a:avLst/>
          </a:prstGeom>
          <a:noFill/>
        </p:spPr>
        <p:txBody>
          <a:bodyPr wrap="square" rtlCol="0">
            <a:spAutoFit/>
          </a:bodyPr>
          <a:lstStyle/>
          <a:p>
            <a:pPr algn="r"/>
            <a:r>
              <a:rPr lang="en-US" sz="1100">
                <a:hlinkClick r:id="rId4"/>
              </a:rPr>
              <a:t>Forbes</a:t>
            </a:r>
            <a:endParaRPr lang="en-US" sz="1100"/>
          </a:p>
        </p:txBody>
      </p:sp>
      <p:sp>
        <p:nvSpPr>
          <p:cNvPr id="10" name="TextBox 9">
            <a:extLst>
              <a:ext uri="{FF2B5EF4-FFF2-40B4-BE49-F238E27FC236}">
                <a16:creationId xmlns:a16="http://schemas.microsoft.com/office/drawing/2014/main" id="{3650C9A1-74B4-C46D-A77F-9F3EB67F7585}"/>
              </a:ext>
            </a:extLst>
          </p:cNvPr>
          <p:cNvSpPr txBox="1"/>
          <p:nvPr/>
        </p:nvSpPr>
        <p:spPr>
          <a:xfrm>
            <a:off x="3416483" y="2130677"/>
            <a:ext cx="6093912" cy="584775"/>
          </a:xfrm>
          <a:prstGeom prst="rect">
            <a:avLst/>
          </a:prstGeom>
          <a:noFill/>
        </p:spPr>
        <p:txBody>
          <a:bodyPr wrap="square">
            <a:spAutoFit/>
          </a:bodyPr>
          <a:lstStyle/>
          <a:p>
            <a:pPr algn="ctr"/>
            <a:r>
              <a:rPr lang="en-US" sz="3200" b="1"/>
              <a:t>Why People Leave</a:t>
            </a:r>
          </a:p>
        </p:txBody>
      </p:sp>
    </p:spTree>
    <p:extLst>
      <p:ext uri="{BB962C8B-B14F-4D97-AF65-F5344CB8AC3E}">
        <p14:creationId xmlns:p14="http://schemas.microsoft.com/office/powerpoint/2010/main" val="393129072"/>
      </p:ext>
    </p:extLst>
  </p:cSld>
  <p:clrMapOvr>
    <a:masterClrMapping/>
  </p:clrMapOvr>
  <p:transition spd="slow">
    <p:push dir="u"/>
  </p:transition>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9F212-506C-4F19-946D-D947CEB1BE17}"/>
              </a:ext>
            </a:extLst>
          </p:cNvPr>
          <p:cNvSpPr>
            <a:spLocks noGrp="1"/>
          </p:cNvSpPr>
          <p:nvPr>
            <p:ph type="title"/>
          </p:nvPr>
        </p:nvSpPr>
        <p:spPr>
          <a:xfrm>
            <a:off x="655093" y="527797"/>
            <a:ext cx="10881814" cy="595405"/>
          </a:xfrm>
        </p:spPr>
        <p:txBody>
          <a:bodyPr/>
          <a:lstStyle/>
          <a:p>
            <a:pPr algn="ctr"/>
            <a:r>
              <a:rPr lang="en-US" b="0"/>
              <a:t>What To Do: </a:t>
            </a:r>
            <a:r>
              <a:rPr lang="en-US"/>
              <a:t>Talent Acquisition</a:t>
            </a:r>
          </a:p>
        </p:txBody>
      </p:sp>
      <p:grpSp>
        <p:nvGrpSpPr>
          <p:cNvPr id="4" name="Group 3">
            <a:extLst>
              <a:ext uri="{FF2B5EF4-FFF2-40B4-BE49-F238E27FC236}">
                <a16:creationId xmlns:a16="http://schemas.microsoft.com/office/drawing/2014/main" id="{5607B905-A88F-38E7-275F-D9EA1F409A51}"/>
              </a:ext>
            </a:extLst>
          </p:cNvPr>
          <p:cNvGrpSpPr/>
          <p:nvPr/>
        </p:nvGrpSpPr>
        <p:grpSpPr>
          <a:xfrm>
            <a:off x="4862272" y="908537"/>
            <a:ext cx="3505743" cy="1877802"/>
            <a:chOff x="7952288" y="1538490"/>
            <a:chExt cx="3505743" cy="1877802"/>
          </a:xfrm>
        </p:grpSpPr>
        <p:sp>
          <p:nvSpPr>
            <p:cNvPr id="9" name="TextBox 8">
              <a:extLst>
                <a:ext uri="{FF2B5EF4-FFF2-40B4-BE49-F238E27FC236}">
                  <a16:creationId xmlns:a16="http://schemas.microsoft.com/office/drawing/2014/main" id="{A5545E4F-E5DA-D345-D76F-6E17A9684724}"/>
                </a:ext>
              </a:extLst>
            </p:cNvPr>
            <p:cNvSpPr txBox="1"/>
            <p:nvPr/>
          </p:nvSpPr>
          <p:spPr>
            <a:xfrm>
              <a:off x="7952288" y="1538490"/>
              <a:ext cx="3095907" cy="1255728"/>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03</a:t>
              </a:r>
            </a:p>
          </p:txBody>
        </p:sp>
        <p:sp>
          <p:nvSpPr>
            <p:cNvPr id="10" name="TextBox 9">
              <a:extLst>
                <a:ext uri="{FF2B5EF4-FFF2-40B4-BE49-F238E27FC236}">
                  <a16:creationId xmlns:a16="http://schemas.microsoft.com/office/drawing/2014/main" id="{4CB6C99E-4365-E7F7-9EC8-C539383AC737}"/>
                </a:ext>
              </a:extLst>
            </p:cNvPr>
            <p:cNvSpPr txBox="1"/>
            <p:nvPr/>
          </p:nvSpPr>
          <p:spPr>
            <a:xfrm>
              <a:off x="7984373" y="2897367"/>
              <a:ext cx="2542935" cy="518925"/>
            </a:xfrm>
            <a:prstGeom prst="rect">
              <a:avLst/>
            </a:prstGeom>
            <a:noFill/>
          </p:spPr>
          <p:txBody>
            <a:bodyPr wrap="square" lIns="0" tIns="0" rIns="0" bIns="0" rtlCol="0" anchor="t">
              <a:spAutoFit/>
            </a:bodyPr>
            <a:lstStyle/>
            <a:p>
              <a:pPr lvl="0">
                <a:lnSpc>
                  <a:spcPct val="150000"/>
                </a:lnSpc>
                <a:defRPr/>
              </a:pPr>
              <a:r>
                <a:rPr lang="en-US" sz="1200">
                  <a:solidFill>
                    <a:srgbClr val="2C4153">
                      <a:lumMod val="75000"/>
                    </a:srgbClr>
                  </a:solidFill>
                  <a:latin typeface="Century Gothic" panose="020B0502020202020204" pitchFamily="34" charset="0"/>
                </a:rPr>
                <a:t>Remove education and experience and focus on skills</a:t>
              </a:r>
            </a:p>
          </p:txBody>
        </p:sp>
        <p:sp>
          <p:nvSpPr>
            <p:cNvPr id="11" name="TextBox 10">
              <a:extLst>
                <a:ext uri="{FF2B5EF4-FFF2-40B4-BE49-F238E27FC236}">
                  <a16:creationId xmlns:a16="http://schemas.microsoft.com/office/drawing/2014/main" id="{25137611-8E0E-61CF-F101-B7B053BB39AF}"/>
                </a:ext>
              </a:extLst>
            </p:cNvPr>
            <p:cNvSpPr txBox="1"/>
            <p:nvPr/>
          </p:nvSpPr>
          <p:spPr>
            <a:xfrm>
              <a:off x="7984372" y="2564485"/>
              <a:ext cx="3473659" cy="313932"/>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b="1">
                  <a:solidFill>
                    <a:srgbClr val="38C0CC"/>
                  </a:solidFill>
                  <a:latin typeface="Poppins"/>
                  <a:cs typeface="Arial" panose="020B0604020202020204" pitchFamily="34" charset="0"/>
                </a:rPr>
                <a:t>SKILLS BASED RECRUITING</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grpSp>
      <p:grpSp>
        <p:nvGrpSpPr>
          <p:cNvPr id="3" name="Group 2">
            <a:extLst>
              <a:ext uri="{FF2B5EF4-FFF2-40B4-BE49-F238E27FC236}">
                <a16:creationId xmlns:a16="http://schemas.microsoft.com/office/drawing/2014/main" id="{C7086E36-A61C-B961-9E14-8988B5382ECC}"/>
              </a:ext>
            </a:extLst>
          </p:cNvPr>
          <p:cNvGrpSpPr/>
          <p:nvPr/>
        </p:nvGrpSpPr>
        <p:grpSpPr>
          <a:xfrm>
            <a:off x="2173379" y="4328393"/>
            <a:ext cx="3607360" cy="1774052"/>
            <a:chOff x="6490570" y="3522165"/>
            <a:chExt cx="3607360" cy="1774052"/>
          </a:xfrm>
        </p:grpSpPr>
        <p:sp>
          <p:nvSpPr>
            <p:cNvPr id="14" name="TextBox 13">
              <a:extLst>
                <a:ext uri="{FF2B5EF4-FFF2-40B4-BE49-F238E27FC236}">
                  <a16:creationId xmlns:a16="http://schemas.microsoft.com/office/drawing/2014/main" id="{E25942FC-A574-AB57-95C5-FB35A2471F35}"/>
                </a:ext>
              </a:extLst>
            </p:cNvPr>
            <p:cNvSpPr txBox="1"/>
            <p:nvPr/>
          </p:nvSpPr>
          <p:spPr>
            <a:xfrm>
              <a:off x="6490570" y="3522165"/>
              <a:ext cx="3095907" cy="1255728"/>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02</a:t>
              </a:r>
            </a:p>
          </p:txBody>
        </p:sp>
        <p:sp>
          <p:nvSpPr>
            <p:cNvPr id="15" name="TextBox 14">
              <a:extLst>
                <a:ext uri="{FF2B5EF4-FFF2-40B4-BE49-F238E27FC236}">
                  <a16:creationId xmlns:a16="http://schemas.microsoft.com/office/drawing/2014/main" id="{423C8D01-D251-A8DA-74AC-D0E70F1024F7}"/>
                </a:ext>
              </a:extLst>
            </p:cNvPr>
            <p:cNvSpPr txBox="1"/>
            <p:nvPr/>
          </p:nvSpPr>
          <p:spPr>
            <a:xfrm>
              <a:off x="6522655" y="4906559"/>
              <a:ext cx="3575275" cy="389658"/>
            </a:xfrm>
            <a:prstGeom prst="rect">
              <a:avLst/>
            </a:prstGeom>
            <a:noFill/>
          </p:spPr>
          <p:txBody>
            <a:bodyPr wrap="square" lIns="0" tIns="0" rIns="0" bIns="0" rtlCol="0" anchor="t">
              <a:spAutoFit/>
            </a:bodyPr>
            <a:lstStyle/>
            <a:p>
              <a:pPr>
                <a:lnSpc>
                  <a:spcPct val="110000"/>
                </a:lnSpc>
              </a:pPr>
              <a:r>
                <a:rPr lang="en-US" sz="1200"/>
                <a:t>Remove bias from job description to prevent applicants for self-eliminating</a:t>
              </a:r>
            </a:p>
          </p:txBody>
        </p:sp>
        <p:sp>
          <p:nvSpPr>
            <p:cNvPr id="16" name="TextBox 15">
              <a:extLst>
                <a:ext uri="{FF2B5EF4-FFF2-40B4-BE49-F238E27FC236}">
                  <a16:creationId xmlns:a16="http://schemas.microsoft.com/office/drawing/2014/main" id="{D85E0764-B350-AE93-44BC-14A7C98D9375}"/>
                </a:ext>
              </a:extLst>
            </p:cNvPr>
            <p:cNvSpPr txBox="1"/>
            <p:nvPr/>
          </p:nvSpPr>
          <p:spPr>
            <a:xfrm>
              <a:off x="6522655" y="4548160"/>
              <a:ext cx="2095796" cy="313932"/>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DEBIAS JOBS</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grpSp>
      <p:grpSp>
        <p:nvGrpSpPr>
          <p:cNvPr id="23" name="Group 22">
            <a:extLst>
              <a:ext uri="{FF2B5EF4-FFF2-40B4-BE49-F238E27FC236}">
                <a16:creationId xmlns:a16="http://schemas.microsoft.com/office/drawing/2014/main" id="{713B8B49-909A-AEC5-389C-F8B32EAD285D}"/>
              </a:ext>
            </a:extLst>
          </p:cNvPr>
          <p:cNvGrpSpPr/>
          <p:nvPr/>
        </p:nvGrpSpPr>
        <p:grpSpPr>
          <a:xfrm>
            <a:off x="490687" y="1055940"/>
            <a:ext cx="3333300" cy="2224899"/>
            <a:chOff x="1795682" y="1286789"/>
            <a:chExt cx="3333300" cy="2224899"/>
          </a:xfrm>
        </p:grpSpPr>
        <p:sp>
          <p:nvSpPr>
            <p:cNvPr id="7" name="TextBox 6">
              <a:extLst>
                <a:ext uri="{FF2B5EF4-FFF2-40B4-BE49-F238E27FC236}">
                  <a16:creationId xmlns:a16="http://schemas.microsoft.com/office/drawing/2014/main" id="{BE5723B7-8539-1AEA-D850-BD7CF30B8B0F}"/>
                </a:ext>
              </a:extLst>
            </p:cNvPr>
            <p:cNvSpPr txBox="1"/>
            <p:nvPr/>
          </p:nvSpPr>
          <p:spPr>
            <a:xfrm>
              <a:off x="1795682" y="1286789"/>
              <a:ext cx="3095907" cy="1329595"/>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01</a:t>
              </a:r>
            </a:p>
          </p:txBody>
        </p:sp>
        <p:sp>
          <p:nvSpPr>
            <p:cNvPr id="8" name="TextBox 7">
              <a:extLst>
                <a:ext uri="{FF2B5EF4-FFF2-40B4-BE49-F238E27FC236}">
                  <a16:creationId xmlns:a16="http://schemas.microsoft.com/office/drawing/2014/main" id="{341211B1-8F4E-2CBF-DDD1-CA0A074A1B3F}"/>
                </a:ext>
              </a:extLst>
            </p:cNvPr>
            <p:cNvSpPr txBox="1"/>
            <p:nvPr/>
          </p:nvSpPr>
          <p:spPr>
            <a:xfrm>
              <a:off x="1827766" y="2386651"/>
              <a:ext cx="3033163" cy="310919"/>
            </a:xfrm>
            <a:prstGeom prst="rect">
              <a:avLst/>
            </a:prstGeom>
            <a:noFill/>
          </p:spPr>
          <p:txBody>
            <a:bodyPr wrap="square" lIns="0" tIns="0" rIns="0" bIns="0" anchor="t">
              <a:spAutoFit/>
            </a:bodyPr>
            <a:lstStyle/>
            <a:p>
              <a:pPr>
                <a:lnSpc>
                  <a:spcPct val="120000"/>
                </a:lnSpc>
                <a:defRPr/>
              </a:pPr>
              <a:r>
                <a:rPr lang="en-US" b="1">
                  <a:solidFill>
                    <a:srgbClr val="38C0CC"/>
                  </a:solidFill>
                  <a:latin typeface="Poppins"/>
                  <a:cs typeface="Arial"/>
                </a:rPr>
                <a:t>JOB DESCRIPTIONS</a:t>
              </a:r>
              <a:endParaRPr lang="en-US">
                <a:ea typeface="+mn-ea"/>
                <a:cs typeface="+mn-cs"/>
              </a:endParaRPr>
            </a:p>
          </p:txBody>
        </p:sp>
        <p:sp>
          <p:nvSpPr>
            <p:cNvPr id="17" name="TextBox 16">
              <a:extLst>
                <a:ext uri="{FF2B5EF4-FFF2-40B4-BE49-F238E27FC236}">
                  <a16:creationId xmlns:a16="http://schemas.microsoft.com/office/drawing/2014/main" id="{BFF925E2-E67B-9071-070F-C3CC250EFFB5}"/>
                </a:ext>
              </a:extLst>
            </p:cNvPr>
            <p:cNvSpPr txBox="1"/>
            <p:nvPr/>
          </p:nvSpPr>
          <p:spPr>
            <a:xfrm>
              <a:off x="1827766" y="2715764"/>
              <a:ext cx="3301216" cy="795924"/>
            </a:xfrm>
            <a:prstGeom prst="rect">
              <a:avLst/>
            </a:prstGeom>
            <a:solidFill>
              <a:srgbClr val="F6F8FA"/>
            </a:solidFill>
          </p:spPr>
          <p:txBody>
            <a:bodyPr wrap="square" lIns="0" tIns="0" rIns="0" bIns="0" rtlCol="0" anchor="t">
              <a:spAutoFit/>
            </a:bodyPr>
            <a:lstStyle/>
            <a:p>
              <a:pPr>
                <a:lnSpc>
                  <a:spcPct val="150000"/>
                </a:lnSpc>
                <a:defRPr/>
              </a:pPr>
              <a:r>
                <a:rPr lang="en-US" sz="1200"/>
                <a:t>Your job descriptions need to be accurate, up-to-date, and reflect what people actually do</a:t>
              </a:r>
            </a:p>
          </p:txBody>
        </p:sp>
      </p:grpSp>
      <p:grpSp>
        <p:nvGrpSpPr>
          <p:cNvPr id="22" name="Group 21">
            <a:extLst>
              <a:ext uri="{FF2B5EF4-FFF2-40B4-BE49-F238E27FC236}">
                <a16:creationId xmlns:a16="http://schemas.microsoft.com/office/drawing/2014/main" id="{7AC128A3-4BCF-0349-28E6-604D4FE13348}"/>
              </a:ext>
            </a:extLst>
          </p:cNvPr>
          <p:cNvGrpSpPr/>
          <p:nvPr/>
        </p:nvGrpSpPr>
        <p:grpSpPr>
          <a:xfrm>
            <a:off x="8802675" y="2385535"/>
            <a:ext cx="3342264" cy="1877802"/>
            <a:chOff x="1355250" y="4254180"/>
            <a:chExt cx="3342264" cy="1877802"/>
          </a:xfrm>
        </p:grpSpPr>
        <p:sp>
          <p:nvSpPr>
            <p:cNvPr id="12" name="TextBox 11">
              <a:extLst>
                <a:ext uri="{FF2B5EF4-FFF2-40B4-BE49-F238E27FC236}">
                  <a16:creationId xmlns:a16="http://schemas.microsoft.com/office/drawing/2014/main" id="{4DCB8B6E-5DCA-45A5-7EE3-9F1CDE104057}"/>
                </a:ext>
              </a:extLst>
            </p:cNvPr>
            <p:cNvSpPr txBox="1"/>
            <p:nvPr/>
          </p:nvSpPr>
          <p:spPr>
            <a:xfrm>
              <a:off x="1355250" y="4254180"/>
              <a:ext cx="3095907" cy="1255728"/>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05</a:t>
              </a:r>
            </a:p>
          </p:txBody>
        </p:sp>
        <p:sp>
          <p:nvSpPr>
            <p:cNvPr id="13" name="TextBox 12">
              <a:extLst>
                <a:ext uri="{FF2B5EF4-FFF2-40B4-BE49-F238E27FC236}">
                  <a16:creationId xmlns:a16="http://schemas.microsoft.com/office/drawing/2014/main" id="{2BB0CCFB-FED8-0328-20F6-AFA42A187B45}"/>
                </a:ext>
              </a:extLst>
            </p:cNvPr>
            <p:cNvSpPr txBox="1"/>
            <p:nvPr/>
          </p:nvSpPr>
          <p:spPr>
            <a:xfrm>
              <a:off x="1387335" y="5296217"/>
              <a:ext cx="2239008" cy="313932"/>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b="1" noProof="0">
                  <a:solidFill>
                    <a:srgbClr val="38C0CC"/>
                  </a:solidFill>
                  <a:latin typeface="Poppins"/>
                  <a:cs typeface="Arial" panose="020B0604020202020204" pitchFamily="34" charset="0"/>
                </a:rPr>
                <a:t>DISTRIBUTE DATA</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18" name="TextBox 17">
              <a:extLst>
                <a:ext uri="{FF2B5EF4-FFF2-40B4-BE49-F238E27FC236}">
                  <a16:creationId xmlns:a16="http://schemas.microsoft.com/office/drawing/2014/main" id="{3582C050-67FD-2AC6-A2B4-9B1992921F7D}"/>
                </a:ext>
              </a:extLst>
            </p:cNvPr>
            <p:cNvSpPr txBox="1"/>
            <p:nvPr/>
          </p:nvSpPr>
          <p:spPr>
            <a:xfrm>
              <a:off x="1387334" y="5613057"/>
              <a:ext cx="3310180" cy="518925"/>
            </a:xfrm>
            <a:prstGeom prst="rect">
              <a:avLst/>
            </a:prstGeom>
            <a:noFill/>
          </p:spPr>
          <p:txBody>
            <a:bodyPr wrap="square" lIns="0" tIns="0" rIns="0" bIns="0" rtlCol="0" anchor="t">
              <a:spAutoFit/>
            </a:bodyPr>
            <a:lstStyle/>
            <a:p>
              <a:pPr lvl="0">
                <a:lnSpc>
                  <a:spcPct val="150000"/>
                </a:lnSpc>
                <a:defRPr/>
              </a:pPr>
              <a:r>
                <a:rPr lang="en-US" sz="1200">
                  <a:solidFill>
                    <a:srgbClr val="2C4153">
                      <a:lumMod val="75000"/>
                    </a:srgbClr>
                  </a:solidFill>
                  <a:latin typeface="Century Gothic" panose="020B0502020202020204" pitchFamily="34" charset="0"/>
                </a:rPr>
                <a:t>Automate interface between your job Information and your ATS</a:t>
              </a:r>
            </a:p>
          </p:txBody>
        </p:sp>
      </p:grpSp>
      <p:grpSp>
        <p:nvGrpSpPr>
          <p:cNvPr id="5" name="Group 4">
            <a:extLst>
              <a:ext uri="{FF2B5EF4-FFF2-40B4-BE49-F238E27FC236}">
                <a16:creationId xmlns:a16="http://schemas.microsoft.com/office/drawing/2014/main" id="{3D2BE2F9-9606-A5C4-9117-B803EAA2BC77}"/>
              </a:ext>
            </a:extLst>
          </p:cNvPr>
          <p:cNvGrpSpPr/>
          <p:nvPr/>
        </p:nvGrpSpPr>
        <p:grpSpPr>
          <a:xfrm>
            <a:off x="7253041" y="4433953"/>
            <a:ext cx="3342265" cy="2154801"/>
            <a:chOff x="7952288" y="1538490"/>
            <a:chExt cx="3342265" cy="2154801"/>
          </a:xfrm>
        </p:grpSpPr>
        <p:sp>
          <p:nvSpPr>
            <p:cNvPr id="19" name="TextBox 18">
              <a:extLst>
                <a:ext uri="{FF2B5EF4-FFF2-40B4-BE49-F238E27FC236}">
                  <a16:creationId xmlns:a16="http://schemas.microsoft.com/office/drawing/2014/main" id="{0FCFB283-4CB1-B062-1376-2F0C502B1A0C}"/>
                </a:ext>
              </a:extLst>
            </p:cNvPr>
            <p:cNvSpPr txBox="1"/>
            <p:nvPr/>
          </p:nvSpPr>
          <p:spPr>
            <a:xfrm>
              <a:off x="7952288" y="1538490"/>
              <a:ext cx="3095907" cy="1255728"/>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04</a:t>
              </a:r>
            </a:p>
          </p:txBody>
        </p:sp>
        <p:sp>
          <p:nvSpPr>
            <p:cNvPr id="20" name="TextBox 19">
              <a:extLst>
                <a:ext uri="{FF2B5EF4-FFF2-40B4-BE49-F238E27FC236}">
                  <a16:creationId xmlns:a16="http://schemas.microsoft.com/office/drawing/2014/main" id="{0559E867-ECC7-BE8B-6373-4B7A7F88CFF7}"/>
                </a:ext>
              </a:extLst>
            </p:cNvPr>
            <p:cNvSpPr txBox="1"/>
            <p:nvPr/>
          </p:nvSpPr>
          <p:spPr>
            <a:xfrm>
              <a:off x="7984373" y="2897367"/>
              <a:ext cx="3310180" cy="795924"/>
            </a:xfrm>
            <a:prstGeom prst="rect">
              <a:avLst/>
            </a:prstGeom>
            <a:noFill/>
          </p:spPr>
          <p:txBody>
            <a:bodyPr wrap="square" lIns="0" tIns="0" rIns="0" bIns="0" rtlCol="0" anchor="t">
              <a:spAutoFit/>
            </a:bodyPr>
            <a:lstStyle/>
            <a:p>
              <a:pPr lvl="0">
                <a:lnSpc>
                  <a:spcPct val="150000"/>
                </a:lnSpc>
                <a:defRPr/>
              </a:pPr>
              <a:r>
                <a:rPr lang="en-US" sz="1200">
                  <a:solidFill>
                    <a:srgbClr val="2C4153">
                      <a:lumMod val="75000"/>
                    </a:srgbClr>
                  </a:solidFill>
                  <a:latin typeface="Century Gothic" panose="020B0502020202020204" pitchFamily="34" charset="0"/>
                </a:rPr>
                <a:t>Capture marketing summaries, organizational summaries, and vetted job data to construct job postings</a:t>
              </a:r>
            </a:p>
          </p:txBody>
        </p:sp>
        <p:sp>
          <p:nvSpPr>
            <p:cNvPr id="21" name="TextBox 20">
              <a:extLst>
                <a:ext uri="{FF2B5EF4-FFF2-40B4-BE49-F238E27FC236}">
                  <a16:creationId xmlns:a16="http://schemas.microsoft.com/office/drawing/2014/main" id="{093182BE-DE74-2FE9-A3E3-03F629D9D501}"/>
                </a:ext>
              </a:extLst>
            </p:cNvPr>
            <p:cNvSpPr txBox="1"/>
            <p:nvPr/>
          </p:nvSpPr>
          <p:spPr>
            <a:xfrm>
              <a:off x="7984372" y="2564485"/>
              <a:ext cx="1703839" cy="313932"/>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JOB</a:t>
              </a:r>
              <a:r>
                <a:rPr kumimoji="0" lang="en-US" sz="1800" b="1" i="0" u="none" strike="noStrike" kern="1200" cap="none" spc="0" normalizeH="0" noProof="0">
                  <a:ln>
                    <a:noFill/>
                  </a:ln>
                  <a:solidFill>
                    <a:srgbClr val="38C0CC"/>
                  </a:solidFill>
                  <a:effectLst/>
                  <a:uLnTx/>
                  <a:uFillTx/>
                  <a:latin typeface="Poppins"/>
                  <a:ea typeface="+mn-ea"/>
                  <a:cs typeface="Arial" panose="020B0604020202020204" pitchFamily="34" charset="0"/>
                </a:rPr>
                <a:t> POSTINGS</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grpSp>
      <p:sp>
        <p:nvSpPr>
          <p:cNvPr id="26" name="Freeform: Shape 25">
            <a:extLst>
              <a:ext uri="{FF2B5EF4-FFF2-40B4-BE49-F238E27FC236}">
                <a16:creationId xmlns:a16="http://schemas.microsoft.com/office/drawing/2014/main" id="{290D88BB-A580-A49C-E417-D98FD9B36993}"/>
              </a:ext>
            </a:extLst>
          </p:cNvPr>
          <p:cNvSpPr/>
          <p:nvPr/>
        </p:nvSpPr>
        <p:spPr>
          <a:xfrm rot="636267">
            <a:off x="3284876" y="3029575"/>
            <a:ext cx="5380720" cy="2234483"/>
          </a:xfrm>
          <a:custGeom>
            <a:avLst/>
            <a:gdLst>
              <a:gd name="connsiteX0" fmla="*/ 0 w 5934807"/>
              <a:gd name="connsiteY0" fmla="*/ 483664 h 2525059"/>
              <a:gd name="connsiteX1" fmla="*/ 1099038 w 5934807"/>
              <a:gd name="connsiteY1" fmla="*/ 1063956 h 2525059"/>
              <a:gd name="connsiteX2" fmla="*/ 1591407 w 5934807"/>
              <a:gd name="connsiteY2" fmla="*/ 1485987 h 2525059"/>
              <a:gd name="connsiteX3" fmla="*/ 1688123 w 5934807"/>
              <a:gd name="connsiteY3" fmla="*/ 2083864 h 2525059"/>
              <a:gd name="connsiteX4" fmla="*/ 1397977 w 5934807"/>
              <a:gd name="connsiteY4" fmla="*/ 2470726 h 2525059"/>
              <a:gd name="connsiteX5" fmla="*/ 984738 w 5934807"/>
              <a:gd name="connsiteY5" fmla="*/ 2497103 h 2525059"/>
              <a:gd name="connsiteX6" fmla="*/ 764930 w 5934807"/>
              <a:gd name="connsiteY6" fmla="*/ 2233333 h 2525059"/>
              <a:gd name="connsiteX7" fmla="*/ 870438 w 5934807"/>
              <a:gd name="connsiteY7" fmla="*/ 1776133 h 2525059"/>
              <a:gd name="connsiteX8" fmla="*/ 1186961 w 5934807"/>
              <a:gd name="connsiteY8" fmla="*/ 1547533 h 2525059"/>
              <a:gd name="connsiteX9" fmla="*/ 1468315 w 5934807"/>
              <a:gd name="connsiteY9" fmla="*/ 1345310 h 2525059"/>
              <a:gd name="connsiteX10" fmla="*/ 1907930 w 5934807"/>
              <a:gd name="connsiteY10" fmla="*/ 1231010 h 2525059"/>
              <a:gd name="connsiteX11" fmla="*/ 2329961 w 5934807"/>
              <a:gd name="connsiteY11" fmla="*/ 1107918 h 2525059"/>
              <a:gd name="connsiteX12" fmla="*/ 2963007 w 5934807"/>
              <a:gd name="connsiteY12" fmla="*/ 949656 h 2525059"/>
              <a:gd name="connsiteX13" fmla="*/ 3332284 w 5934807"/>
              <a:gd name="connsiteY13" fmla="*/ 694679 h 2525059"/>
              <a:gd name="connsiteX14" fmla="*/ 3385038 w 5934807"/>
              <a:gd name="connsiteY14" fmla="*/ 351779 h 2525059"/>
              <a:gd name="connsiteX15" fmla="*/ 3244361 w 5934807"/>
              <a:gd name="connsiteY15" fmla="*/ 35256 h 2525059"/>
              <a:gd name="connsiteX16" fmla="*/ 2901461 w 5934807"/>
              <a:gd name="connsiteY16" fmla="*/ 26464 h 2525059"/>
              <a:gd name="connsiteX17" fmla="*/ 2620107 w 5934807"/>
              <a:gd name="connsiteY17" fmla="*/ 202310 h 2525059"/>
              <a:gd name="connsiteX18" fmla="*/ 2417884 w 5934807"/>
              <a:gd name="connsiteY18" fmla="*/ 395741 h 2525059"/>
              <a:gd name="connsiteX19" fmla="*/ 2497015 w 5934807"/>
              <a:gd name="connsiteY19" fmla="*/ 852941 h 2525059"/>
              <a:gd name="connsiteX20" fmla="*/ 2699238 w 5934807"/>
              <a:gd name="connsiteY20" fmla="*/ 1231010 h 2525059"/>
              <a:gd name="connsiteX21" fmla="*/ 3288323 w 5934807"/>
              <a:gd name="connsiteY21" fmla="*/ 1327726 h 2525059"/>
              <a:gd name="connsiteX22" fmla="*/ 3851030 w 5934807"/>
              <a:gd name="connsiteY22" fmla="*/ 1292556 h 2525059"/>
              <a:gd name="connsiteX23" fmla="*/ 4360984 w 5934807"/>
              <a:gd name="connsiteY23" fmla="*/ 1442026 h 2525059"/>
              <a:gd name="connsiteX24" fmla="*/ 4536830 w 5934807"/>
              <a:gd name="connsiteY24" fmla="*/ 1828887 h 2525059"/>
              <a:gd name="connsiteX25" fmla="*/ 4440115 w 5934807"/>
              <a:gd name="connsiteY25" fmla="*/ 2206956 h 2525059"/>
              <a:gd name="connsiteX26" fmla="*/ 4062046 w 5934807"/>
              <a:gd name="connsiteY26" fmla="*/ 2417972 h 2525059"/>
              <a:gd name="connsiteX27" fmla="*/ 3710353 w 5934807"/>
              <a:gd name="connsiteY27" fmla="*/ 2242126 h 2525059"/>
              <a:gd name="connsiteX28" fmla="*/ 3727938 w 5934807"/>
              <a:gd name="connsiteY28" fmla="*/ 1776133 h 2525059"/>
              <a:gd name="connsiteX29" fmla="*/ 3956538 w 5934807"/>
              <a:gd name="connsiteY29" fmla="*/ 1424441 h 2525059"/>
              <a:gd name="connsiteX30" fmla="*/ 4246684 w 5934807"/>
              <a:gd name="connsiteY30" fmla="*/ 1160672 h 2525059"/>
              <a:gd name="connsiteX31" fmla="*/ 4994030 w 5934807"/>
              <a:gd name="connsiteY31" fmla="*/ 826564 h 2525059"/>
              <a:gd name="connsiteX32" fmla="*/ 5934807 w 5934807"/>
              <a:gd name="connsiteY32" fmla="*/ 536418 h 2525059"/>
              <a:gd name="connsiteX33" fmla="*/ 5934807 w 5934807"/>
              <a:gd name="connsiteY33" fmla="*/ 536418 h 2525059"/>
              <a:gd name="connsiteX0" fmla="*/ 0 w 5934807"/>
              <a:gd name="connsiteY0" fmla="*/ 483664 h 2525059"/>
              <a:gd name="connsiteX1" fmla="*/ 1099038 w 5934807"/>
              <a:gd name="connsiteY1" fmla="*/ 1063956 h 2525059"/>
              <a:gd name="connsiteX2" fmla="*/ 1591407 w 5934807"/>
              <a:gd name="connsiteY2" fmla="*/ 1485987 h 2525059"/>
              <a:gd name="connsiteX3" fmla="*/ 1688123 w 5934807"/>
              <a:gd name="connsiteY3" fmla="*/ 2083864 h 2525059"/>
              <a:gd name="connsiteX4" fmla="*/ 1397977 w 5934807"/>
              <a:gd name="connsiteY4" fmla="*/ 2470726 h 2525059"/>
              <a:gd name="connsiteX5" fmla="*/ 984738 w 5934807"/>
              <a:gd name="connsiteY5" fmla="*/ 2497103 h 2525059"/>
              <a:gd name="connsiteX6" fmla="*/ 764930 w 5934807"/>
              <a:gd name="connsiteY6" fmla="*/ 2233333 h 2525059"/>
              <a:gd name="connsiteX7" fmla="*/ 870438 w 5934807"/>
              <a:gd name="connsiteY7" fmla="*/ 1776133 h 2525059"/>
              <a:gd name="connsiteX8" fmla="*/ 1186961 w 5934807"/>
              <a:gd name="connsiteY8" fmla="*/ 1547533 h 2525059"/>
              <a:gd name="connsiteX9" fmla="*/ 1468315 w 5934807"/>
              <a:gd name="connsiteY9" fmla="*/ 1345310 h 2525059"/>
              <a:gd name="connsiteX10" fmla="*/ 1828800 w 5934807"/>
              <a:gd name="connsiteY10" fmla="*/ 1248595 h 2525059"/>
              <a:gd name="connsiteX11" fmla="*/ 1907930 w 5934807"/>
              <a:gd name="connsiteY11" fmla="*/ 1231010 h 2525059"/>
              <a:gd name="connsiteX12" fmla="*/ 2329961 w 5934807"/>
              <a:gd name="connsiteY12" fmla="*/ 1107918 h 2525059"/>
              <a:gd name="connsiteX13" fmla="*/ 2963007 w 5934807"/>
              <a:gd name="connsiteY13" fmla="*/ 949656 h 2525059"/>
              <a:gd name="connsiteX14" fmla="*/ 3332284 w 5934807"/>
              <a:gd name="connsiteY14" fmla="*/ 694679 h 2525059"/>
              <a:gd name="connsiteX15" fmla="*/ 3385038 w 5934807"/>
              <a:gd name="connsiteY15" fmla="*/ 351779 h 2525059"/>
              <a:gd name="connsiteX16" fmla="*/ 3244361 w 5934807"/>
              <a:gd name="connsiteY16" fmla="*/ 35256 h 2525059"/>
              <a:gd name="connsiteX17" fmla="*/ 2901461 w 5934807"/>
              <a:gd name="connsiteY17" fmla="*/ 26464 h 2525059"/>
              <a:gd name="connsiteX18" fmla="*/ 2620107 w 5934807"/>
              <a:gd name="connsiteY18" fmla="*/ 202310 h 2525059"/>
              <a:gd name="connsiteX19" fmla="*/ 2417884 w 5934807"/>
              <a:gd name="connsiteY19" fmla="*/ 395741 h 2525059"/>
              <a:gd name="connsiteX20" fmla="*/ 2497015 w 5934807"/>
              <a:gd name="connsiteY20" fmla="*/ 852941 h 2525059"/>
              <a:gd name="connsiteX21" fmla="*/ 2699238 w 5934807"/>
              <a:gd name="connsiteY21" fmla="*/ 1231010 h 2525059"/>
              <a:gd name="connsiteX22" fmla="*/ 3288323 w 5934807"/>
              <a:gd name="connsiteY22" fmla="*/ 1327726 h 2525059"/>
              <a:gd name="connsiteX23" fmla="*/ 3851030 w 5934807"/>
              <a:gd name="connsiteY23" fmla="*/ 1292556 h 2525059"/>
              <a:gd name="connsiteX24" fmla="*/ 4360984 w 5934807"/>
              <a:gd name="connsiteY24" fmla="*/ 1442026 h 2525059"/>
              <a:gd name="connsiteX25" fmla="*/ 4536830 w 5934807"/>
              <a:gd name="connsiteY25" fmla="*/ 1828887 h 2525059"/>
              <a:gd name="connsiteX26" fmla="*/ 4440115 w 5934807"/>
              <a:gd name="connsiteY26" fmla="*/ 2206956 h 2525059"/>
              <a:gd name="connsiteX27" fmla="*/ 4062046 w 5934807"/>
              <a:gd name="connsiteY27" fmla="*/ 2417972 h 2525059"/>
              <a:gd name="connsiteX28" fmla="*/ 3710353 w 5934807"/>
              <a:gd name="connsiteY28" fmla="*/ 2242126 h 2525059"/>
              <a:gd name="connsiteX29" fmla="*/ 3727938 w 5934807"/>
              <a:gd name="connsiteY29" fmla="*/ 1776133 h 2525059"/>
              <a:gd name="connsiteX30" fmla="*/ 3956538 w 5934807"/>
              <a:gd name="connsiteY30" fmla="*/ 1424441 h 2525059"/>
              <a:gd name="connsiteX31" fmla="*/ 4246684 w 5934807"/>
              <a:gd name="connsiteY31" fmla="*/ 1160672 h 2525059"/>
              <a:gd name="connsiteX32" fmla="*/ 4994030 w 5934807"/>
              <a:gd name="connsiteY32" fmla="*/ 826564 h 2525059"/>
              <a:gd name="connsiteX33" fmla="*/ 5934807 w 5934807"/>
              <a:gd name="connsiteY33" fmla="*/ 536418 h 2525059"/>
              <a:gd name="connsiteX34" fmla="*/ 5934807 w 5934807"/>
              <a:gd name="connsiteY34" fmla="*/ 536418 h 2525059"/>
              <a:gd name="connsiteX0" fmla="*/ 0 w 5934807"/>
              <a:gd name="connsiteY0" fmla="*/ 483664 h 2525059"/>
              <a:gd name="connsiteX1" fmla="*/ 1099038 w 5934807"/>
              <a:gd name="connsiteY1" fmla="*/ 1063956 h 2525059"/>
              <a:gd name="connsiteX2" fmla="*/ 1591407 w 5934807"/>
              <a:gd name="connsiteY2" fmla="*/ 1485987 h 2525059"/>
              <a:gd name="connsiteX3" fmla="*/ 1688123 w 5934807"/>
              <a:gd name="connsiteY3" fmla="*/ 2083864 h 2525059"/>
              <a:gd name="connsiteX4" fmla="*/ 1397977 w 5934807"/>
              <a:gd name="connsiteY4" fmla="*/ 2470726 h 2525059"/>
              <a:gd name="connsiteX5" fmla="*/ 984738 w 5934807"/>
              <a:gd name="connsiteY5" fmla="*/ 2497103 h 2525059"/>
              <a:gd name="connsiteX6" fmla="*/ 764930 w 5934807"/>
              <a:gd name="connsiteY6" fmla="*/ 2233333 h 2525059"/>
              <a:gd name="connsiteX7" fmla="*/ 870438 w 5934807"/>
              <a:gd name="connsiteY7" fmla="*/ 1776133 h 2525059"/>
              <a:gd name="connsiteX8" fmla="*/ 1160584 w 5934807"/>
              <a:gd name="connsiteY8" fmla="*/ 1485986 h 2525059"/>
              <a:gd name="connsiteX9" fmla="*/ 1468315 w 5934807"/>
              <a:gd name="connsiteY9" fmla="*/ 1345310 h 2525059"/>
              <a:gd name="connsiteX10" fmla="*/ 1828800 w 5934807"/>
              <a:gd name="connsiteY10" fmla="*/ 1248595 h 2525059"/>
              <a:gd name="connsiteX11" fmla="*/ 1907930 w 5934807"/>
              <a:gd name="connsiteY11" fmla="*/ 1231010 h 2525059"/>
              <a:gd name="connsiteX12" fmla="*/ 2329961 w 5934807"/>
              <a:gd name="connsiteY12" fmla="*/ 1107918 h 2525059"/>
              <a:gd name="connsiteX13" fmla="*/ 2963007 w 5934807"/>
              <a:gd name="connsiteY13" fmla="*/ 949656 h 2525059"/>
              <a:gd name="connsiteX14" fmla="*/ 3332284 w 5934807"/>
              <a:gd name="connsiteY14" fmla="*/ 694679 h 2525059"/>
              <a:gd name="connsiteX15" fmla="*/ 3385038 w 5934807"/>
              <a:gd name="connsiteY15" fmla="*/ 351779 h 2525059"/>
              <a:gd name="connsiteX16" fmla="*/ 3244361 w 5934807"/>
              <a:gd name="connsiteY16" fmla="*/ 35256 h 2525059"/>
              <a:gd name="connsiteX17" fmla="*/ 2901461 w 5934807"/>
              <a:gd name="connsiteY17" fmla="*/ 26464 h 2525059"/>
              <a:gd name="connsiteX18" fmla="*/ 2620107 w 5934807"/>
              <a:gd name="connsiteY18" fmla="*/ 202310 h 2525059"/>
              <a:gd name="connsiteX19" fmla="*/ 2417884 w 5934807"/>
              <a:gd name="connsiteY19" fmla="*/ 395741 h 2525059"/>
              <a:gd name="connsiteX20" fmla="*/ 2497015 w 5934807"/>
              <a:gd name="connsiteY20" fmla="*/ 852941 h 2525059"/>
              <a:gd name="connsiteX21" fmla="*/ 2699238 w 5934807"/>
              <a:gd name="connsiteY21" fmla="*/ 1231010 h 2525059"/>
              <a:gd name="connsiteX22" fmla="*/ 3288323 w 5934807"/>
              <a:gd name="connsiteY22" fmla="*/ 1327726 h 2525059"/>
              <a:gd name="connsiteX23" fmla="*/ 3851030 w 5934807"/>
              <a:gd name="connsiteY23" fmla="*/ 1292556 h 2525059"/>
              <a:gd name="connsiteX24" fmla="*/ 4360984 w 5934807"/>
              <a:gd name="connsiteY24" fmla="*/ 1442026 h 2525059"/>
              <a:gd name="connsiteX25" fmla="*/ 4536830 w 5934807"/>
              <a:gd name="connsiteY25" fmla="*/ 1828887 h 2525059"/>
              <a:gd name="connsiteX26" fmla="*/ 4440115 w 5934807"/>
              <a:gd name="connsiteY26" fmla="*/ 2206956 h 2525059"/>
              <a:gd name="connsiteX27" fmla="*/ 4062046 w 5934807"/>
              <a:gd name="connsiteY27" fmla="*/ 2417972 h 2525059"/>
              <a:gd name="connsiteX28" fmla="*/ 3710353 w 5934807"/>
              <a:gd name="connsiteY28" fmla="*/ 2242126 h 2525059"/>
              <a:gd name="connsiteX29" fmla="*/ 3727938 w 5934807"/>
              <a:gd name="connsiteY29" fmla="*/ 1776133 h 2525059"/>
              <a:gd name="connsiteX30" fmla="*/ 3956538 w 5934807"/>
              <a:gd name="connsiteY30" fmla="*/ 1424441 h 2525059"/>
              <a:gd name="connsiteX31" fmla="*/ 4246684 w 5934807"/>
              <a:gd name="connsiteY31" fmla="*/ 1160672 h 2525059"/>
              <a:gd name="connsiteX32" fmla="*/ 4994030 w 5934807"/>
              <a:gd name="connsiteY32" fmla="*/ 826564 h 2525059"/>
              <a:gd name="connsiteX33" fmla="*/ 5934807 w 5934807"/>
              <a:gd name="connsiteY33" fmla="*/ 536418 h 2525059"/>
              <a:gd name="connsiteX34" fmla="*/ 5934807 w 5934807"/>
              <a:gd name="connsiteY34" fmla="*/ 536418 h 2525059"/>
              <a:gd name="connsiteX0" fmla="*/ 0 w 5934807"/>
              <a:gd name="connsiteY0" fmla="*/ 483664 h 2525059"/>
              <a:gd name="connsiteX1" fmla="*/ 1099038 w 5934807"/>
              <a:gd name="connsiteY1" fmla="*/ 1063956 h 2525059"/>
              <a:gd name="connsiteX2" fmla="*/ 1591407 w 5934807"/>
              <a:gd name="connsiteY2" fmla="*/ 1485987 h 2525059"/>
              <a:gd name="connsiteX3" fmla="*/ 1688123 w 5934807"/>
              <a:gd name="connsiteY3" fmla="*/ 2083864 h 2525059"/>
              <a:gd name="connsiteX4" fmla="*/ 1397977 w 5934807"/>
              <a:gd name="connsiteY4" fmla="*/ 2470726 h 2525059"/>
              <a:gd name="connsiteX5" fmla="*/ 984738 w 5934807"/>
              <a:gd name="connsiteY5" fmla="*/ 2497103 h 2525059"/>
              <a:gd name="connsiteX6" fmla="*/ 764930 w 5934807"/>
              <a:gd name="connsiteY6" fmla="*/ 2233333 h 2525059"/>
              <a:gd name="connsiteX7" fmla="*/ 870438 w 5934807"/>
              <a:gd name="connsiteY7" fmla="*/ 1776133 h 2525059"/>
              <a:gd name="connsiteX8" fmla="*/ 1160584 w 5934807"/>
              <a:gd name="connsiteY8" fmla="*/ 1485986 h 2525059"/>
              <a:gd name="connsiteX9" fmla="*/ 1468315 w 5934807"/>
              <a:gd name="connsiteY9" fmla="*/ 1345310 h 2525059"/>
              <a:gd name="connsiteX10" fmla="*/ 1828800 w 5934807"/>
              <a:gd name="connsiteY10" fmla="*/ 1248595 h 2525059"/>
              <a:gd name="connsiteX11" fmla="*/ 1907930 w 5934807"/>
              <a:gd name="connsiteY11" fmla="*/ 1231010 h 2525059"/>
              <a:gd name="connsiteX12" fmla="*/ 2329961 w 5934807"/>
              <a:gd name="connsiteY12" fmla="*/ 1107918 h 2525059"/>
              <a:gd name="connsiteX13" fmla="*/ 2963007 w 5934807"/>
              <a:gd name="connsiteY13" fmla="*/ 949656 h 2525059"/>
              <a:gd name="connsiteX14" fmla="*/ 3332284 w 5934807"/>
              <a:gd name="connsiteY14" fmla="*/ 694679 h 2525059"/>
              <a:gd name="connsiteX15" fmla="*/ 3385038 w 5934807"/>
              <a:gd name="connsiteY15" fmla="*/ 351779 h 2525059"/>
              <a:gd name="connsiteX16" fmla="*/ 3244361 w 5934807"/>
              <a:gd name="connsiteY16" fmla="*/ 35256 h 2525059"/>
              <a:gd name="connsiteX17" fmla="*/ 2901461 w 5934807"/>
              <a:gd name="connsiteY17" fmla="*/ 26464 h 2525059"/>
              <a:gd name="connsiteX18" fmla="*/ 2620107 w 5934807"/>
              <a:gd name="connsiteY18" fmla="*/ 202310 h 2525059"/>
              <a:gd name="connsiteX19" fmla="*/ 2470638 w 5934807"/>
              <a:gd name="connsiteY19" fmla="*/ 483664 h 2525059"/>
              <a:gd name="connsiteX20" fmla="*/ 2497015 w 5934807"/>
              <a:gd name="connsiteY20" fmla="*/ 852941 h 2525059"/>
              <a:gd name="connsiteX21" fmla="*/ 2699238 w 5934807"/>
              <a:gd name="connsiteY21" fmla="*/ 1231010 h 2525059"/>
              <a:gd name="connsiteX22" fmla="*/ 3288323 w 5934807"/>
              <a:gd name="connsiteY22" fmla="*/ 1327726 h 2525059"/>
              <a:gd name="connsiteX23" fmla="*/ 3851030 w 5934807"/>
              <a:gd name="connsiteY23" fmla="*/ 1292556 h 2525059"/>
              <a:gd name="connsiteX24" fmla="*/ 4360984 w 5934807"/>
              <a:gd name="connsiteY24" fmla="*/ 1442026 h 2525059"/>
              <a:gd name="connsiteX25" fmla="*/ 4536830 w 5934807"/>
              <a:gd name="connsiteY25" fmla="*/ 1828887 h 2525059"/>
              <a:gd name="connsiteX26" fmla="*/ 4440115 w 5934807"/>
              <a:gd name="connsiteY26" fmla="*/ 2206956 h 2525059"/>
              <a:gd name="connsiteX27" fmla="*/ 4062046 w 5934807"/>
              <a:gd name="connsiteY27" fmla="*/ 2417972 h 2525059"/>
              <a:gd name="connsiteX28" fmla="*/ 3710353 w 5934807"/>
              <a:gd name="connsiteY28" fmla="*/ 2242126 h 2525059"/>
              <a:gd name="connsiteX29" fmla="*/ 3727938 w 5934807"/>
              <a:gd name="connsiteY29" fmla="*/ 1776133 h 2525059"/>
              <a:gd name="connsiteX30" fmla="*/ 3956538 w 5934807"/>
              <a:gd name="connsiteY30" fmla="*/ 1424441 h 2525059"/>
              <a:gd name="connsiteX31" fmla="*/ 4246684 w 5934807"/>
              <a:gd name="connsiteY31" fmla="*/ 1160672 h 2525059"/>
              <a:gd name="connsiteX32" fmla="*/ 4994030 w 5934807"/>
              <a:gd name="connsiteY32" fmla="*/ 826564 h 2525059"/>
              <a:gd name="connsiteX33" fmla="*/ 5934807 w 5934807"/>
              <a:gd name="connsiteY33" fmla="*/ 536418 h 2525059"/>
              <a:gd name="connsiteX34" fmla="*/ 5934807 w 5934807"/>
              <a:gd name="connsiteY34" fmla="*/ 536418 h 2525059"/>
              <a:gd name="connsiteX0" fmla="*/ 0 w 5934807"/>
              <a:gd name="connsiteY0" fmla="*/ 483664 h 2525059"/>
              <a:gd name="connsiteX1" fmla="*/ 1099038 w 5934807"/>
              <a:gd name="connsiteY1" fmla="*/ 1063956 h 2525059"/>
              <a:gd name="connsiteX2" fmla="*/ 1591407 w 5934807"/>
              <a:gd name="connsiteY2" fmla="*/ 1485987 h 2525059"/>
              <a:gd name="connsiteX3" fmla="*/ 1688123 w 5934807"/>
              <a:gd name="connsiteY3" fmla="*/ 2083864 h 2525059"/>
              <a:gd name="connsiteX4" fmla="*/ 1397977 w 5934807"/>
              <a:gd name="connsiteY4" fmla="*/ 2470726 h 2525059"/>
              <a:gd name="connsiteX5" fmla="*/ 984738 w 5934807"/>
              <a:gd name="connsiteY5" fmla="*/ 2497103 h 2525059"/>
              <a:gd name="connsiteX6" fmla="*/ 764930 w 5934807"/>
              <a:gd name="connsiteY6" fmla="*/ 2233333 h 2525059"/>
              <a:gd name="connsiteX7" fmla="*/ 870438 w 5934807"/>
              <a:gd name="connsiteY7" fmla="*/ 1776133 h 2525059"/>
              <a:gd name="connsiteX8" fmla="*/ 1160584 w 5934807"/>
              <a:gd name="connsiteY8" fmla="*/ 1485986 h 2525059"/>
              <a:gd name="connsiteX9" fmla="*/ 1468315 w 5934807"/>
              <a:gd name="connsiteY9" fmla="*/ 1345310 h 2525059"/>
              <a:gd name="connsiteX10" fmla="*/ 1828800 w 5934807"/>
              <a:gd name="connsiteY10" fmla="*/ 1248595 h 2525059"/>
              <a:gd name="connsiteX11" fmla="*/ 1907930 w 5934807"/>
              <a:gd name="connsiteY11" fmla="*/ 1231010 h 2525059"/>
              <a:gd name="connsiteX12" fmla="*/ 2329961 w 5934807"/>
              <a:gd name="connsiteY12" fmla="*/ 1107918 h 2525059"/>
              <a:gd name="connsiteX13" fmla="*/ 2963007 w 5934807"/>
              <a:gd name="connsiteY13" fmla="*/ 949656 h 2525059"/>
              <a:gd name="connsiteX14" fmla="*/ 3261946 w 5934807"/>
              <a:gd name="connsiteY14" fmla="*/ 685886 h 2525059"/>
              <a:gd name="connsiteX15" fmla="*/ 3385038 w 5934807"/>
              <a:gd name="connsiteY15" fmla="*/ 351779 h 2525059"/>
              <a:gd name="connsiteX16" fmla="*/ 3244361 w 5934807"/>
              <a:gd name="connsiteY16" fmla="*/ 35256 h 2525059"/>
              <a:gd name="connsiteX17" fmla="*/ 2901461 w 5934807"/>
              <a:gd name="connsiteY17" fmla="*/ 26464 h 2525059"/>
              <a:gd name="connsiteX18" fmla="*/ 2620107 w 5934807"/>
              <a:gd name="connsiteY18" fmla="*/ 202310 h 2525059"/>
              <a:gd name="connsiteX19" fmla="*/ 2470638 w 5934807"/>
              <a:gd name="connsiteY19" fmla="*/ 483664 h 2525059"/>
              <a:gd name="connsiteX20" fmla="*/ 2497015 w 5934807"/>
              <a:gd name="connsiteY20" fmla="*/ 852941 h 2525059"/>
              <a:gd name="connsiteX21" fmla="*/ 2699238 w 5934807"/>
              <a:gd name="connsiteY21" fmla="*/ 1231010 h 2525059"/>
              <a:gd name="connsiteX22" fmla="*/ 3288323 w 5934807"/>
              <a:gd name="connsiteY22" fmla="*/ 1327726 h 2525059"/>
              <a:gd name="connsiteX23" fmla="*/ 3851030 w 5934807"/>
              <a:gd name="connsiteY23" fmla="*/ 1292556 h 2525059"/>
              <a:gd name="connsiteX24" fmla="*/ 4360984 w 5934807"/>
              <a:gd name="connsiteY24" fmla="*/ 1442026 h 2525059"/>
              <a:gd name="connsiteX25" fmla="*/ 4536830 w 5934807"/>
              <a:gd name="connsiteY25" fmla="*/ 1828887 h 2525059"/>
              <a:gd name="connsiteX26" fmla="*/ 4440115 w 5934807"/>
              <a:gd name="connsiteY26" fmla="*/ 2206956 h 2525059"/>
              <a:gd name="connsiteX27" fmla="*/ 4062046 w 5934807"/>
              <a:gd name="connsiteY27" fmla="*/ 2417972 h 2525059"/>
              <a:gd name="connsiteX28" fmla="*/ 3710353 w 5934807"/>
              <a:gd name="connsiteY28" fmla="*/ 2242126 h 2525059"/>
              <a:gd name="connsiteX29" fmla="*/ 3727938 w 5934807"/>
              <a:gd name="connsiteY29" fmla="*/ 1776133 h 2525059"/>
              <a:gd name="connsiteX30" fmla="*/ 3956538 w 5934807"/>
              <a:gd name="connsiteY30" fmla="*/ 1424441 h 2525059"/>
              <a:gd name="connsiteX31" fmla="*/ 4246684 w 5934807"/>
              <a:gd name="connsiteY31" fmla="*/ 1160672 h 2525059"/>
              <a:gd name="connsiteX32" fmla="*/ 4994030 w 5934807"/>
              <a:gd name="connsiteY32" fmla="*/ 826564 h 2525059"/>
              <a:gd name="connsiteX33" fmla="*/ 5934807 w 5934807"/>
              <a:gd name="connsiteY33" fmla="*/ 536418 h 2525059"/>
              <a:gd name="connsiteX34" fmla="*/ 5934807 w 5934807"/>
              <a:gd name="connsiteY34" fmla="*/ 536418 h 2525059"/>
              <a:gd name="connsiteX0" fmla="*/ 0 w 5934807"/>
              <a:gd name="connsiteY0" fmla="*/ 483664 h 2525059"/>
              <a:gd name="connsiteX1" fmla="*/ 1099038 w 5934807"/>
              <a:gd name="connsiteY1" fmla="*/ 1063956 h 2525059"/>
              <a:gd name="connsiteX2" fmla="*/ 1591407 w 5934807"/>
              <a:gd name="connsiteY2" fmla="*/ 1485987 h 2525059"/>
              <a:gd name="connsiteX3" fmla="*/ 1688123 w 5934807"/>
              <a:gd name="connsiteY3" fmla="*/ 2083864 h 2525059"/>
              <a:gd name="connsiteX4" fmla="*/ 1397977 w 5934807"/>
              <a:gd name="connsiteY4" fmla="*/ 2470726 h 2525059"/>
              <a:gd name="connsiteX5" fmla="*/ 984738 w 5934807"/>
              <a:gd name="connsiteY5" fmla="*/ 2497103 h 2525059"/>
              <a:gd name="connsiteX6" fmla="*/ 764930 w 5934807"/>
              <a:gd name="connsiteY6" fmla="*/ 2233333 h 2525059"/>
              <a:gd name="connsiteX7" fmla="*/ 870438 w 5934807"/>
              <a:gd name="connsiteY7" fmla="*/ 1776133 h 2525059"/>
              <a:gd name="connsiteX8" fmla="*/ 1160584 w 5934807"/>
              <a:gd name="connsiteY8" fmla="*/ 1485986 h 2525059"/>
              <a:gd name="connsiteX9" fmla="*/ 1468315 w 5934807"/>
              <a:gd name="connsiteY9" fmla="*/ 1345310 h 2525059"/>
              <a:gd name="connsiteX10" fmla="*/ 1828800 w 5934807"/>
              <a:gd name="connsiteY10" fmla="*/ 1248595 h 2525059"/>
              <a:gd name="connsiteX11" fmla="*/ 1907930 w 5934807"/>
              <a:gd name="connsiteY11" fmla="*/ 1231010 h 2525059"/>
              <a:gd name="connsiteX12" fmla="*/ 2329961 w 5934807"/>
              <a:gd name="connsiteY12" fmla="*/ 1107918 h 2525059"/>
              <a:gd name="connsiteX13" fmla="*/ 2963007 w 5934807"/>
              <a:gd name="connsiteY13" fmla="*/ 949656 h 2525059"/>
              <a:gd name="connsiteX14" fmla="*/ 3261946 w 5934807"/>
              <a:gd name="connsiteY14" fmla="*/ 685886 h 2525059"/>
              <a:gd name="connsiteX15" fmla="*/ 3385038 w 5934807"/>
              <a:gd name="connsiteY15" fmla="*/ 351779 h 2525059"/>
              <a:gd name="connsiteX16" fmla="*/ 3244361 w 5934807"/>
              <a:gd name="connsiteY16" fmla="*/ 35256 h 2525059"/>
              <a:gd name="connsiteX17" fmla="*/ 2901461 w 5934807"/>
              <a:gd name="connsiteY17" fmla="*/ 26464 h 2525059"/>
              <a:gd name="connsiteX18" fmla="*/ 2620107 w 5934807"/>
              <a:gd name="connsiteY18" fmla="*/ 202310 h 2525059"/>
              <a:gd name="connsiteX19" fmla="*/ 2470638 w 5934807"/>
              <a:gd name="connsiteY19" fmla="*/ 483664 h 2525059"/>
              <a:gd name="connsiteX20" fmla="*/ 2497015 w 5934807"/>
              <a:gd name="connsiteY20" fmla="*/ 852941 h 2525059"/>
              <a:gd name="connsiteX21" fmla="*/ 2699238 w 5934807"/>
              <a:gd name="connsiteY21" fmla="*/ 1231010 h 2525059"/>
              <a:gd name="connsiteX22" fmla="*/ 3288323 w 5934807"/>
              <a:gd name="connsiteY22" fmla="*/ 1327726 h 2525059"/>
              <a:gd name="connsiteX23" fmla="*/ 3851030 w 5934807"/>
              <a:gd name="connsiteY23" fmla="*/ 1292556 h 2525059"/>
              <a:gd name="connsiteX24" fmla="*/ 4360984 w 5934807"/>
              <a:gd name="connsiteY24" fmla="*/ 1442026 h 2525059"/>
              <a:gd name="connsiteX25" fmla="*/ 4536830 w 5934807"/>
              <a:gd name="connsiteY25" fmla="*/ 1828887 h 2525059"/>
              <a:gd name="connsiteX26" fmla="*/ 4440115 w 5934807"/>
              <a:gd name="connsiteY26" fmla="*/ 2206956 h 2525059"/>
              <a:gd name="connsiteX27" fmla="*/ 4149969 w 5934807"/>
              <a:gd name="connsiteY27" fmla="*/ 2338842 h 2525059"/>
              <a:gd name="connsiteX28" fmla="*/ 3710353 w 5934807"/>
              <a:gd name="connsiteY28" fmla="*/ 2242126 h 2525059"/>
              <a:gd name="connsiteX29" fmla="*/ 3727938 w 5934807"/>
              <a:gd name="connsiteY29" fmla="*/ 1776133 h 2525059"/>
              <a:gd name="connsiteX30" fmla="*/ 3956538 w 5934807"/>
              <a:gd name="connsiteY30" fmla="*/ 1424441 h 2525059"/>
              <a:gd name="connsiteX31" fmla="*/ 4246684 w 5934807"/>
              <a:gd name="connsiteY31" fmla="*/ 1160672 h 2525059"/>
              <a:gd name="connsiteX32" fmla="*/ 4994030 w 5934807"/>
              <a:gd name="connsiteY32" fmla="*/ 826564 h 2525059"/>
              <a:gd name="connsiteX33" fmla="*/ 5934807 w 5934807"/>
              <a:gd name="connsiteY33" fmla="*/ 536418 h 2525059"/>
              <a:gd name="connsiteX34" fmla="*/ 5934807 w 5934807"/>
              <a:gd name="connsiteY34" fmla="*/ 536418 h 2525059"/>
              <a:gd name="connsiteX0" fmla="*/ 0 w 5934807"/>
              <a:gd name="connsiteY0" fmla="*/ 483664 h 2525059"/>
              <a:gd name="connsiteX1" fmla="*/ 1099038 w 5934807"/>
              <a:gd name="connsiteY1" fmla="*/ 1063956 h 2525059"/>
              <a:gd name="connsiteX2" fmla="*/ 1591407 w 5934807"/>
              <a:gd name="connsiteY2" fmla="*/ 1485987 h 2525059"/>
              <a:gd name="connsiteX3" fmla="*/ 1688123 w 5934807"/>
              <a:gd name="connsiteY3" fmla="*/ 2083864 h 2525059"/>
              <a:gd name="connsiteX4" fmla="*/ 1397977 w 5934807"/>
              <a:gd name="connsiteY4" fmla="*/ 2470726 h 2525059"/>
              <a:gd name="connsiteX5" fmla="*/ 984738 w 5934807"/>
              <a:gd name="connsiteY5" fmla="*/ 2497103 h 2525059"/>
              <a:gd name="connsiteX6" fmla="*/ 764930 w 5934807"/>
              <a:gd name="connsiteY6" fmla="*/ 2233333 h 2525059"/>
              <a:gd name="connsiteX7" fmla="*/ 870438 w 5934807"/>
              <a:gd name="connsiteY7" fmla="*/ 1776133 h 2525059"/>
              <a:gd name="connsiteX8" fmla="*/ 1160584 w 5934807"/>
              <a:gd name="connsiteY8" fmla="*/ 1485986 h 2525059"/>
              <a:gd name="connsiteX9" fmla="*/ 1468315 w 5934807"/>
              <a:gd name="connsiteY9" fmla="*/ 1345310 h 2525059"/>
              <a:gd name="connsiteX10" fmla="*/ 1828800 w 5934807"/>
              <a:gd name="connsiteY10" fmla="*/ 1248595 h 2525059"/>
              <a:gd name="connsiteX11" fmla="*/ 1907930 w 5934807"/>
              <a:gd name="connsiteY11" fmla="*/ 1231010 h 2525059"/>
              <a:gd name="connsiteX12" fmla="*/ 2329961 w 5934807"/>
              <a:gd name="connsiteY12" fmla="*/ 1107918 h 2525059"/>
              <a:gd name="connsiteX13" fmla="*/ 2963007 w 5934807"/>
              <a:gd name="connsiteY13" fmla="*/ 949656 h 2525059"/>
              <a:gd name="connsiteX14" fmla="*/ 3261946 w 5934807"/>
              <a:gd name="connsiteY14" fmla="*/ 685886 h 2525059"/>
              <a:gd name="connsiteX15" fmla="*/ 3385038 w 5934807"/>
              <a:gd name="connsiteY15" fmla="*/ 351779 h 2525059"/>
              <a:gd name="connsiteX16" fmla="*/ 3244361 w 5934807"/>
              <a:gd name="connsiteY16" fmla="*/ 35256 h 2525059"/>
              <a:gd name="connsiteX17" fmla="*/ 2901461 w 5934807"/>
              <a:gd name="connsiteY17" fmla="*/ 26464 h 2525059"/>
              <a:gd name="connsiteX18" fmla="*/ 2620107 w 5934807"/>
              <a:gd name="connsiteY18" fmla="*/ 202310 h 2525059"/>
              <a:gd name="connsiteX19" fmla="*/ 2470638 w 5934807"/>
              <a:gd name="connsiteY19" fmla="*/ 483664 h 2525059"/>
              <a:gd name="connsiteX20" fmla="*/ 2497015 w 5934807"/>
              <a:gd name="connsiteY20" fmla="*/ 852941 h 2525059"/>
              <a:gd name="connsiteX21" fmla="*/ 2699238 w 5934807"/>
              <a:gd name="connsiteY21" fmla="*/ 1231010 h 2525059"/>
              <a:gd name="connsiteX22" fmla="*/ 3288323 w 5934807"/>
              <a:gd name="connsiteY22" fmla="*/ 1327726 h 2525059"/>
              <a:gd name="connsiteX23" fmla="*/ 3815861 w 5934807"/>
              <a:gd name="connsiteY23" fmla="*/ 1336518 h 2525059"/>
              <a:gd name="connsiteX24" fmla="*/ 4360984 w 5934807"/>
              <a:gd name="connsiteY24" fmla="*/ 1442026 h 2525059"/>
              <a:gd name="connsiteX25" fmla="*/ 4536830 w 5934807"/>
              <a:gd name="connsiteY25" fmla="*/ 1828887 h 2525059"/>
              <a:gd name="connsiteX26" fmla="*/ 4440115 w 5934807"/>
              <a:gd name="connsiteY26" fmla="*/ 2206956 h 2525059"/>
              <a:gd name="connsiteX27" fmla="*/ 4149969 w 5934807"/>
              <a:gd name="connsiteY27" fmla="*/ 2338842 h 2525059"/>
              <a:gd name="connsiteX28" fmla="*/ 3710353 w 5934807"/>
              <a:gd name="connsiteY28" fmla="*/ 2242126 h 2525059"/>
              <a:gd name="connsiteX29" fmla="*/ 3727938 w 5934807"/>
              <a:gd name="connsiteY29" fmla="*/ 1776133 h 2525059"/>
              <a:gd name="connsiteX30" fmla="*/ 3956538 w 5934807"/>
              <a:gd name="connsiteY30" fmla="*/ 1424441 h 2525059"/>
              <a:gd name="connsiteX31" fmla="*/ 4246684 w 5934807"/>
              <a:gd name="connsiteY31" fmla="*/ 1160672 h 2525059"/>
              <a:gd name="connsiteX32" fmla="*/ 4994030 w 5934807"/>
              <a:gd name="connsiteY32" fmla="*/ 826564 h 2525059"/>
              <a:gd name="connsiteX33" fmla="*/ 5934807 w 5934807"/>
              <a:gd name="connsiteY33" fmla="*/ 536418 h 2525059"/>
              <a:gd name="connsiteX34" fmla="*/ 5934807 w 5934807"/>
              <a:gd name="connsiteY34" fmla="*/ 536418 h 2525059"/>
              <a:gd name="connsiteX0" fmla="*/ 0 w 5934807"/>
              <a:gd name="connsiteY0" fmla="*/ 483664 h 2525059"/>
              <a:gd name="connsiteX1" fmla="*/ 1099038 w 5934807"/>
              <a:gd name="connsiteY1" fmla="*/ 1063956 h 2525059"/>
              <a:gd name="connsiteX2" fmla="*/ 1591407 w 5934807"/>
              <a:gd name="connsiteY2" fmla="*/ 1485987 h 2525059"/>
              <a:gd name="connsiteX3" fmla="*/ 1688123 w 5934807"/>
              <a:gd name="connsiteY3" fmla="*/ 2083864 h 2525059"/>
              <a:gd name="connsiteX4" fmla="*/ 1397977 w 5934807"/>
              <a:gd name="connsiteY4" fmla="*/ 2470726 h 2525059"/>
              <a:gd name="connsiteX5" fmla="*/ 984738 w 5934807"/>
              <a:gd name="connsiteY5" fmla="*/ 2497103 h 2525059"/>
              <a:gd name="connsiteX6" fmla="*/ 764930 w 5934807"/>
              <a:gd name="connsiteY6" fmla="*/ 2233333 h 2525059"/>
              <a:gd name="connsiteX7" fmla="*/ 870438 w 5934807"/>
              <a:gd name="connsiteY7" fmla="*/ 1776133 h 2525059"/>
              <a:gd name="connsiteX8" fmla="*/ 1160584 w 5934807"/>
              <a:gd name="connsiteY8" fmla="*/ 1485986 h 2525059"/>
              <a:gd name="connsiteX9" fmla="*/ 1468315 w 5934807"/>
              <a:gd name="connsiteY9" fmla="*/ 1345310 h 2525059"/>
              <a:gd name="connsiteX10" fmla="*/ 1828800 w 5934807"/>
              <a:gd name="connsiteY10" fmla="*/ 1248595 h 2525059"/>
              <a:gd name="connsiteX11" fmla="*/ 1907930 w 5934807"/>
              <a:gd name="connsiteY11" fmla="*/ 1231010 h 2525059"/>
              <a:gd name="connsiteX12" fmla="*/ 2329961 w 5934807"/>
              <a:gd name="connsiteY12" fmla="*/ 1107918 h 2525059"/>
              <a:gd name="connsiteX13" fmla="*/ 2963007 w 5934807"/>
              <a:gd name="connsiteY13" fmla="*/ 949656 h 2525059"/>
              <a:gd name="connsiteX14" fmla="*/ 3261946 w 5934807"/>
              <a:gd name="connsiteY14" fmla="*/ 685886 h 2525059"/>
              <a:gd name="connsiteX15" fmla="*/ 3385038 w 5934807"/>
              <a:gd name="connsiteY15" fmla="*/ 351779 h 2525059"/>
              <a:gd name="connsiteX16" fmla="*/ 3244361 w 5934807"/>
              <a:gd name="connsiteY16" fmla="*/ 35256 h 2525059"/>
              <a:gd name="connsiteX17" fmla="*/ 2901461 w 5934807"/>
              <a:gd name="connsiteY17" fmla="*/ 26464 h 2525059"/>
              <a:gd name="connsiteX18" fmla="*/ 2620107 w 5934807"/>
              <a:gd name="connsiteY18" fmla="*/ 202310 h 2525059"/>
              <a:gd name="connsiteX19" fmla="*/ 2470638 w 5934807"/>
              <a:gd name="connsiteY19" fmla="*/ 483664 h 2525059"/>
              <a:gd name="connsiteX20" fmla="*/ 2497015 w 5934807"/>
              <a:gd name="connsiteY20" fmla="*/ 852941 h 2525059"/>
              <a:gd name="connsiteX21" fmla="*/ 2699238 w 5934807"/>
              <a:gd name="connsiteY21" fmla="*/ 1231010 h 2525059"/>
              <a:gd name="connsiteX22" fmla="*/ 3288323 w 5934807"/>
              <a:gd name="connsiteY22" fmla="*/ 1327726 h 2525059"/>
              <a:gd name="connsiteX23" fmla="*/ 3815861 w 5934807"/>
              <a:gd name="connsiteY23" fmla="*/ 1336518 h 2525059"/>
              <a:gd name="connsiteX24" fmla="*/ 4360984 w 5934807"/>
              <a:gd name="connsiteY24" fmla="*/ 1442026 h 2525059"/>
              <a:gd name="connsiteX25" fmla="*/ 4536830 w 5934807"/>
              <a:gd name="connsiteY25" fmla="*/ 1828887 h 2525059"/>
              <a:gd name="connsiteX26" fmla="*/ 4440115 w 5934807"/>
              <a:gd name="connsiteY26" fmla="*/ 2206956 h 2525059"/>
              <a:gd name="connsiteX27" fmla="*/ 4149969 w 5934807"/>
              <a:gd name="connsiteY27" fmla="*/ 2338842 h 2525059"/>
              <a:gd name="connsiteX28" fmla="*/ 3710353 w 5934807"/>
              <a:gd name="connsiteY28" fmla="*/ 2242126 h 2525059"/>
              <a:gd name="connsiteX29" fmla="*/ 3727938 w 5934807"/>
              <a:gd name="connsiteY29" fmla="*/ 1776133 h 2525059"/>
              <a:gd name="connsiteX30" fmla="*/ 3956538 w 5934807"/>
              <a:gd name="connsiteY30" fmla="*/ 1424441 h 2525059"/>
              <a:gd name="connsiteX31" fmla="*/ 4290645 w 5934807"/>
              <a:gd name="connsiteY31" fmla="*/ 1178257 h 2525059"/>
              <a:gd name="connsiteX32" fmla="*/ 4994030 w 5934807"/>
              <a:gd name="connsiteY32" fmla="*/ 826564 h 2525059"/>
              <a:gd name="connsiteX33" fmla="*/ 5934807 w 5934807"/>
              <a:gd name="connsiteY33" fmla="*/ 536418 h 2525059"/>
              <a:gd name="connsiteX34" fmla="*/ 5934807 w 5934807"/>
              <a:gd name="connsiteY34" fmla="*/ 536418 h 2525059"/>
              <a:gd name="connsiteX0" fmla="*/ 0 w 5934807"/>
              <a:gd name="connsiteY0" fmla="*/ 483664 h 2525059"/>
              <a:gd name="connsiteX1" fmla="*/ 1099038 w 5934807"/>
              <a:gd name="connsiteY1" fmla="*/ 1063956 h 2525059"/>
              <a:gd name="connsiteX2" fmla="*/ 1591407 w 5934807"/>
              <a:gd name="connsiteY2" fmla="*/ 1485987 h 2525059"/>
              <a:gd name="connsiteX3" fmla="*/ 1688123 w 5934807"/>
              <a:gd name="connsiteY3" fmla="*/ 2083864 h 2525059"/>
              <a:gd name="connsiteX4" fmla="*/ 1397977 w 5934807"/>
              <a:gd name="connsiteY4" fmla="*/ 2470726 h 2525059"/>
              <a:gd name="connsiteX5" fmla="*/ 984738 w 5934807"/>
              <a:gd name="connsiteY5" fmla="*/ 2497103 h 2525059"/>
              <a:gd name="connsiteX6" fmla="*/ 764930 w 5934807"/>
              <a:gd name="connsiteY6" fmla="*/ 2233333 h 2525059"/>
              <a:gd name="connsiteX7" fmla="*/ 870438 w 5934807"/>
              <a:gd name="connsiteY7" fmla="*/ 1776133 h 2525059"/>
              <a:gd name="connsiteX8" fmla="*/ 1160584 w 5934807"/>
              <a:gd name="connsiteY8" fmla="*/ 1485986 h 2525059"/>
              <a:gd name="connsiteX9" fmla="*/ 1468315 w 5934807"/>
              <a:gd name="connsiteY9" fmla="*/ 1345310 h 2525059"/>
              <a:gd name="connsiteX10" fmla="*/ 1828800 w 5934807"/>
              <a:gd name="connsiteY10" fmla="*/ 1248595 h 2525059"/>
              <a:gd name="connsiteX11" fmla="*/ 1907930 w 5934807"/>
              <a:gd name="connsiteY11" fmla="*/ 1231010 h 2525059"/>
              <a:gd name="connsiteX12" fmla="*/ 2329961 w 5934807"/>
              <a:gd name="connsiteY12" fmla="*/ 1107918 h 2525059"/>
              <a:gd name="connsiteX13" fmla="*/ 2963007 w 5934807"/>
              <a:gd name="connsiteY13" fmla="*/ 949656 h 2525059"/>
              <a:gd name="connsiteX14" fmla="*/ 3261946 w 5934807"/>
              <a:gd name="connsiteY14" fmla="*/ 685886 h 2525059"/>
              <a:gd name="connsiteX15" fmla="*/ 3385038 w 5934807"/>
              <a:gd name="connsiteY15" fmla="*/ 351779 h 2525059"/>
              <a:gd name="connsiteX16" fmla="*/ 3244361 w 5934807"/>
              <a:gd name="connsiteY16" fmla="*/ 35256 h 2525059"/>
              <a:gd name="connsiteX17" fmla="*/ 2901461 w 5934807"/>
              <a:gd name="connsiteY17" fmla="*/ 26464 h 2525059"/>
              <a:gd name="connsiteX18" fmla="*/ 2620107 w 5934807"/>
              <a:gd name="connsiteY18" fmla="*/ 202310 h 2525059"/>
              <a:gd name="connsiteX19" fmla="*/ 2470638 w 5934807"/>
              <a:gd name="connsiteY19" fmla="*/ 483664 h 2525059"/>
              <a:gd name="connsiteX20" fmla="*/ 2497015 w 5934807"/>
              <a:gd name="connsiteY20" fmla="*/ 852941 h 2525059"/>
              <a:gd name="connsiteX21" fmla="*/ 2760784 w 5934807"/>
              <a:gd name="connsiteY21" fmla="*/ 1169463 h 2525059"/>
              <a:gd name="connsiteX22" fmla="*/ 3288323 w 5934807"/>
              <a:gd name="connsiteY22" fmla="*/ 1327726 h 2525059"/>
              <a:gd name="connsiteX23" fmla="*/ 3815861 w 5934807"/>
              <a:gd name="connsiteY23" fmla="*/ 1336518 h 2525059"/>
              <a:gd name="connsiteX24" fmla="*/ 4360984 w 5934807"/>
              <a:gd name="connsiteY24" fmla="*/ 1442026 h 2525059"/>
              <a:gd name="connsiteX25" fmla="*/ 4536830 w 5934807"/>
              <a:gd name="connsiteY25" fmla="*/ 1828887 h 2525059"/>
              <a:gd name="connsiteX26" fmla="*/ 4440115 w 5934807"/>
              <a:gd name="connsiteY26" fmla="*/ 2206956 h 2525059"/>
              <a:gd name="connsiteX27" fmla="*/ 4149969 w 5934807"/>
              <a:gd name="connsiteY27" fmla="*/ 2338842 h 2525059"/>
              <a:gd name="connsiteX28" fmla="*/ 3710353 w 5934807"/>
              <a:gd name="connsiteY28" fmla="*/ 2242126 h 2525059"/>
              <a:gd name="connsiteX29" fmla="*/ 3727938 w 5934807"/>
              <a:gd name="connsiteY29" fmla="*/ 1776133 h 2525059"/>
              <a:gd name="connsiteX30" fmla="*/ 3956538 w 5934807"/>
              <a:gd name="connsiteY30" fmla="*/ 1424441 h 2525059"/>
              <a:gd name="connsiteX31" fmla="*/ 4290645 w 5934807"/>
              <a:gd name="connsiteY31" fmla="*/ 1178257 h 2525059"/>
              <a:gd name="connsiteX32" fmla="*/ 4994030 w 5934807"/>
              <a:gd name="connsiteY32" fmla="*/ 826564 h 2525059"/>
              <a:gd name="connsiteX33" fmla="*/ 5934807 w 5934807"/>
              <a:gd name="connsiteY33" fmla="*/ 536418 h 2525059"/>
              <a:gd name="connsiteX34" fmla="*/ 5934807 w 5934807"/>
              <a:gd name="connsiteY34" fmla="*/ 536418 h 2525059"/>
              <a:gd name="connsiteX0" fmla="*/ 0 w 5934807"/>
              <a:gd name="connsiteY0" fmla="*/ 467665 h 2509060"/>
              <a:gd name="connsiteX1" fmla="*/ 1099038 w 5934807"/>
              <a:gd name="connsiteY1" fmla="*/ 1047957 h 2509060"/>
              <a:gd name="connsiteX2" fmla="*/ 1591407 w 5934807"/>
              <a:gd name="connsiteY2" fmla="*/ 1469988 h 2509060"/>
              <a:gd name="connsiteX3" fmla="*/ 1688123 w 5934807"/>
              <a:gd name="connsiteY3" fmla="*/ 2067865 h 2509060"/>
              <a:gd name="connsiteX4" fmla="*/ 1397977 w 5934807"/>
              <a:gd name="connsiteY4" fmla="*/ 2454727 h 2509060"/>
              <a:gd name="connsiteX5" fmla="*/ 984738 w 5934807"/>
              <a:gd name="connsiteY5" fmla="*/ 2481104 h 2509060"/>
              <a:gd name="connsiteX6" fmla="*/ 764930 w 5934807"/>
              <a:gd name="connsiteY6" fmla="*/ 2217334 h 2509060"/>
              <a:gd name="connsiteX7" fmla="*/ 870438 w 5934807"/>
              <a:gd name="connsiteY7" fmla="*/ 1760134 h 2509060"/>
              <a:gd name="connsiteX8" fmla="*/ 1160584 w 5934807"/>
              <a:gd name="connsiteY8" fmla="*/ 1469987 h 2509060"/>
              <a:gd name="connsiteX9" fmla="*/ 1468315 w 5934807"/>
              <a:gd name="connsiteY9" fmla="*/ 1329311 h 2509060"/>
              <a:gd name="connsiteX10" fmla="*/ 1828800 w 5934807"/>
              <a:gd name="connsiteY10" fmla="*/ 1232596 h 2509060"/>
              <a:gd name="connsiteX11" fmla="*/ 1907930 w 5934807"/>
              <a:gd name="connsiteY11" fmla="*/ 1215011 h 2509060"/>
              <a:gd name="connsiteX12" fmla="*/ 2329961 w 5934807"/>
              <a:gd name="connsiteY12" fmla="*/ 1091919 h 2509060"/>
              <a:gd name="connsiteX13" fmla="*/ 2963007 w 5934807"/>
              <a:gd name="connsiteY13" fmla="*/ 933657 h 2509060"/>
              <a:gd name="connsiteX14" fmla="*/ 3261946 w 5934807"/>
              <a:gd name="connsiteY14" fmla="*/ 669887 h 2509060"/>
              <a:gd name="connsiteX15" fmla="*/ 3385038 w 5934807"/>
              <a:gd name="connsiteY15" fmla="*/ 335780 h 2509060"/>
              <a:gd name="connsiteX16" fmla="*/ 3244361 w 5934807"/>
              <a:gd name="connsiteY16" fmla="*/ 54426 h 2509060"/>
              <a:gd name="connsiteX17" fmla="*/ 2901461 w 5934807"/>
              <a:gd name="connsiteY17" fmla="*/ 10465 h 2509060"/>
              <a:gd name="connsiteX18" fmla="*/ 2620107 w 5934807"/>
              <a:gd name="connsiteY18" fmla="*/ 186311 h 2509060"/>
              <a:gd name="connsiteX19" fmla="*/ 2470638 w 5934807"/>
              <a:gd name="connsiteY19" fmla="*/ 467665 h 2509060"/>
              <a:gd name="connsiteX20" fmla="*/ 2497015 w 5934807"/>
              <a:gd name="connsiteY20" fmla="*/ 836942 h 2509060"/>
              <a:gd name="connsiteX21" fmla="*/ 2760784 w 5934807"/>
              <a:gd name="connsiteY21" fmla="*/ 1153464 h 2509060"/>
              <a:gd name="connsiteX22" fmla="*/ 3288323 w 5934807"/>
              <a:gd name="connsiteY22" fmla="*/ 1311727 h 2509060"/>
              <a:gd name="connsiteX23" fmla="*/ 3815861 w 5934807"/>
              <a:gd name="connsiteY23" fmla="*/ 1320519 h 2509060"/>
              <a:gd name="connsiteX24" fmla="*/ 4360984 w 5934807"/>
              <a:gd name="connsiteY24" fmla="*/ 1426027 h 2509060"/>
              <a:gd name="connsiteX25" fmla="*/ 4536830 w 5934807"/>
              <a:gd name="connsiteY25" fmla="*/ 1812888 h 2509060"/>
              <a:gd name="connsiteX26" fmla="*/ 4440115 w 5934807"/>
              <a:gd name="connsiteY26" fmla="*/ 2190957 h 2509060"/>
              <a:gd name="connsiteX27" fmla="*/ 4149969 w 5934807"/>
              <a:gd name="connsiteY27" fmla="*/ 2322843 h 2509060"/>
              <a:gd name="connsiteX28" fmla="*/ 3710353 w 5934807"/>
              <a:gd name="connsiteY28" fmla="*/ 2226127 h 2509060"/>
              <a:gd name="connsiteX29" fmla="*/ 3727938 w 5934807"/>
              <a:gd name="connsiteY29" fmla="*/ 1760134 h 2509060"/>
              <a:gd name="connsiteX30" fmla="*/ 3956538 w 5934807"/>
              <a:gd name="connsiteY30" fmla="*/ 1408442 h 2509060"/>
              <a:gd name="connsiteX31" fmla="*/ 4290645 w 5934807"/>
              <a:gd name="connsiteY31" fmla="*/ 1162258 h 2509060"/>
              <a:gd name="connsiteX32" fmla="*/ 4994030 w 5934807"/>
              <a:gd name="connsiteY32" fmla="*/ 810565 h 2509060"/>
              <a:gd name="connsiteX33" fmla="*/ 5934807 w 5934807"/>
              <a:gd name="connsiteY33" fmla="*/ 520419 h 2509060"/>
              <a:gd name="connsiteX34" fmla="*/ 5934807 w 5934807"/>
              <a:gd name="connsiteY34" fmla="*/ 520419 h 2509060"/>
              <a:gd name="connsiteX0" fmla="*/ 0 w 5380720"/>
              <a:gd name="connsiteY0" fmla="*/ 732914 h 2509060"/>
              <a:gd name="connsiteX1" fmla="*/ 544951 w 5380720"/>
              <a:gd name="connsiteY1" fmla="*/ 1047957 h 2509060"/>
              <a:gd name="connsiteX2" fmla="*/ 1037320 w 5380720"/>
              <a:gd name="connsiteY2" fmla="*/ 1469988 h 2509060"/>
              <a:gd name="connsiteX3" fmla="*/ 1134036 w 5380720"/>
              <a:gd name="connsiteY3" fmla="*/ 2067865 h 2509060"/>
              <a:gd name="connsiteX4" fmla="*/ 843890 w 5380720"/>
              <a:gd name="connsiteY4" fmla="*/ 2454727 h 2509060"/>
              <a:gd name="connsiteX5" fmla="*/ 430651 w 5380720"/>
              <a:gd name="connsiteY5" fmla="*/ 2481104 h 2509060"/>
              <a:gd name="connsiteX6" fmla="*/ 210843 w 5380720"/>
              <a:gd name="connsiteY6" fmla="*/ 2217334 h 2509060"/>
              <a:gd name="connsiteX7" fmla="*/ 316351 w 5380720"/>
              <a:gd name="connsiteY7" fmla="*/ 1760134 h 2509060"/>
              <a:gd name="connsiteX8" fmla="*/ 606497 w 5380720"/>
              <a:gd name="connsiteY8" fmla="*/ 1469987 h 2509060"/>
              <a:gd name="connsiteX9" fmla="*/ 914228 w 5380720"/>
              <a:gd name="connsiteY9" fmla="*/ 1329311 h 2509060"/>
              <a:gd name="connsiteX10" fmla="*/ 1274713 w 5380720"/>
              <a:gd name="connsiteY10" fmla="*/ 1232596 h 2509060"/>
              <a:gd name="connsiteX11" fmla="*/ 1353843 w 5380720"/>
              <a:gd name="connsiteY11" fmla="*/ 1215011 h 2509060"/>
              <a:gd name="connsiteX12" fmla="*/ 1775874 w 5380720"/>
              <a:gd name="connsiteY12" fmla="*/ 1091919 h 2509060"/>
              <a:gd name="connsiteX13" fmla="*/ 2408920 w 5380720"/>
              <a:gd name="connsiteY13" fmla="*/ 933657 h 2509060"/>
              <a:gd name="connsiteX14" fmla="*/ 2707859 w 5380720"/>
              <a:gd name="connsiteY14" fmla="*/ 669887 h 2509060"/>
              <a:gd name="connsiteX15" fmla="*/ 2830951 w 5380720"/>
              <a:gd name="connsiteY15" fmla="*/ 335780 h 2509060"/>
              <a:gd name="connsiteX16" fmla="*/ 2690274 w 5380720"/>
              <a:gd name="connsiteY16" fmla="*/ 54426 h 2509060"/>
              <a:gd name="connsiteX17" fmla="*/ 2347374 w 5380720"/>
              <a:gd name="connsiteY17" fmla="*/ 10465 h 2509060"/>
              <a:gd name="connsiteX18" fmla="*/ 2066020 w 5380720"/>
              <a:gd name="connsiteY18" fmla="*/ 186311 h 2509060"/>
              <a:gd name="connsiteX19" fmla="*/ 1916551 w 5380720"/>
              <a:gd name="connsiteY19" fmla="*/ 467665 h 2509060"/>
              <a:gd name="connsiteX20" fmla="*/ 1942928 w 5380720"/>
              <a:gd name="connsiteY20" fmla="*/ 836942 h 2509060"/>
              <a:gd name="connsiteX21" fmla="*/ 2206697 w 5380720"/>
              <a:gd name="connsiteY21" fmla="*/ 1153464 h 2509060"/>
              <a:gd name="connsiteX22" fmla="*/ 2734236 w 5380720"/>
              <a:gd name="connsiteY22" fmla="*/ 1311727 h 2509060"/>
              <a:gd name="connsiteX23" fmla="*/ 3261774 w 5380720"/>
              <a:gd name="connsiteY23" fmla="*/ 1320519 h 2509060"/>
              <a:gd name="connsiteX24" fmla="*/ 3806897 w 5380720"/>
              <a:gd name="connsiteY24" fmla="*/ 1426027 h 2509060"/>
              <a:gd name="connsiteX25" fmla="*/ 3982743 w 5380720"/>
              <a:gd name="connsiteY25" fmla="*/ 1812888 h 2509060"/>
              <a:gd name="connsiteX26" fmla="*/ 3886028 w 5380720"/>
              <a:gd name="connsiteY26" fmla="*/ 2190957 h 2509060"/>
              <a:gd name="connsiteX27" fmla="*/ 3595882 w 5380720"/>
              <a:gd name="connsiteY27" fmla="*/ 2322843 h 2509060"/>
              <a:gd name="connsiteX28" fmla="*/ 3156266 w 5380720"/>
              <a:gd name="connsiteY28" fmla="*/ 2226127 h 2509060"/>
              <a:gd name="connsiteX29" fmla="*/ 3173851 w 5380720"/>
              <a:gd name="connsiteY29" fmla="*/ 1760134 h 2509060"/>
              <a:gd name="connsiteX30" fmla="*/ 3402451 w 5380720"/>
              <a:gd name="connsiteY30" fmla="*/ 1408442 h 2509060"/>
              <a:gd name="connsiteX31" fmla="*/ 3736558 w 5380720"/>
              <a:gd name="connsiteY31" fmla="*/ 1162258 h 2509060"/>
              <a:gd name="connsiteX32" fmla="*/ 4439943 w 5380720"/>
              <a:gd name="connsiteY32" fmla="*/ 810565 h 2509060"/>
              <a:gd name="connsiteX33" fmla="*/ 5380720 w 5380720"/>
              <a:gd name="connsiteY33" fmla="*/ 520419 h 2509060"/>
              <a:gd name="connsiteX34" fmla="*/ 5380720 w 5380720"/>
              <a:gd name="connsiteY34" fmla="*/ 520419 h 2509060"/>
              <a:gd name="connsiteX0" fmla="*/ 0 w 5380720"/>
              <a:gd name="connsiteY0" fmla="*/ 732914 h 2509060"/>
              <a:gd name="connsiteX1" fmla="*/ 544951 w 5380720"/>
              <a:gd name="connsiteY1" fmla="*/ 1047957 h 2509060"/>
              <a:gd name="connsiteX2" fmla="*/ 1037320 w 5380720"/>
              <a:gd name="connsiteY2" fmla="*/ 1469988 h 2509060"/>
              <a:gd name="connsiteX3" fmla="*/ 1134036 w 5380720"/>
              <a:gd name="connsiteY3" fmla="*/ 2067865 h 2509060"/>
              <a:gd name="connsiteX4" fmla="*/ 843890 w 5380720"/>
              <a:gd name="connsiteY4" fmla="*/ 2454727 h 2509060"/>
              <a:gd name="connsiteX5" fmla="*/ 430651 w 5380720"/>
              <a:gd name="connsiteY5" fmla="*/ 2481104 h 2509060"/>
              <a:gd name="connsiteX6" fmla="*/ 210843 w 5380720"/>
              <a:gd name="connsiteY6" fmla="*/ 2217334 h 2509060"/>
              <a:gd name="connsiteX7" fmla="*/ 316351 w 5380720"/>
              <a:gd name="connsiteY7" fmla="*/ 1760134 h 2509060"/>
              <a:gd name="connsiteX8" fmla="*/ 606497 w 5380720"/>
              <a:gd name="connsiteY8" fmla="*/ 1469987 h 2509060"/>
              <a:gd name="connsiteX9" fmla="*/ 914228 w 5380720"/>
              <a:gd name="connsiteY9" fmla="*/ 1329311 h 2509060"/>
              <a:gd name="connsiteX10" fmla="*/ 1274713 w 5380720"/>
              <a:gd name="connsiteY10" fmla="*/ 1232596 h 2509060"/>
              <a:gd name="connsiteX11" fmla="*/ 1353843 w 5380720"/>
              <a:gd name="connsiteY11" fmla="*/ 1215011 h 2509060"/>
              <a:gd name="connsiteX12" fmla="*/ 1775874 w 5380720"/>
              <a:gd name="connsiteY12" fmla="*/ 1091919 h 2509060"/>
              <a:gd name="connsiteX13" fmla="*/ 2408920 w 5380720"/>
              <a:gd name="connsiteY13" fmla="*/ 933657 h 2509060"/>
              <a:gd name="connsiteX14" fmla="*/ 2707859 w 5380720"/>
              <a:gd name="connsiteY14" fmla="*/ 669887 h 2509060"/>
              <a:gd name="connsiteX15" fmla="*/ 2830951 w 5380720"/>
              <a:gd name="connsiteY15" fmla="*/ 335780 h 2509060"/>
              <a:gd name="connsiteX16" fmla="*/ 2690274 w 5380720"/>
              <a:gd name="connsiteY16" fmla="*/ 54426 h 2509060"/>
              <a:gd name="connsiteX17" fmla="*/ 2347374 w 5380720"/>
              <a:gd name="connsiteY17" fmla="*/ 10465 h 2509060"/>
              <a:gd name="connsiteX18" fmla="*/ 2066020 w 5380720"/>
              <a:gd name="connsiteY18" fmla="*/ 186311 h 2509060"/>
              <a:gd name="connsiteX19" fmla="*/ 1916551 w 5380720"/>
              <a:gd name="connsiteY19" fmla="*/ 467665 h 2509060"/>
              <a:gd name="connsiteX20" fmla="*/ 1942928 w 5380720"/>
              <a:gd name="connsiteY20" fmla="*/ 836942 h 2509060"/>
              <a:gd name="connsiteX21" fmla="*/ 2206697 w 5380720"/>
              <a:gd name="connsiteY21" fmla="*/ 1153464 h 2509060"/>
              <a:gd name="connsiteX22" fmla="*/ 2734236 w 5380720"/>
              <a:gd name="connsiteY22" fmla="*/ 1311727 h 2509060"/>
              <a:gd name="connsiteX23" fmla="*/ 3261774 w 5380720"/>
              <a:gd name="connsiteY23" fmla="*/ 1320519 h 2509060"/>
              <a:gd name="connsiteX24" fmla="*/ 3806897 w 5380720"/>
              <a:gd name="connsiteY24" fmla="*/ 1426027 h 2509060"/>
              <a:gd name="connsiteX25" fmla="*/ 3982743 w 5380720"/>
              <a:gd name="connsiteY25" fmla="*/ 1812888 h 2509060"/>
              <a:gd name="connsiteX26" fmla="*/ 3886028 w 5380720"/>
              <a:gd name="connsiteY26" fmla="*/ 2190957 h 2509060"/>
              <a:gd name="connsiteX27" fmla="*/ 3595882 w 5380720"/>
              <a:gd name="connsiteY27" fmla="*/ 2322843 h 2509060"/>
              <a:gd name="connsiteX28" fmla="*/ 3258353 w 5380720"/>
              <a:gd name="connsiteY28" fmla="*/ 2194615 h 2509060"/>
              <a:gd name="connsiteX29" fmla="*/ 3173851 w 5380720"/>
              <a:gd name="connsiteY29" fmla="*/ 1760134 h 2509060"/>
              <a:gd name="connsiteX30" fmla="*/ 3402451 w 5380720"/>
              <a:gd name="connsiteY30" fmla="*/ 1408442 h 2509060"/>
              <a:gd name="connsiteX31" fmla="*/ 3736558 w 5380720"/>
              <a:gd name="connsiteY31" fmla="*/ 1162258 h 2509060"/>
              <a:gd name="connsiteX32" fmla="*/ 4439943 w 5380720"/>
              <a:gd name="connsiteY32" fmla="*/ 810565 h 2509060"/>
              <a:gd name="connsiteX33" fmla="*/ 5380720 w 5380720"/>
              <a:gd name="connsiteY33" fmla="*/ 520419 h 2509060"/>
              <a:gd name="connsiteX34" fmla="*/ 5380720 w 5380720"/>
              <a:gd name="connsiteY34" fmla="*/ 520419 h 2509060"/>
              <a:gd name="connsiteX0" fmla="*/ 0 w 5380720"/>
              <a:gd name="connsiteY0" fmla="*/ 732914 h 2509060"/>
              <a:gd name="connsiteX1" fmla="*/ 544951 w 5380720"/>
              <a:gd name="connsiteY1" fmla="*/ 1047957 h 2509060"/>
              <a:gd name="connsiteX2" fmla="*/ 1037320 w 5380720"/>
              <a:gd name="connsiteY2" fmla="*/ 1469988 h 2509060"/>
              <a:gd name="connsiteX3" fmla="*/ 1134036 w 5380720"/>
              <a:gd name="connsiteY3" fmla="*/ 2067865 h 2509060"/>
              <a:gd name="connsiteX4" fmla="*/ 843890 w 5380720"/>
              <a:gd name="connsiteY4" fmla="*/ 2454727 h 2509060"/>
              <a:gd name="connsiteX5" fmla="*/ 430651 w 5380720"/>
              <a:gd name="connsiteY5" fmla="*/ 2481104 h 2509060"/>
              <a:gd name="connsiteX6" fmla="*/ 210843 w 5380720"/>
              <a:gd name="connsiteY6" fmla="*/ 2217334 h 2509060"/>
              <a:gd name="connsiteX7" fmla="*/ 316351 w 5380720"/>
              <a:gd name="connsiteY7" fmla="*/ 1760134 h 2509060"/>
              <a:gd name="connsiteX8" fmla="*/ 606497 w 5380720"/>
              <a:gd name="connsiteY8" fmla="*/ 1469987 h 2509060"/>
              <a:gd name="connsiteX9" fmla="*/ 914228 w 5380720"/>
              <a:gd name="connsiteY9" fmla="*/ 1329311 h 2509060"/>
              <a:gd name="connsiteX10" fmla="*/ 1274713 w 5380720"/>
              <a:gd name="connsiteY10" fmla="*/ 1232596 h 2509060"/>
              <a:gd name="connsiteX11" fmla="*/ 1353843 w 5380720"/>
              <a:gd name="connsiteY11" fmla="*/ 1215011 h 2509060"/>
              <a:gd name="connsiteX12" fmla="*/ 1775874 w 5380720"/>
              <a:gd name="connsiteY12" fmla="*/ 1091919 h 2509060"/>
              <a:gd name="connsiteX13" fmla="*/ 2408920 w 5380720"/>
              <a:gd name="connsiteY13" fmla="*/ 933657 h 2509060"/>
              <a:gd name="connsiteX14" fmla="*/ 2707859 w 5380720"/>
              <a:gd name="connsiteY14" fmla="*/ 669887 h 2509060"/>
              <a:gd name="connsiteX15" fmla="*/ 2830951 w 5380720"/>
              <a:gd name="connsiteY15" fmla="*/ 335780 h 2509060"/>
              <a:gd name="connsiteX16" fmla="*/ 2690274 w 5380720"/>
              <a:gd name="connsiteY16" fmla="*/ 54426 h 2509060"/>
              <a:gd name="connsiteX17" fmla="*/ 2347374 w 5380720"/>
              <a:gd name="connsiteY17" fmla="*/ 10465 h 2509060"/>
              <a:gd name="connsiteX18" fmla="*/ 2066020 w 5380720"/>
              <a:gd name="connsiteY18" fmla="*/ 186311 h 2509060"/>
              <a:gd name="connsiteX19" fmla="*/ 1916551 w 5380720"/>
              <a:gd name="connsiteY19" fmla="*/ 467665 h 2509060"/>
              <a:gd name="connsiteX20" fmla="*/ 1942928 w 5380720"/>
              <a:gd name="connsiteY20" fmla="*/ 836942 h 2509060"/>
              <a:gd name="connsiteX21" fmla="*/ 2206697 w 5380720"/>
              <a:gd name="connsiteY21" fmla="*/ 1153464 h 2509060"/>
              <a:gd name="connsiteX22" fmla="*/ 2734236 w 5380720"/>
              <a:gd name="connsiteY22" fmla="*/ 1311727 h 2509060"/>
              <a:gd name="connsiteX23" fmla="*/ 3261774 w 5380720"/>
              <a:gd name="connsiteY23" fmla="*/ 1320519 h 2509060"/>
              <a:gd name="connsiteX24" fmla="*/ 3758280 w 5380720"/>
              <a:gd name="connsiteY24" fmla="*/ 1456342 h 2509060"/>
              <a:gd name="connsiteX25" fmla="*/ 3982743 w 5380720"/>
              <a:gd name="connsiteY25" fmla="*/ 1812888 h 2509060"/>
              <a:gd name="connsiteX26" fmla="*/ 3886028 w 5380720"/>
              <a:gd name="connsiteY26" fmla="*/ 2190957 h 2509060"/>
              <a:gd name="connsiteX27" fmla="*/ 3595882 w 5380720"/>
              <a:gd name="connsiteY27" fmla="*/ 2322843 h 2509060"/>
              <a:gd name="connsiteX28" fmla="*/ 3258353 w 5380720"/>
              <a:gd name="connsiteY28" fmla="*/ 2194615 h 2509060"/>
              <a:gd name="connsiteX29" fmla="*/ 3173851 w 5380720"/>
              <a:gd name="connsiteY29" fmla="*/ 1760134 h 2509060"/>
              <a:gd name="connsiteX30" fmla="*/ 3402451 w 5380720"/>
              <a:gd name="connsiteY30" fmla="*/ 1408442 h 2509060"/>
              <a:gd name="connsiteX31" fmla="*/ 3736558 w 5380720"/>
              <a:gd name="connsiteY31" fmla="*/ 1162258 h 2509060"/>
              <a:gd name="connsiteX32" fmla="*/ 4439943 w 5380720"/>
              <a:gd name="connsiteY32" fmla="*/ 810565 h 2509060"/>
              <a:gd name="connsiteX33" fmla="*/ 5380720 w 5380720"/>
              <a:gd name="connsiteY33" fmla="*/ 520419 h 2509060"/>
              <a:gd name="connsiteX34" fmla="*/ 5380720 w 5380720"/>
              <a:gd name="connsiteY34" fmla="*/ 520419 h 2509060"/>
              <a:gd name="connsiteX0" fmla="*/ 0 w 5380720"/>
              <a:gd name="connsiteY0" fmla="*/ 733417 h 2509563"/>
              <a:gd name="connsiteX1" fmla="*/ 544951 w 5380720"/>
              <a:gd name="connsiteY1" fmla="*/ 1048460 h 2509563"/>
              <a:gd name="connsiteX2" fmla="*/ 1037320 w 5380720"/>
              <a:gd name="connsiteY2" fmla="*/ 1470491 h 2509563"/>
              <a:gd name="connsiteX3" fmla="*/ 1134036 w 5380720"/>
              <a:gd name="connsiteY3" fmla="*/ 2068368 h 2509563"/>
              <a:gd name="connsiteX4" fmla="*/ 843890 w 5380720"/>
              <a:gd name="connsiteY4" fmla="*/ 2455230 h 2509563"/>
              <a:gd name="connsiteX5" fmla="*/ 430651 w 5380720"/>
              <a:gd name="connsiteY5" fmla="*/ 2481607 h 2509563"/>
              <a:gd name="connsiteX6" fmla="*/ 210843 w 5380720"/>
              <a:gd name="connsiteY6" fmla="*/ 2217837 h 2509563"/>
              <a:gd name="connsiteX7" fmla="*/ 316351 w 5380720"/>
              <a:gd name="connsiteY7" fmla="*/ 1760637 h 2509563"/>
              <a:gd name="connsiteX8" fmla="*/ 606497 w 5380720"/>
              <a:gd name="connsiteY8" fmla="*/ 1470490 h 2509563"/>
              <a:gd name="connsiteX9" fmla="*/ 914228 w 5380720"/>
              <a:gd name="connsiteY9" fmla="*/ 1329814 h 2509563"/>
              <a:gd name="connsiteX10" fmla="*/ 1274713 w 5380720"/>
              <a:gd name="connsiteY10" fmla="*/ 1233099 h 2509563"/>
              <a:gd name="connsiteX11" fmla="*/ 1353843 w 5380720"/>
              <a:gd name="connsiteY11" fmla="*/ 1215514 h 2509563"/>
              <a:gd name="connsiteX12" fmla="*/ 1775874 w 5380720"/>
              <a:gd name="connsiteY12" fmla="*/ 1092422 h 2509563"/>
              <a:gd name="connsiteX13" fmla="*/ 2408920 w 5380720"/>
              <a:gd name="connsiteY13" fmla="*/ 934160 h 2509563"/>
              <a:gd name="connsiteX14" fmla="*/ 2707859 w 5380720"/>
              <a:gd name="connsiteY14" fmla="*/ 670390 h 2509563"/>
              <a:gd name="connsiteX15" fmla="*/ 2761813 w 5380720"/>
              <a:gd name="connsiteY15" fmla="*/ 350821 h 2509563"/>
              <a:gd name="connsiteX16" fmla="*/ 2690274 w 5380720"/>
              <a:gd name="connsiteY16" fmla="*/ 54929 h 2509563"/>
              <a:gd name="connsiteX17" fmla="*/ 2347374 w 5380720"/>
              <a:gd name="connsiteY17" fmla="*/ 10968 h 2509563"/>
              <a:gd name="connsiteX18" fmla="*/ 2066020 w 5380720"/>
              <a:gd name="connsiteY18" fmla="*/ 186814 h 2509563"/>
              <a:gd name="connsiteX19" fmla="*/ 1916551 w 5380720"/>
              <a:gd name="connsiteY19" fmla="*/ 468168 h 2509563"/>
              <a:gd name="connsiteX20" fmla="*/ 1942928 w 5380720"/>
              <a:gd name="connsiteY20" fmla="*/ 837445 h 2509563"/>
              <a:gd name="connsiteX21" fmla="*/ 2206697 w 5380720"/>
              <a:gd name="connsiteY21" fmla="*/ 1153967 h 2509563"/>
              <a:gd name="connsiteX22" fmla="*/ 2734236 w 5380720"/>
              <a:gd name="connsiteY22" fmla="*/ 1312230 h 2509563"/>
              <a:gd name="connsiteX23" fmla="*/ 3261774 w 5380720"/>
              <a:gd name="connsiteY23" fmla="*/ 1321022 h 2509563"/>
              <a:gd name="connsiteX24" fmla="*/ 3758280 w 5380720"/>
              <a:gd name="connsiteY24" fmla="*/ 1456845 h 2509563"/>
              <a:gd name="connsiteX25" fmla="*/ 3982743 w 5380720"/>
              <a:gd name="connsiteY25" fmla="*/ 1813391 h 2509563"/>
              <a:gd name="connsiteX26" fmla="*/ 3886028 w 5380720"/>
              <a:gd name="connsiteY26" fmla="*/ 2191460 h 2509563"/>
              <a:gd name="connsiteX27" fmla="*/ 3595882 w 5380720"/>
              <a:gd name="connsiteY27" fmla="*/ 2323346 h 2509563"/>
              <a:gd name="connsiteX28" fmla="*/ 3258353 w 5380720"/>
              <a:gd name="connsiteY28" fmla="*/ 2195118 h 2509563"/>
              <a:gd name="connsiteX29" fmla="*/ 3173851 w 5380720"/>
              <a:gd name="connsiteY29" fmla="*/ 1760637 h 2509563"/>
              <a:gd name="connsiteX30" fmla="*/ 3402451 w 5380720"/>
              <a:gd name="connsiteY30" fmla="*/ 1408945 h 2509563"/>
              <a:gd name="connsiteX31" fmla="*/ 3736558 w 5380720"/>
              <a:gd name="connsiteY31" fmla="*/ 1162761 h 2509563"/>
              <a:gd name="connsiteX32" fmla="*/ 4439943 w 5380720"/>
              <a:gd name="connsiteY32" fmla="*/ 811068 h 2509563"/>
              <a:gd name="connsiteX33" fmla="*/ 5380720 w 5380720"/>
              <a:gd name="connsiteY33" fmla="*/ 520922 h 2509563"/>
              <a:gd name="connsiteX34" fmla="*/ 5380720 w 5380720"/>
              <a:gd name="connsiteY34" fmla="*/ 520922 h 2509563"/>
              <a:gd name="connsiteX0" fmla="*/ 0 w 5380720"/>
              <a:gd name="connsiteY0" fmla="*/ 733417 h 2509563"/>
              <a:gd name="connsiteX1" fmla="*/ 544951 w 5380720"/>
              <a:gd name="connsiteY1" fmla="*/ 1048460 h 2509563"/>
              <a:gd name="connsiteX2" fmla="*/ 1037320 w 5380720"/>
              <a:gd name="connsiteY2" fmla="*/ 1470491 h 2509563"/>
              <a:gd name="connsiteX3" fmla="*/ 1134036 w 5380720"/>
              <a:gd name="connsiteY3" fmla="*/ 2068368 h 2509563"/>
              <a:gd name="connsiteX4" fmla="*/ 843890 w 5380720"/>
              <a:gd name="connsiteY4" fmla="*/ 2455230 h 2509563"/>
              <a:gd name="connsiteX5" fmla="*/ 430651 w 5380720"/>
              <a:gd name="connsiteY5" fmla="*/ 2481607 h 2509563"/>
              <a:gd name="connsiteX6" fmla="*/ 210843 w 5380720"/>
              <a:gd name="connsiteY6" fmla="*/ 2217837 h 2509563"/>
              <a:gd name="connsiteX7" fmla="*/ 316351 w 5380720"/>
              <a:gd name="connsiteY7" fmla="*/ 1760637 h 2509563"/>
              <a:gd name="connsiteX8" fmla="*/ 606497 w 5380720"/>
              <a:gd name="connsiteY8" fmla="*/ 1470490 h 2509563"/>
              <a:gd name="connsiteX9" fmla="*/ 914228 w 5380720"/>
              <a:gd name="connsiteY9" fmla="*/ 1329814 h 2509563"/>
              <a:gd name="connsiteX10" fmla="*/ 1274713 w 5380720"/>
              <a:gd name="connsiteY10" fmla="*/ 1233099 h 2509563"/>
              <a:gd name="connsiteX11" fmla="*/ 1353843 w 5380720"/>
              <a:gd name="connsiteY11" fmla="*/ 1215514 h 2509563"/>
              <a:gd name="connsiteX12" fmla="*/ 1796393 w 5380720"/>
              <a:gd name="connsiteY12" fmla="*/ 1108199 h 2509563"/>
              <a:gd name="connsiteX13" fmla="*/ 2408920 w 5380720"/>
              <a:gd name="connsiteY13" fmla="*/ 934160 h 2509563"/>
              <a:gd name="connsiteX14" fmla="*/ 2707859 w 5380720"/>
              <a:gd name="connsiteY14" fmla="*/ 670390 h 2509563"/>
              <a:gd name="connsiteX15" fmla="*/ 2761813 w 5380720"/>
              <a:gd name="connsiteY15" fmla="*/ 350821 h 2509563"/>
              <a:gd name="connsiteX16" fmla="*/ 2690274 w 5380720"/>
              <a:gd name="connsiteY16" fmla="*/ 54929 h 2509563"/>
              <a:gd name="connsiteX17" fmla="*/ 2347374 w 5380720"/>
              <a:gd name="connsiteY17" fmla="*/ 10968 h 2509563"/>
              <a:gd name="connsiteX18" fmla="*/ 2066020 w 5380720"/>
              <a:gd name="connsiteY18" fmla="*/ 186814 h 2509563"/>
              <a:gd name="connsiteX19" fmla="*/ 1916551 w 5380720"/>
              <a:gd name="connsiteY19" fmla="*/ 468168 h 2509563"/>
              <a:gd name="connsiteX20" fmla="*/ 1942928 w 5380720"/>
              <a:gd name="connsiteY20" fmla="*/ 837445 h 2509563"/>
              <a:gd name="connsiteX21" fmla="*/ 2206697 w 5380720"/>
              <a:gd name="connsiteY21" fmla="*/ 1153967 h 2509563"/>
              <a:gd name="connsiteX22" fmla="*/ 2734236 w 5380720"/>
              <a:gd name="connsiteY22" fmla="*/ 1312230 h 2509563"/>
              <a:gd name="connsiteX23" fmla="*/ 3261774 w 5380720"/>
              <a:gd name="connsiteY23" fmla="*/ 1321022 h 2509563"/>
              <a:gd name="connsiteX24" fmla="*/ 3758280 w 5380720"/>
              <a:gd name="connsiteY24" fmla="*/ 1456845 h 2509563"/>
              <a:gd name="connsiteX25" fmla="*/ 3982743 w 5380720"/>
              <a:gd name="connsiteY25" fmla="*/ 1813391 h 2509563"/>
              <a:gd name="connsiteX26" fmla="*/ 3886028 w 5380720"/>
              <a:gd name="connsiteY26" fmla="*/ 2191460 h 2509563"/>
              <a:gd name="connsiteX27" fmla="*/ 3595882 w 5380720"/>
              <a:gd name="connsiteY27" fmla="*/ 2323346 h 2509563"/>
              <a:gd name="connsiteX28" fmla="*/ 3258353 w 5380720"/>
              <a:gd name="connsiteY28" fmla="*/ 2195118 h 2509563"/>
              <a:gd name="connsiteX29" fmla="*/ 3173851 w 5380720"/>
              <a:gd name="connsiteY29" fmla="*/ 1760637 h 2509563"/>
              <a:gd name="connsiteX30" fmla="*/ 3402451 w 5380720"/>
              <a:gd name="connsiteY30" fmla="*/ 1408945 h 2509563"/>
              <a:gd name="connsiteX31" fmla="*/ 3736558 w 5380720"/>
              <a:gd name="connsiteY31" fmla="*/ 1162761 h 2509563"/>
              <a:gd name="connsiteX32" fmla="*/ 4439943 w 5380720"/>
              <a:gd name="connsiteY32" fmla="*/ 811068 h 2509563"/>
              <a:gd name="connsiteX33" fmla="*/ 5380720 w 5380720"/>
              <a:gd name="connsiteY33" fmla="*/ 520922 h 2509563"/>
              <a:gd name="connsiteX34" fmla="*/ 5380720 w 5380720"/>
              <a:gd name="connsiteY34" fmla="*/ 520922 h 250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80720" h="2509563">
                <a:moveTo>
                  <a:pt x="0" y="733417"/>
                </a:moveTo>
                <a:cubicBezTo>
                  <a:pt x="416901" y="940036"/>
                  <a:pt x="372064" y="925614"/>
                  <a:pt x="544951" y="1048460"/>
                </a:cubicBezTo>
                <a:cubicBezTo>
                  <a:pt x="717838" y="1171306"/>
                  <a:pt x="939139" y="1300506"/>
                  <a:pt x="1037320" y="1470491"/>
                </a:cubicBezTo>
                <a:cubicBezTo>
                  <a:pt x="1135501" y="1640476"/>
                  <a:pt x="1166274" y="1904245"/>
                  <a:pt x="1134036" y="2068368"/>
                </a:cubicBezTo>
                <a:cubicBezTo>
                  <a:pt x="1101798" y="2232491"/>
                  <a:pt x="961121" y="2386357"/>
                  <a:pt x="843890" y="2455230"/>
                </a:cubicBezTo>
                <a:cubicBezTo>
                  <a:pt x="726659" y="2524103"/>
                  <a:pt x="536159" y="2521172"/>
                  <a:pt x="430651" y="2481607"/>
                </a:cubicBezTo>
                <a:cubicBezTo>
                  <a:pt x="325143" y="2442042"/>
                  <a:pt x="229893" y="2337999"/>
                  <a:pt x="210843" y="2217837"/>
                </a:cubicBezTo>
                <a:cubicBezTo>
                  <a:pt x="191793" y="2097675"/>
                  <a:pt x="250409" y="1885195"/>
                  <a:pt x="316351" y="1760637"/>
                </a:cubicBezTo>
                <a:cubicBezTo>
                  <a:pt x="382293" y="1636079"/>
                  <a:pt x="506851" y="1542294"/>
                  <a:pt x="606497" y="1470490"/>
                </a:cubicBezTo>
                <a:cubicBezTo>
                  <a:pt x="706143" y="1398686"/>
                  <a:pt x="802859" y="1369379"/>
                  <a:pt x="914228" y="1329814"/>
                </a:cubicBezTo>
                <a:cubicBezTo>
                  <a:pt x="1025597" y="1290249"/>
                  <a:pt x="1201444" y="1252149"/>
                  <a:pt x="1274713" y="1233099"/>
                </a:cubicBezTo>
                <a:cubicBezTo>
                  <a:pt x="1347982" y="1214049"/>
                  <a:pt x="1266896" y="1236331"/>
                  <a:pt x="1353843" y="1215514"/>
                </a:cubicBezTo>
                <a:cubicBezTo>
                  <a:pt x="1440790" y="1194697"/>
                  <a:pt x="1620547" y="1155091"/>
                  <a:pt x="1796393" y="1108199"/>
                </a:cubicBezTo>
                <a:cubicBezTo>
                  <a:pt x="1972239" y="1061307"/>
                  <a:pt x="2257009" y="1007128"/>
                  <a:pt x="2408920" y="934160"/>
                </a:cubicBezTo>
                <a:cubicBezTo>
                  <a:pt x="2560831" y="861192"/>
                  <a:pt x="2649044" y="767613"/>
                  <a:pt x="2707859" y="670390"/>
                </a:cubicBezTo>
                <a:cubicBezTo>
                  <a:pt x="2766674" y="573167"/>
                  <a:pt x="2764744" y="453398"/>
                  <a:pt x="2761813" y="350821"/>
                </a:cubicBezTo>
                <a:cubicBezTo>
                  <a:pt x="2758882" y="248244"/>
                  <a:pt x="2759347" y="111571"/>
                  <a:pt x="2690274" y="54929"/>
                </a:cubicBezTo>
                <a:cubicBezTo>
                  <a:pt x="2621201" y="-1713"/>
                  <a:pt x="2451416" y="-11013"/>
                  <a:pt x="2347374" y="10968"/>
                </a:cubicBezTo>
                <a:cubicBezTo>
                  <a:pt x="2243332" y="32949"/>
                  <a:pt x="2137824" y="110614"/>
                  <a:pt x="2066020" y="186814"/>
                </a:cubicBezTo>
                <a:cubicBezTo>
                  <a:pt x="1994216" y="263014"/>
                  <a:pt x="1937066" y="359729"/>
                  <a:pt x="1916551" y="468168"/>
                </a:cubicBezTo>
                <a:cubicBezTo>
                  <a:pt x="1896036" y="576607"/>
                  <a:pt x="1894570" y="723145"/>
                  <a:pt x="1942928" y="837445"/>
                </a:cubicBezTo>
                <a:cubicBezTo>
                  <a:pt x="1991286" y="951745"/>
                  <a:pt x="2074812" y="1074836"/>
                  <a:pt x="2206697" y="1153967"/>
                </a:cubicBezTo>
                <a:cubicBezTo>
                  <a:pt x="2338582" y="1233098"/>
                  <a:pt x="2558390" y="1284388"/>
                  <a:pt x="2734236" y="1312230"/>
                </a:cubicBezTo>
                <a:cubicBezTo>
                  <a:pt x="2910082" y="1340072"/>
                  <a:pt x="3091100" y="1296920"/>
                  <a:pt x="3261774" y="1321022"/>
                </a:cubicBezTo>
                <a:cubicBezTo>
                  <a:pt x="3432448" y="1345124"/>
                  <a:pt x="3638118" y="1374783"/>
                  <a:pt x="3758280" y="1456845"/>
                </a:cubicBezTo>
                <a:cubicBezTo>
                  <a:pt x="3878442" y="1538907"/>
                  <a:pt x="3961452" y="1690955"/>
                  <a:pt x="3982743" y="1813391"/>
                </a:cubicBezTo>
                <a:cubicBezTo>
                  <a:pt x="4004034" y="1935827"/>
                  <a:pt x="3950505" y="2106468"/>
                  <a:pt x="3886028" y="2191460"/>
                </a:cubicBezTo>
                <a:cubicBezTo>
                  <a:pt x="3821551" y="2276452"/>
                  <a:pt x="3700494" y="2322736"/>
                  <a:pt x="3595882" y="2323346"/>
                </a:cubicBezTo>
                <a:cubicBezTo>
                  <a:pt x="3491270" y="2323956"/>
                  <a:pt x="3328691" y="2288903"/>
                  <a:pt x="3258353" y="2195118"/>
                </a:cubicBezTo>
                <a:cubicBezTo>
                  <a:pt x="3188015" y="2101333"/>
                  <a:pt x="3149835" y="1891666"/>
                  <a:pt x="3173851" y="1760637"/>
                </a:cubicBezTo>
                <a:cubicBezTo>
                  <a:pt x="3197867" y="1629608"/>
                  <a:pt x="3308667" y="1508591"/>
                  <a:pt x="3402451" y="1408945"/>
                </a:cubicBezTo>
                <a:cubicBezTo>
                  <a:pt x="3496235" y="1309299"/>
                  <a:pt x="3563643" y="1262407"/>
                  <a:pt x="3736558" y="1162761"/>
                </a:cubicBezTo>
                <a:cubicBezTo>
                  <a:pt x="3909473" y="1063115"/>
                  <a:pt x="4165916" y="918041"/>
                  <a:pt x="4439943" y="811068"/>
                </a:cubicBezTo>
                <a:cubicBezTo>
                  <a:pt x="4713970" y="704095"/>
                  <a:pt x="5380720" y="520922"/>
                  <a:pt x="5380720" y="520922"/>
                </a:cubicBezTo>
                <a:lnTo>
                  <a:pt x="5380720" y="520922"/>
                </a:lnTo>
              </a:path>
            </a:pathLst>
          </a:custGeom>
          <a:noFill/>
          <a:ln w="1270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2730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4F3334-26FD-43DD-AB47-8C26C0537CE3}"/>
              </a:ext>
            </a:extLst>
          </p:cNvPr>
          <p:cNvSpPr>
            <a:spLocks noGrp="1"/>
          </p:cNvSpPr>
          <p:nvPr>
            <p:ph idx="1"/>
          </p:nvPr>
        </p:nvSpPr>
        <p:spPr>
          <a:xfrm>
            <a:off x="6581954" y="2579734"/>
            <a:ext cx="5098211" cy="3304217"/>
          </a:xfrm>
        </p:spPr>
        <p:txBody>
          <a:bodyPr>
            <a:normAutofit/>
          </a:bodyPr>
          <a:lstStyle/>
          <a:p>
            <a:r>
              <a:rPr lang="en-US" sz="2400" b="1"/>
              <a:t>Over 80% </a:t>
            </a:r>
            <a:r>
              <a:rPr lang="en-US" sz="2400"/>
              <a:t>of JDX clients have implemented an automated interface with top ATSs. </a:t>
            </a:r>
            <a:endParaRPr lang="en-US" sz="2400">
              <a:highlight>
                <a:srgbClr val="FFFF00"/>
              </a:highlight>
            </a:endParaRPr>
          </a:p>
          <a:p>
            <a:r>
              <a:rPr lang="en-US" sz="2400"/>
              <a:t>Competencies</a:t>
            </a:r>
          </a:p>
          <a:p>
            <a:r>
              <a:rPr lang="en-US" sz="2400"/>
              <a:t>Interview Guides</a:t>
            </a:r>
          </a:p>
          <a:p>
            <a:pPr marL="0" indent="0">
              <a:buNone/>
            </a:pPr>
            <a:endParaRPr lang="en-US" sz="1800"/>
          </a:p>
          <a:p>
            <a:endParaRPr lang="en-US" sz="1800"/>
          </a:p>
        </p:txBody>
      </p:sp>
      <p:sp>
        <p:nvSpPr>
          <p:cNvPr id="2" name="Title 1">
            <a:extLst>
              <a:ext uri="{FF2B5EF4-FFF2-40B4-BE49-F238E27FC236}">
                <a16:creationId xmlns:a16="http://schemas.microsoft.com/office/drawing/2014/main" id="{19E68DEA-AD46-4863-9F9C-2DA96255B597}"/>
              </a:ext>
            </a:extLst>
          </p:cNvPr>
          <p:cNvSpPr>
            <a:spLocks noGrp="1"/>
          </p:cNvSpPr>
          <p:nvPr>
            <p:ph type="title"/>
          </p:nvPr>
        </p:nvSpPr>
        <p:spPr>
          <a:xfrm>
            <a:off x="6581954" y="500150"/>
            <a:ext cx="5218619" cy="1302771"/>
          </a:xfrm>
        </p:spPr>
        <p:txBody>
          <a:bodyPr/>
          <a:lstStyle/>
          <a:p>
            <a:r>
              <a:rPr lang="en-US" b="0"/>
              <a:t>What JDXpert Clients Are Doing: </a:t>
            </a:r>
            <a:r>
              <a:rPr lang="en-US"/>
              <a:t>Talent Acquisition</a:t>
            </a:r>
          </a:p>
        </p:txBody>
      </p:sp>
      <p:pic>
        <p:nvPicPr>
          <p:cNvPr id="8" name="Picture 7">
            <a:extLst>
              <a:ext uri="{FF2B5EF4-FFF2-40B4-BE49-F238E27FC236}">
                <a16:creationId xmlns:a16="http://schemas.microsoft.com/office/drawing/2014/main" id="{3B43A927-5023-4A29-B0AE-AF371A1D82FE}"/>
              </a:ext>
            </a:extLst>
          </p:cNvPr>
          <p:cNvPicPr>
            <a:picLocks noChangeAspect="1"/>
          </p:cNvPicPr>
          <p:nvPr/>
        </p:nvPicPr>
        <p:blipFill>
          <a:blip r:embed="rId3"/>
          <a:stretch>
            <a:fillRect/>
          </a:stretch>
        </p:blipFill>
        <p:spPr>
          <a:xfrm>
            <a:off x="654440" y="1401843"/>
            <a:ext cx="5297685" cy="3351017"/>
          </a:xfrm>
          <a:prstGeom prst="rect">
            <a:avLst/>
          </a:prstGeom>
          <a:ln w="15875">
            <a:solidFill>
              <a:schemeClr val="tx1"/>
            </a:solidFill>
          </a:ln>
        </p:spPr>
      </p:pic>
      <p:pic>
        <p:nvPicPr>
          <p:cNvPr id="6" name="Picture 5">
            <a:extLst>
              <a:ext uri="{FF2B5EF4-FFF2-40B4-BE49-F238E27FC236}">
                <a16:creationId xmlns:a16="http://schemas.microsoft.com/office/drawing/2014/main" id="{423568FE-0945-57C9-69C2-DE7DE2E7ACD7}"/>
              </a:ext>
            </a:extLst>
          </p:cNvPr>
          <p:cNvPicPr>
            <a:picLocks noChangeAspect="1"/>
          </p:cNvPicPr>
          <p:nvPr/>
        </p:nvPicPr>
        <p:blipFill>
          <a:blip r:embed="rId4"/>
          <a:stretch>
            <a:fillRect/>
          </a:stretch>
        </p:blipFill>
        <p:spPr>
          <a:xfrm>
            <a:off x="654440" y="1401843"/>
            <a:ext cx="5297685" cy="3351016"/>
          </a:xfrm>
          <a:prstGeom prst="rect">
            <a:avLst/>
          </a:prstGeom>
        </p:spPr>
      </p:pic>
      <p:pic>
        <p:nvPicPr>
          <p:cNvPr id="10" name="Picture 9">
            <a:extLst>
              <a:ext uri="{FF2B5EF4-FFF2-40B4-BE49-F238E27FC236}">
                <a16:creationId xmlns:a16="http://schemas.microsoft.com/office/drawing/2014/main" id="{6F86BB59-52B1-4771-9A99-7675A02E8F9B}"/>
              </a:ext>
            </a:extLst>
          </p:cNvPr>
          <p:cNvPicPr>
            <a:picLocks noChangeAspect="1"/>
          </p:cNvPicPr>
          <p:nvPr/>
        </p:nvPicPr>
        <p:blipFill rotWithShape="1">
          <a:blip r:embed="rId5"/>
          <a:srcRect l="-477" r="-83"/>
          <a:stretch/>
        </p:blipFill>
        <p:spPr>
          <a:xfrm>
            <a:off x="654440" y="1591044"/>
            <a:ext cx="5297685" cy="2772270"/>
          </a:xfrm>
          <a:prstGeom prst="rect">
            <a:avLst/>
          </a:prstGeom>
          <a:noFill/>
          <a:ln w="15875">
            <a:noFill/>
          </a:ln>
        </p:spPr>
      </p:pic>
    </p:spTree>
    <p:extLst>
      <p:ext uri="{BB962C8B-B14F-4D97-AF65-F5344CB8AC3E}">
        <p14:creationId xmlns:p14="http://schemas.microsoft.com/office/powerpoint/2010/main" val="2322519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F27541-DBCF-4644-B1FD-23BD9D707874}"/>
              </a:ext>
            </a:extLst>
          </p:cNvPr>
          <p:cNvPicPr>
            <a:picLocks noChangeAspect="1"/>
          </p:cNvPicPr>
          <p:nvPr/>
        </p:nvPicPr>
        <p:blipFill>
          <a:blip r:embed="rId3"/>
          <a:stretch>
            <a:fillRect/>
          </a:stretch>
        </p:blipFill>
        <p:spPr>
          <a:xfrm>
            <a:off x="956023" y="1467597"/>
            <a:ext cx="3641589" cy="4747965"/>
          </a:xfrm>
          <a:prstGeom prst="rect">
            <a:avLst/>
          </a:prstGeom>
          <a:ln>
            <a:solidFill>
              <a:schemeClr val="bg1">
                <a:lumMod val="85000"/>
              </a:schemeClr>
            </a:solidFill>
          </a:ln>
        </p:spPr>
      </p:pic>
      <p:sp>
        <p:nvSpPr>
          <p:cNvPr id="9" name="Title 8">
            <a:extLst>
              <a:ext uri="{FF2B5EF4-FFF2-40B4-BE49-F238E27FC236}">
                <a16:creationId xmlns:a16="http://schemas.microsoft.com/office/drawing/2014/main" id="{EC339F59-BF77-0215-171C-E5648FAF9083}"/>
              </a:ext>
            </a:extLst>
          </p:cNvPr>
          <p:cNvSpPr>
            <a:spLocks noGrp="1"/>
          </p:cNvSpPr>
          <p:nvPr>
            <p:ph type="title"/>
          </p:nvPr>
        </p:nvSpPr>
        <p:spPr>
          <a:xfrm>
            <a:off x="655093" y="473108"/>
            <a:ext cx="10881814" cy="595405"/>
          </a:xfrm>
        </p:spPr>
        <p:txBody>
          <a:bodyPr/>
          <a:lstStyle/>
          <a:p>
            <a:pPr algn="ctr"/>
            <a:r>
              <a:rPr lang="en-US" b="0"/>
              <a:t>Pedigree          vs       Skills-Focused</a:t>
            </a:r>
            <a:endParaRPr lang="en-US"/>
          </a:p>
        </p:txBody>
      </p:sp>
      <p:pic>
        <p:nvPicPr>
          <p:cNvPr id="11" name="Picture 10">
            <a:extLst>
              <a:ext uri="{FF2B5EF4-FFF2-40B4-BE49-F238E27FC236}">
                <a16:creationId xmlns:a16="http://schemas.microsoft.com/office/drawing/2014/main" id="{60B8E398-58BE-8959-37BF-EC178CF3A697}"/>
              </a:ext>
            </a:extLst>
          </p:cNvPr>
          <p:cNvPicPr>
            <a:picLocks noChangeAspect="1"/>
          </p:cNvPicPr>
          <p:nvPr/>
        </p:nvPicPr>
        <p:blipFill>
          <a:blip r:embed="rId4"/>
          <a:stretch>
            <a:fillRect/>
          </a:stretch>
        </p:blipFill>
        <p:spPr>
          <a:xfrm>
            <a:off x="7110561" y="1354863"/>
            <a:ext cx="3822202" cy="4655381"/>
          </a:xfrm>
          <a:prstGeom prst="rect">
            <a:avLst/>
          </a:prstGeom>
          <a:ln>
            <a:solidFill>
              <a:schemeClr val="bg1">
                <a:lumMod val="85000"/>
              </a:schemeClr>
            </a:solidFill>
          </a:ln>
        </p:spPr>
      </p:pic>
      <p:pic>
        <p:nvPicPr>
          <p:cNvPr id="12" name="Picture 11">
            <a:extLst>
              <a:ext uri="{FF2B5EF4-FFF2-40B4-BE49-F238E27FC236}">
                <a16:creationId xmlns:a16="http://schemas.microsoft.com/office/drawing/2014/main" id="{935D5693-B81E-DC53-B879-115264054151}"/>
              </a:ext>
            </a:extLst>
          </p:cNvPr>
          <p:cNvPicPr>
            <a:picLocks noChangeAspect="1"/>
          </p:cNvPicPr>
          <p:nvPr/>
        </p:nvPicPr>
        <p:blipFill>
          <a:blip r:embed="rId5"/>
          <a:stretch>
            <a:fillRect/>
          </a:stretch>
        </p:blipFill>
        <p:spPr>
          <a:xfrm>
            <a:off x="7098586" y="2062692"/>
            <a:ext cx="3656394" cy="3440445"/>
          </a:xfrm>
          <a:prstGeom prst="rect">
            <a:avLst/>
          </a:prstGeom>
        </p:spPr>
      </p:pic>
      <p:sp>
        <p:nvSpPr>
          <p:cNvPr id="5" name="TextBox 4">
            <a:extLst>
              <a:ext uri="{FF2B5EF4-FFF2-40B4-BE49-F238E27FC236}">
                <a16:creationId xmlns:a16="http://schemas.microsoft.com/office/drawing/2014/main" id="{0D5BF30A-9DD4-75EB-EF5C-B848C2DBB793}"/>
              </a:ext>
            </a:extLst>
          </p:cNvPr>
          <p:cNvSpPr txBox="1"/>
          <p:nvPr/>
        </p:nvSpPr>
        <p:spPr>
          <a:xfrm>
            <a:off x="4784403" y="1340395"/>
            <a:ext cx="2176397" cy="584775"/>
          </a:xfrm>
          <a:prstGeom prst="rect">
            <a:avLst/>
          </a:prstGeom>
          <a:noFill/>
        </p:spPr>
        <p:txBody>
          <a:bodyPr wrap="square">
            <a:spAutoFit/>
          </a:bodyPr>
          <a:lstStyle/>
          <a:p>
            <a:r>
              <a:rPr kumimoji="0" lang="en-US" sz="3200" b="1" i="0" u="none" strike="noStrike" kern="1200" cap="none" spc="0" normalizeH="0" baseline="0" noProof="0">
                <a:ln>
                  <a:noFill/>
                </a:ln>
                <a:solidFill>
                  <a:prstClr val="black"/>
                </a:solidFill>
                <a:effectLst/>
                <a:uLnTx/>
                <a:uFillTx/>
                <a:latin typeface="Poppins"/>
                <a:ea typeface="+mj-ea"/>
                <a:cs typeface="+mj-cs"/>
              </a:rPr>
              <a:t>Postings</a:t>
            </a:r>
            <a:endParaRPr lang="en-US"/>
          </a:p>
        </p:txBody>
      </p:sp>
    </p:spTree>
    <p:extLst>
      <p:ext uri="{BB962C8B-B14F-4D97-AF65-F5344CB8AC3E}">
        <p14:creationId xmlns:p14="http://schemas.microsoft.com/office/powerpoint/2010/main" val="33151976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0"/>
              <a:t>Are Job Descriptions Your </a:t>
            </a:r>
            <a:br>
              <a:rPr lang="en-US" sz="4800"/>
            </a:br>
            <a:r>
              <a:rPr lang="en-US" sz="4800"/>
              <a:t>Achilles Heel?</a:t>
            </a:r>
            <a:endParaRPr lang="en-US" sz="4800">
              <a:solidFill>
                <a:srgbClr val="B4FCFE"/>
              </a:solidFill>
              <a:latin typeface="Century Gothic" panose="020B0502020202020204" pitchFamily="34" charset="0"/>
            </a:endParaRPr>
          </a:p>
        </p:txBody>
      </p:sp>
    </p:spTree>
    <p:extLst>
      <p:ext uri="{BB962C8B-B14F-4D97-AF65-F5344CB8AC3E}">
        <p14:creationId xmlns:p14="http://schemas.microsoft.com/office/powerpoint/2010/main" val="90079645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1D171-B5D5-4A30-8211-676198F19B4A}"/>
              </a:ext>
            </a:extLst>
          </p:cNvPr>
          <p:cNvSpPr>
            <a:spLocks noGrp="1"/>
          </p:cNvSpPr>
          <p:nvPr>
            <p:ph type="title"/>
          </p:nvPr>
        </p:nvSpPr>
        <p:spPr>
          <a:xfrm>
            <a:off x="655093" y="584007"/>
            <a:ext cx="10881814" cy="595405"/>
          </a:xfrm>
        </p:spPr>
        <p:txBody>
          <a:bodyPr/>
          <a:lstStyle/>
          <a:p>
            <a:pPr algn="ctr"/>
            <a:r>
              <a:rPr lang="en-US"/>
              <a:t>Debiasing </a:t>
            </a:r>
            <a:r>
              <a:rPr lang="en-US" b="0"/>
              <a:t>in Action</a:t>
            </a:r>
          </a:p>
        </p:txBody>
      </p:sp>
      <p:pic>
        <p:nvPicPr>
          <p:cNvPr id="9" name="Picture 8" descr="Graphical user interface, text, application, email&#10;&#10;Description automatically generated">
            <a:extLst>
              <a:ext uri="{FF2B5EF4-FFF2-40B4-BE49-F238E27FC236}">
                <a16:creationId xmlns:a16="http://schemas.microsoft.com/office/drawing/2014/main" id="{595E36D7-F815-4049-829D-E50A4B69CCB9}"/>
              </a:ext>
            </a:extLst>
          </p:cNvPr>
          <p:cNvPicPr>
            <a:picLocks noChangeAspect="1"/>
          </p:cNvPicPr>
          <p:nvPr/>
        </p:nvPicPr>
        <p:blipFill>
          <a:blip r:embed="rId3"/>
          <a:stretch>
            <a:fillRect/>
          </a:stretch>
        </p:blipFill>
        <p:spPr>
          <a:xfrm>
            <a:off x="1324303" y="1528540"/>
            <a:ext cx="9727303" cy="45097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1933809"/>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1297-A4AF-4998-BFEE-0EC97A2686CB}"/>
              </a:ext>
            </a:extLst>
          </p:cNvPr>
          <p:cNvSpPr>
            <a:spLocks noGrp="1"/>
          </p:cNvSpPr>
          <p:nvPr>
            <p:ph type="title"/>
          </p:nvPr>
        </p:nvSpPr>
        <p:spPr>
          <a:xfrm>
            <a:off x="849792" y="2564488"/>
            <a:ext cx="8667187" cy="1915246"/>
          </a:xfrm>
          <a:noFill/>
        </p:spPr>
        <p:txBody>
          <a:bodyPr/>
          <a:lstStyle/>
          <a:p>
            <a:r>
              <a:rPr lang="en-US">
                <a:solidFill>
                  <a:schemeClr val="bg1"/>
                </a:solidFill>
              </a:rPr>
              <a:t>Engagement/Retention</a:t>
            </a:r>
          </a:p>
        </p:txBody>
      </p:sp>
    </p:spTree>
    <p:extLst>
      <p:ext uri="{BB962C8B-B14F-4D97-AF65-F5344CB8AC3E}">
        <p14:creationId xmlns:p14="http://schemas.microsoft.com/office/powerpoint/2010/main" val="18269555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212C20B-CCA5-EA38-EC40-83694F8F8EE5}"/>
              </a:ext>
            </a:extLst>
          </p:cNvPr>
          <p:cNvSpPr txBox="1"/>
          <p:nvPr/>
        </p:nvSpPr>
        <p:spPr>
          <a:xfrm>
            <a:off x="693826" y="6325381"/>
            <a:ext cx="53893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entury Gothic"/>
                <a:ea typeface="+mn-ea"/>
                <a:cs typeface="+mn-cs"/>
                <a:hlinkClick r:id="rId4"/>
              </a:rPr>
              <a:t>Lever</a:t>
            </a:r>
            <a:endParaRPr kumimoji="0" lang="en-US" sz="1050" b="0" i="0" u="none" strike="noStrike" kern="1200" cap="none" spc="0" normalizeH="0" baseline="0" noProof="0">
              <a:ln>
                <a:noFill/>
              </a:ln>
              <a:solidFill>
                <a:prstClr val="black"/>
              </a:solidFill>
              <a:effectLst/>
              <a:uLnTx/>
              <a:uFillTx/>
              <a:latin typeface="Century Gothic"/>
              <a:ea typeface="+mn-ea"/>
              <a:cs typeface="+mn-cs"/>
            </a:endParaRPr>
          </a:p>
        </p:txBody>
      </p:sp>
      <p:grpSp>
        <p:nvGrpSpPr>
          <p:cNvPr id="8" name="Group 7">
            <a:extLst>
              <a:ext uri="{FF2B5EF4-FFF2-40B4-BE49-F238E27FC236}">
                <a16:creationId xmlns:a16="http://schemas.microsoft.com/office/drawing/2014/main" id="{8327089D-05EA-C871-3540-0BE1990471C2}"/>
              </a:ext>
            </a:extLst>
          </p:cNvPr>
          <p:cNvGrpSpPr/>
          <p:nvPr/>
        </p:nvGrpSpPr>
        <p:grpSpPr>
          <a:xfrm>
            <a:off x="6253016" y="2590971"/>
            <a:ext cx="1820958" cy="1997464"/>
            <a:chOff x="7736021" y="3104051"/>
            <a:chExt cx="1820958" cy="1997464"/>
          </a:xfrm>
        </p:grpSpPr>
        <p:sp>
          <p:nvSpPr>
            <p:cNvPr id="4" name="TextBox 3">
              <a:extLst>
                <a:ext uri="{FF2B5EF4-FFF2-40B4-BE49-F238E27FC236}">
                  <a16:creationId xmlns:a16="http://schemas.microsoft.com/office/drawing/2014/main" id="{6D3E5480-3A22-4F02-3C62-5F3E48DF1B10}"/>
                </a:ext>
              </a:extLst>
            </p:cNvPr>
            <p:cNvSpPr txBox="1"/>
            <p:nvPr/>
          </p:nvSpPr>
          <p:spPr>
            <a:xfrm>
              <a:off x="7985101" y="4732183"/>
              <a:ext cx="13227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mn-cs"/>
                </a:rPr>
                <a:t>Flexibility</a:t>
              </a:r>
            </a:p>
          </p:txBody>
        </p:sp>
        <p:pic>
          <p:nvPicPr>
            <p:cNvPr id="7" name="Picture 6" descr="Icon&#10;&#10;Description automatically generated with medium confidence">
              <a:extLst>
                <a:ext uri="{FF2B5EF4-FFF2-40B4-BE49-F238E27FC236}">
                  <a16:creationId xmlns:a16="http://schemas.microsoft.com/office/drawing/2014/main" id="{880BF85B-D9DB-C61D-36FC-1D72C46E24B9}"/>
                </a:ext>
              </a:extLst>
            </p:cNvPr>
            <p:cNvPicPr>
              <a:picLocks noChangeAspect="1"/>
            </p:cNvPicPr>
            <p:nvPr/>
          </p:nvPicPr>
          <p:blipFill>
            <a:blip r:embed="rId5"/>
            <a:stretch>
              <a:fillRect/>
            </a:stretch>
          </p:blipFill>
          <p:spPr>
            <a:xfrm>
              <a:off x="7736021" y="3104051"/>
              <a:ext cx="1820958" cy="1820958"/>
            </a:xfrm>
            <a:prstGeom prst="rect">
              <a:avLst/>
            </a:prstGeom>
          </p:spPr>
        </p:pic>
      </p:grpSp>
      <p:sp>
        <p:nvSpPr>
          <p:cNvPr id="6" name="TextBox 5">
            <a:extLst>
              <a:ext uri="{FF2B5EF4-FFF2-40B4-BE49-F238E27FC236}">
                <a16:creationId xmlns:a16="http://schemas.microsoft.com/office/drawing/2014/main" id="{7BE0A4B8-EFC5-2DBA-E796-E3BD9AA67A8E}"/>
              </a:ext>
            </a:extLst>
          </p:cNvPr>
          <p:cNvSpPr txBox="1"/>
          <p:nvPr/>
        </p:nvSpPr>
        <p:spPr>
          <a:xfrm>
            <a:off x="1015096" y="4219103"/>
            <a:ext cx="18790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6"/>
                </a:solidFill>
                <a:effectLst/>
                <a:uLnTx/>
                <a:uFillTx/>
                <a:latin typeface="Poppins"/>
                <a:ea typeface="+mn-ea"/>
                <a:cs typeface="+mn-cs"/>
              </a:rPr>
              <a:t>Avoid Burnout</a:t>
            </a:r>
          </a:p>
        </p:txBody>
      </p:sp>
      <p:sp>
        <p:nvSpPr>
          <p:cNvPr id="16" name="Title 1">
            <a:extLst>
              <a:ext uri="{FF2B5EF4-FFF2-40B4-BE49-F238E27FC236}">
                <a16:creationId xmlns:a16="http://schemas.microsoft.com/office/drawing/2014/main" id="{98B2C8F2-316A-9A48-B38F-202649D27FE4}"/>
              </a:ext>
            </a:extLst>
          </p:cNvPr>
          <p:cNvSpPr txBox="1">
            <a:spLocks/>
          </p:cNvSpPr>
          <p:nvPr/>
        </p:nvSpPr>
        <p:spPr>
          <a:xfrm>
            <a:off x="479854" y="612225"/>
            <a:ext cx="11232292" cy="5954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a:t>Engagement/Retention</a:t>
            </a:r>
          </a:p>
        </p:txBody>
      </p:sp>
      <p:grpSp>
        <p:nvGrpSpPr>
          <p:cNvPr id="14" name="Group 13">
            <a:extLst>
              <a:ext uri="{FF2B5EF4-FFF2-40B4-BE49-F238E27FC236}">
                <a16:creationId xmlns:a16="http://schemas.microsoft.com/office/drawing/2014/main" id="{EC92CA5D-C80D-5C79-1CB9-005FB7DFA561}"/>
              </a:ext>
            </a:extLst>
          </p:cNvPr>
          <p:cNvGrpSpPr/>
          <p:nvPr/>
        </p:nvGrpSpPr>
        <p:grpSpPr>
          <a:xfrm>
            <a:off x="8876093" y="2912522"/>
            <a:ext cx="1955985" cy="1675913"/>
            <a:chOff x="9981384" y="3429000"/>
            <a:chExt cx="1955985" cy="1675913"/>
          </a:xfrm>
        </p:grpSpPr>
        <p:sp>
          <p:nvSpPr>
            <p:cNvPr id="21" name="TextBox 20">
              <a:extLst>
                <a:ext uri="{FF2B5EF4-FFF2-40B4-BE49-F238E27FC236}">
                  <a16:creationId xmlns:a16="http://schemas.microsoft.com/office/drawing/2014/main" id="{1BA5283C-A358-34C9-67A6-BAEC6A7F38C8}"/>
                </a:ext>
              </a:extLst>
            </p:cNvPr>
            <p:cNvSpPr txBox="1"/>
            <p:nvPr/>
          </p:nvSpPr>
          <p:spPr>
            <a:xfrm>
              <a:off x="9981384" y="4735581"/>
              <a:ext cx="19559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43BA97"/>
                  </a:solidFill>
                  <a:latin typeface="Poppins"/>
                </a:rPr>
                <a:t>Compensation</a:t>
              </a:r>
              <a:endParaRPr kumimoji="0" lang="en-US" sz="1800" b="1" i="0" u="none" strike="noStrike" kern="1200" cap="none" spc="0" normalizeH="0" baseline="0" noProof="0">
                <a:ln>
                  <a:noFill/>
                </a:ln>
                <a:solidFill>
                  <a:srgbClr val="43BA97"/>
                </a:solidFill>
                <a:effectLst/>
                <a:uLnTx/>
                <a:uFillTx/>
                <a:latin typeface="Poppins"/>
                <a:ea typeface="+mn-ea"/>
                <a:cs typeface="+mn-cs"/>
              </a:endParaRPr>
            </a:p>
          </p:txBody>
        </p:sp>
        <p:pic>
          <p:nvPicPr>
            <p:cNvPr id="10" name="Picture 9" descr="A hand and money with green outline&#10;&#10;Description automatically generated">
              <a:extLst>
                <a:ext uri="{FF2B5EF4-FFF2-40B4-BE49-F238E27FC236}">
                  <a16:creationId xmlns:a16="http://schemas.microsoft.com/office/drawing/2014/main" id="{2EB16AFC-9ABE-8510-0554-B21DB0162E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5121" y="3429000"/>
              <a:ext cx="1247271" cy="1247271"/>
            </a:xfrm>
            <a:prstGeom prst="rect">
              <a:avLst/>
            </a:prstGeom>
          </p:spPr>
        </p:pic>
      </p:grpSp>
      <p:grpSp>
        <p:nvGrpSpPr>
          <p:cNvPr id="2" name="Group 1">
            <a:extLst>
              <a:ext uri="{FF2B5EF4-FFF2-40B4-BE49-F238E27FC236}">
                <a16:creationId xmlns:a16="http://schemas.microsoft.com/office/drawing/2014/main" id="{42A7FA54-E827-46B1-3BB6-32F9126DE455}"/>
              </a:ext>
            </a:extLst>
          </p:cNvPr>
          <p:cNvGrpSpPr/>
          <p:nvPr/>
        </p:nvGrpSpPr>
        <p:grpSpPr>
          <a:xfrm>
            <a:off x="3526973" y="2717383"/>
            <a:ext cx="1923925" cy="1871052"/>
            <a:chOff x="6795783" y="2745427"/>
            <a:chExt cx="1923925" cy="1871052"/>
          </a:xfrm>
        </p:grpSpPr>
        <p:sp>
          <p:nvSpPr>
            <p:cNvPr id="3" name="TextBox 2">
              <a:extLst>
                <a:ext uri="{FF2B5EF4-FFF2-40B4-BE49-F238E27FC236}">
                  <a16:creationId xmlns:a16="http://schemas.microsoft.com/office/drawing/2014/main" id="{D7320EF8-A7D1-5012-F66A-6281D0E5D2D3}"/>
                </a:ext>
              </a:extLst>
            </p:cNvPr>
            <p:cNvSpPr txBox="1"/>
            <p:nvPr/>
          </p:nvSpPr>
          <p:spPr>
            <a:xfrm>
              <a:off x="6795783" y="4247147"/>
              <a:ext cx="19239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B32F"/>
                  </a:solidFill>
                  <a:effectLst/>
                  <a:uLnTx/>
                  <a:uFillTx/>
                  <a:latin typeface="Poppins"/>
                  <a:ea typeface="+mn-ea"/>
                  <a:cs typeface="+mn-cs"/>
                </a:rPr>
                <a:t>Career Growth</a:t>
              </a:r>
            </a:p>
          </p:txBody>
        </p:sp>
        <p:pic>
          <p:nvPicPr>
            <p:cNvPr id="5" name="Picture 4" descr="Icon&#10;&#10;Description automatically generated">
              <a:extLst>
                <a:ext uri="{FF2B5EF4-FFF2-40B4-BE49-F238E27FC236}">
                  <a16:creationId xmlns:a16="http://schemas.microsoft.com/office/drawing/2014/main" id="{B8ADC332-6F56-F534-1B51-F30D30C9D74F}"/>
                </a:ext>
              </a:extLst>
            </p:cNvPr>
            <p:cNvPicPr>
              <a:picLocks noChangeAspect="1"/>
            </p:cNvPicPr>
            <p:nvPr/>
          </p:nvPicPr>
          <p:blipFill>
            <a:blip r:embed="rId7"/>
            <a:stretch>
              <a:fillRect/>
            </a:stretch>
          </p:blipFill>
          <p:spPr>
            <a:xfrm>
              <a:off x="6990717" y="2745427"/>
              <a:ext cx="1534055" cy="1534055"/>
            </a:xfrm>
            <a:prstGeom prst="rect">
              <a:avLst/>
            </a:prstGeom>
          </p:spPr>
        </p:pic>
      </p:grpSp>
      <p:grpSp>
        <p:nvGrpSpPr>
          <p:cNvPr id="19" name="Group 18">
            <a:extLst>
              <a:ext uri="{FF2B5EF4-FFF2-40B4-BE49-F238E27FC236}">
                <a16:creationId xmlns:a16="http://schemas.microsoft.com/office/drawing/2014/main" id="{2B93D3F6-E15C-15AA-B389-ACB87BE84170}"/>
              </a:ext>
            </a:extLst>
          </p:cNvPr>
          <p:cNvGrpSpPr/>
          <p:nvPr/>
        </p:nvGrpSpPr>
        <p:grpSpPr>
          <a:xfrm>
            <a:off x="1133098" y="2740277"/>
            <a:ext cx="1591757" cy="1591757"/>
            <a:chOff x="1133098" y="2740277"/>
            <a:chExt cx="1591757" cy="1591757"/>
          </a:xfrm>
        </p:grpSpPr>
        <p:pic>
          <p:nvPicPr>
            <p:cNvPr id="15" name="Picture 14" descr="A purple line art of a person's face&#10;&#10;Description automatically generated">
              <a:extLst>
                <a:ext uri="{FF2B5EF4-FFF2-40B4-BE49-F238E27FC236}">
                  <a16:creationId xmlns:a16="http://schemas.microsoft.com/office/drawing/2014/main" id="{ECD45285-CF44-ADBD-CC42-D23646138E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8004" y="2981371"/>
              <a:ext cx="1109571" cy="1109571"/>
            </a:xfrm>
            <a:prstGeom prst="rect">
              <a:avLst/>
            </a:prstGeom>
          </p:spPr>
        </p:pic>
        <p:pic>
          <p:nvPicPr>
            <p:cNvPr id="18" name="Graphic 17" descr="No sign outline">
              <a:extLst>
                <a:ext uri="{FF2B5EF4-FFF2-40B4-BE49-F238E27FC236}">
                  <a16:creationId xmlns:a16="http://schemas.microsoft.com/office/drawing/2014/main" id="{D23C2EF9-1433-8F13-FC8F-9B02993C2C1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33098" y="2740277"/>
              <a:ext cx="1591757" cy="1591757"/>
            </a:xfrm>
            <a:prstGeom prst="rect">
              <a:avLst/>
            </a:prstGeom>
          </p:spPr>
        </p:pic>
      </p:grpSp>
    </p:spTree>
    <p:extLst>
      <p:ext uri="{BB962C8B-B14F-4D97-AF65-F5344CB8AC3E}">
        <p14:creationId xmlns:p14="http://schemas.microsoft.com/office/powerpoint/2010/main" val="41991063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3A664D-BDDA-3527-8060-5995C3560FB7}"/>
              </a:ext>
            </a:extLst>
          </p:cNvPr>
          <p:cNvSpPr/>
          <p:nvPr/>
        </p:nvSpPr>
        <p:spPr>
          <a:xfrm>
            <a:off x="8667556" y="0"/>
            <a:ext cx="2206632" cy="39713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Rectangle 7">
            <a:extLst>
              <a:ext uri="{FF2B5EF4-FFF2-40B4-BE49-F238E27FC236}">
                <a16:creationId xmlns:a16="http://schemas.microsoft.com/office/drawing/2014/main" id="{FC990F5C-F1BF-A6FE-7868-F1E1F632C3A9}"/>
              </a:ext>
            </a:extLst>
          </p:cNvPr>
          <p:cNvSpPr/>
          <p:nvPr/>
        </p:nvSpPr>
        <p:spPr>
          <a:xfrm>
            <a:off x="898028" y="3971364"/>
            <a:ext cx="2230183" cy="2886635"/>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Oval 10">
            <a:extLst>
              <a:ext uri="{FF2B5EF4-FFF2-40B4-BE49-F238E27FC236}">
                <a16:creationId xmlns:a16="http://schemas.microsoft.com/office/drawing/2014/main" id="{ACEAEA85-E714-AA9B-1F88-00777DE5391D}"/>
              </a:ext>
            </a:extLst>
          </p:cNvPr>
          <p:cNvSpPr/>
          <p:nvPr/>
        </p:nvSpPr>
        <p:spPr>
          <a:xfrm>
            <a:off x="6886003" y="2184998"/>
            <a:ext cx="3741161" cy="3741161"/>
          </a:xfrm>
          <a:prstGeom prst="ellipse">
            <a:avLst/>
          </a:prstGeom>
          <a:solidFill>
            <a:srgbClr val="F6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2" name="Oval 11">
            <a:extLst>
              <a:ext uri="{FF2B5EF4-FFF2-40B4-BE49-F238E27FC236}">
                <a16:creationId xmlns:a16="http://schemas.microsoft.com/office/drawing/2014/main" id="{1FFD306A-B3FA-8844-9580-098FF38FC673}"/>
              </a:ext>
            </a:extLst>
          </p:cNvPr>
          <p:cNvSpPr/>
          <p:nvPr/>
        </p:nvSpPr>
        <p:spPr>
          <a:xfrm>
            <a:off x="1237272" y="2184998"/>
            <a:ext cx="3741161" cy="3741161"/>
          </a:xfrm>
          <a:prstGeom prst="ellipse">
            <a:avLst/>
          </a:prstGeom>
          <a:solidFill>
            <a:srgbClr val="F6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aphicFrame>
        <p:nvGraphicFramePr>
          <p:cNvPr id="13" name="Chart 12">
            <a:extLst>
              <a:ext uri="{FF2B5EF4-FFF2-40B4-BE49-F238E27FC236}">
                <a16:creationId xmlns:a16="http://schemas.microsoft.com/office/drawing/2014/main" id="{42E76A76-D955-2FD3-CE7B-7B9BCD72F25A}"/>
              </a:ext>
            </a:extLst>
          </p:cNvPr>
          <p:cNvGraphicFramePr/>
          <p:nvPr>
            <p:extLst>
              <p:ext uri="{D42A27DB-BD31-4B8C-83A1-F6EECF244321}">
                <p14:modId xmlns:p14="http://schemas.microsoft.com/office/powerpoint/2010/main" val="3902409134"/>
              </p:ext>
            </p:extLst>
          </p:nvPr>
        </p:nvGraphicFramePr>
        <p:xfrm>
          <a:off x="548659" y="1669945"/>
          <a:ext cx="5090070" cy="4679578"/>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id="{09FD7428-60B0-CC8D-A204-77AFE985B978}"/>
              </a:ext>
            </a:extLst>
          </p:cNvPr>
          <p:cNvSpPr txBox="1"/>
          <p:nvPr/>
        </p:nvSpPr>
        <p:spPr>
          <a:xfrm>
            <a:off x="1672107" y="3322111"/>
            <a:ext cx="2943340" cy="83099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2C4153"/>
                </a:solidFill>
                <a:effectLst/>
                <a:uLnTx/>
                <a:uFillTx/>
                <a:latin typeface="Poppins"/>
                <a:ea typeface="+mn-ea"/>
                <a:cs typeface="+mn-cs"/>
              </a:rPr>
              <a:t>40%</a:t>
            </a:r>
            <a:r>
              <a:rPr kumimoji="0" lang="en-US" sz="4800" b="0" i="0" u="none" strike="noStrike" kern="1200" cap="none" spc="0" normalizeH="0" baseline="0" noProof="0">
                <a:ln>
                  <a:noFill/>
                </a:ln>
                <a:solidFill>
                  <a:srgbClr val="2C4153"/>
                </a:solidFill>
                <a:effectLst/>
                <a:uLnTx/>
                <a:uFillTx/>
                <a:latin typeface="Poppins"/>
                <a:ea typeface="+mn-ea"/>
                <a:cs typeface="+mn-cs"/>
              </a:rPr>
              <a:t> </a:t>
            </a:r>
          </a:p>
        </p:txBody>
      </p:sp>
      <p:sp>
        <p:nvSpPr>
          <p:cNvPr id="15" name="TextBox 14">
            <a:extLst>
              <a:ext uri="{FF2B5EF4-FFF2-40B4-BE49-F238E27FC236}">
                <a16:creationId xmlns:a16="http://schemas.microsoft.com/office/drawing/2014/main" id="{D0B4AA42-5F24-7FA3-7AEC-3330452167B4}"/>
              </a:ext>
            </a:extLst>
          </p:cNvPr>
          <p:cNvSpPr txBox="1"/>
          <p:nvPr/>
        </p:nvSpPr>
        <p:spPr>
          <a:xfrm>
            <a:off x="1734002" y="4010610"/>
            <a:ext cx="2614439" cy="58477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of workers have left their jobs due to burnout</a:t>
            </a:r>
          </a:p>
        </p:txBody>
      </p:sp>
      <p:graphicFrame>
        <p:nvGraphicFramePr>
          <p:cNvPr id="16" name="Chart 15">
            <a:extLst>
              <a:ext uri="{FF2B5EF4-FFF2-40B4-BE49-F238E27FC236}">
                <a16:creationId xmlns:a16="http://schemas.microsoft.com/office/drawing/2014/main" id="{C95CF1D5-0001-5814-8916-930362A5550E}"/>
              </a:ext>
            </a:extLst>
          </p:cNvPr>
          <p:cNvGraphicFramePr/>
          <p:nvPr/>
        </p:nvGraphicFramePr>
        <p:xfrm>
          <a:off x="6123362" y="1669945"/>
          <a:ext cx="5090070" cy="4679578"/>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2CE58422-F125-7A78-ADF4-7418E02C3D99}"/>
              </a:ext>
            </a:extLst>
          </p:cNvPr>
          <p:cNvSpPr txBox="1"/>
          <p:nvPr/>
        </p:nvSpPr>
        <p:spPr>
          <a:xfrm>
            <a:off x="7124560" y="3322111"/>
            <a:ext cx="2943340" cy="83099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12D7D7"/>
                </a:solidFill>
                <a:effectLst/>
                <a:uLnTx/>
                <a:uFillTx/>
                <a:latin typeface="Poppins"/>
                <a:ea typeface="+mn-ea"/>
                <a:cs typeface="+mn-cs"/>
              </a:rPr>
              <a:t>#1</a:t>
            </a:r>
            <a:endParaRPr kumimoji="0" lang="en-US" sz="4800" b="0" i="0" u="none" strike="noStrike" kern="1200" cap="none" spc="0" normalizeH="0" baseline="0" noProof="0">
              <a:ln>
                <a:noFill/>
              </a:ln>
              <a:solidFill>
                <a:srgbClr val="12D7D7"/>
              </a:solidFill>
              <a:effectLst/>
              <a:uLnTx/>
              <a:uFillTx/>
              <a:latin typeface="Poppins"/>
              <a:ea typeface="+mn-ea"/>
              <a:cs typeface="+mn-cs"/>
            </a:endParaRPr>
          </a:p>
        </p:txBody>
      </p:sp>
      <p:sp>
        <p:nvSpPr>
          <p:cNvPr id="18" name="TextBox 17">
            <a:extLst>
              <a:ext uri="{FF2B5EF4-FFF2-40B4-BE49-F238E27FC236}">
                <a16:creationId xmlns:a16="http://schemas.microsoft.com/office/drawing/2014/main" id="{0714D8E2-8AE1-BFEB-2C98-782612A1525C}"/>
              </a:ext>
            </a:extLst>
          </p:cNvPr>
          <p:cNvSpPr txBox="1"/>
          <p:nvPr/>
        </p:nvSpPr>
        <p:spPr>
          <a:xfrm>
            <a:off x="7282845" y="4010610"/>
            <a:ext cx="2708986" cy="58477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reason why employees in the US leave their jobs</a:t>
            </a:r>
            <a:endParaRPr kumimoji="0" lang="en-US" sz="1600" b="1"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11B8BB1F-D20F-7133-E973-A1C27CB2CA6E}"/>
              </a:ext>
            </a:extLst>
          </p:cNvPr>
          <p:cNvSpPr>
            <a:spLocks noGrp="1"/>
          </p:cNvSpPr>
          <p:nvPr>
            <p:ph type="title"/>
          </p:nvPr>
        </p:nvSpPr>
        <p:spPr/>
        <p:txBody>
          <a:bodyPr/>
          <a:lstStyle/>
          <a:p>
            <a:r>
              <a:rPr lang="en-US" b="0"/>
              <a:t>What’s the Risk: </a:t>
            </a:r>
            <a:r>
              <a:rPr lang="en-US"/>
              <a:t>Burnout</a:t>
            </a:r>
          </a:p>
        </p:txBody>
      </p:sp>
      <p:sp>
        <p:nvSpPr>
          <p:cNvPr id="10" name="TextBox 9">
            <a:extLst>
              <a:ext uri="{FF2B5EF4-FFF2-40B4-BE49-F238E27FC236}">
                <a16:creationId xmlns:a16="http://schemas.microsoft.com/office/drawing/2014/main" id="{20F21FEB-0BB1-538F-E863-689CA5424F98}"/>
              </a:ext>
            </a:extLst>
          </p:cNvPr>
          <p:cNvSpPr txBox="1"/>
          <p:nvPr/>
        </p:nvSpPr>
        <p:spPr>
          <a:xfrm>
            <a:off x="10061407" y="6331028"/>
            <a:ext cx="762000" cy="261609"/>
          </a:xfrm>
          <a:prstGeom prst="rect">
            <a:avLst/>
          </a:prstGeom>
          <a:noFill/>
        </p:spPr>
        <p:txBody>
          <a:bodyPr wrap="square" rtlCol="0">
            <a:spAutoFit/>
          </a:bodyPr>
          <a:lstStyle/>
          <a:p>
            <a:pPr algn="r"/>
            <a:r>
              <a:rPr lang="en-US" sz="1050">
                <a:hlinkClick r:id="rId4"/>
              </a:rPr>
              <a:t>Zippia</a:t>
            </a:r>
            <a:endParaRPr lang="en-US" sz="1050"/>
          </a:p>
        </p:txBody>
      </p:sp>
    </p:spTree>
    <p:extLst>
      <p:ext uri="{BB962C8B-B14F-4D97-AF65-F5344CB8AC3E}">
        <p14:creationId xmlns:p14="http://schemas.microsoft.com/office/powerpoint/2010/main" val="243903362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159D88-657C-53F7-69C2-6BDCE8F4FCA8}"/>
              </a:ext>
            </a:extLst>
          </p:cNvPr>
          <p:cNvSpPr/>
          <p:nvPr/>
        </p:nvSpPr>
        <p:spPr>
          <a:xfrm>
            <a:off x="8667556" y="0"/>
            <a:ext cx="2206632" cy="39713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 name="Rectangle 4">
            <a:extLst>
              <a:ext uri="{FF2B5EF4-FFF2-40B4-BE49-F238E27FC236}">
                <a16:creationId xmlns:a16="http://schemas.microsoft.com/office/drawing/2014/main" id="{FD617B62-1E71-90E9-B9CB-57518525141C}"/>
              </a:ext>
            </a:extLst>
          </p:cNvPr>
          <p:cNvSpPr/>
          <p:nvPr/>
        </p:nvSpPr>
        <p:spPr>
          <a:xfrm>
            <a:off x="898028" y="3971364"/>
            <a:ext cx="2270474" cy="288663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 name="Oval 5">
            <a:extLst>
              <a:ext uri="{FF2B5EF4-FFF2-40B4-BE49-F238E27FC236}">
                <a16:creationId xmlns:a16="http://schemas.microsoft.com/office/drawing/2014/main" id="{D34978EC-8A11-AF2F-6205-2D1143B56BC3}"/>
              </a:ext>
            </a:extLst>
          </p:cNvPr>
          <p:cNvSpPr/>
          <p:nvPr/>
        </p:nvSpPr>
        <p:spPr>
          <a:xfrm>
            <a:off x="6886003" y="2184998"/>
            <a:ext cx="3741161" cy="3741161"/>
          </a:xfrm>
          <a:prstGeom prst="ellipse">
            <a:avLst/>
          </a:prstGeom>
          <a:solidFill>
            <a:srgbClr val="F6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Oval 6">
            <a:extLst>
              <a:ext uri="{FF2B5EF4-FFF2-40B4-BE49-F238E27FC236}">
                <a16:creationId xmlns:a16="http://schemas.microsoft.com/office/drawing/2014/main" id="{8C376F52-A1DD-D96B-1067-864661F371D7}"/>
              </a:ext>
            </a:extLst>
          </p:cNvPr>
          <p:cNvSpPr/>
          <p:nvPr/>
        </p:nvSpPr>
        <p:spPr>
          <a:xfrm>
            <a:off x="1237272" y="2184998"/>
            <a:ext cx="3741161" cy="3741161"/>
          </a:xfrm>
          <a:prstGeom prst="ellipse">
            <a:avLst/>
          </a:prstGeom>
          <a:solidFill>
            <a:srgbClr val="F6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aphicFrame>
        <p:nvGraphicFramePr>
          <p:cNvPr id="8" name="Chart 7">
            <a:extLst>
              <a:ext uri="{FF2B5EF4-FFF2-40B4-BE49-F238E27FC236}">
                <a16:creationId xmlns:a16="http://schemas.microsoft.com/office/drawing/2014/main" id="{4A60FB8A-315B-FE88-7823-7B1D2F09503C}"/>
              </a:ext>
            </a:extLst>
          </p:cNvPr>
          <p:cNvGraphicFramePr/>
          <p:nvPr>
            <p:extLst>
              <p:ext uri="{D42A27DB-BD31-4B8C-83A1-F6EECF244321}">
                <p14:modId xmlns:p14="http://schemas.microsoft.com/office/powerpoint/2010/main" val="3673421571"/>
              </p:ext>
            </p:extLst>
          </p:nvPr>
        </p:nvGraphicFramePr>
        <p:xfrm>
          <a:off x="548659" y="1669945"/>
          <a:ext cx="5090070" cy="467957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E98B5DF5-A908-5AF6-885C-9431BB4A4DDA}"/>
              </a:ext>
            </a:extLst>
          </p:cNvPr>
          <p:cNvSpPr txBox="1"/>
          <p:nvPr/>
        </p:nvSpPr>
        <p:spPr>
          <a:xfrm>
            <a:off x="1672107" y="2981965"/>
            <a:ext cx="2943340" cy="83099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accent3"/>
                </a:solidFill>
                <a:effectLst/>
                <a:uLnTx/>
                <a:uFillTx/>
                <a:latin typeface="Poppins"/>
                <a:ea typeface="+mn-ea"/>
                <a:cs typeface="+mn-cs"/>
              </a:rPr>
              <a:t>44%</a:t>
            </a:r>
            <a:r>
              <a:rPr kumimoji="0" lang="en-US" sz="4800" b="0" i="0" u="none" strike="noStrike" kern="1200" cap="none" spc="0" normalizeH="0" baseline="0" noProof="0">
                <a:ln>
                  <a:noFill/>
                </a:ln>
                <a:solidFill>
                  <a:srgbClr val="2C4153"/>
                </a:solidFill>
                <a:effectLst/>
                <a:uLnTx/>
                <a:uFillTx/>
                <a:latin typeface="Poppins"/>
                <a:ea typeface="+mn-ea"/>
                <a:cs typeface="+mn-cs"/>
              </a:rPr>
              <a:t> </a:t>
            </a:r>
          </a:p>
        </p:txBody>
      </p:sp>
      <p:sp>
        <p:nvSpPr>
          <p:cNvPr id="11" name="TextBox 10">
            <a:extLst>
              <a:ext uri="{FF2B5EF4-FFF2-40B4-BE49-F238E27FC236}">
                <a16:creationId xmlns:a16="http://schemas.microsoft.com/office/drawing/2014/main" id="{20B728FD-8017-E3E2-0F6C-B5B3C88C460D}"/>
              </a:ext>
            </a:extLst>
          </p:cNvPr>
          <p:cNvSpPr txBox="1"/>
          <p:nvPr/>
        </p:nvSpPr>
        <p:spPr>
          <a:xfrm>
            <a:off x="1734002" y="3699064"/>
            <a:ext cx="2614439" cy="83099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of companies do not provide compelling career paths</a:t>
            </a:r>
          </a:p>
        </p:txBody>
      </p:sp>
      <p:graphicFrame>
        <p:nvGraphicFramePr>
          <p:cNvPr id="12" name="Chart 11">
            <a:extLst>
              <a:ext uri="{FF2B5EF4-FFF2-40B4-BE49-F238E27FC236}">
                <a16:creationId xmlns:a16="http://schemas.microsoft.com/office/drawing/2014/main" id="{1363873D-ABDD-6C0E-AC69-F99CA3847B5A}"/>
              </a:ext>
            </a:extLst>
          </p:cNvPr>
          <p:cNvGraphicFramePr/>
          <p:nvPr>
            <p:extLst>
              <p:ext uri="{D42A27DB-BD31-4B8C-83A1-F6EECF244321}">
                <p14:modId xmlns:p14="http://schemas.microsoft.com/office/powerpoint/2010/main" val="2855040328"/>
              </p:ext>
            </p:extLst>
          </p:nvPr>
        </p:nvGraphicFramePr>
        <p:xfrm>
          <a:off x="6123362" y="1669945"/>
          <a:ext cx="5090070" cy="4679578"/>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ADD9EF5B-D0AB-6ADC-5E2E-7B90F54253C2}"/>
              </a:ext>
            </a:extLst>
          </p:cNvPr>
          <p:cNvSpPr txBox="1"/>
          <p:nvPr/>
        </p:nvSpPr>
        <p:spPr>
          <a:xfrm>
            <a:off x="7213816" y="2981965"/>
            <a:ext cx="2943340" cy="83099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accent6"/>
                </a:solidFill>
                <a:effectLst/>
                <a:uLnTx/>
                <a:uFillTx/>
                <a:latin typeface="Poppins"/>
                <a:ea typeface="+mn-ea"/>
                <a:cs typeface="+mn-cs"/>
              </a:rPr>
              <a:t>1 in 4</a:t>
            </a:r>
            <a:endParaRPr kumimoji="0" lang="en-US" sz="4800" b="0" i="0" u="none" strike="noStrike" kern="1200" cap="none" spc="0" normalizeH="0" baseline="0" noProof="0">
              <a:ln>
                <a:noFill/>
              </a:ln>
              <a:solidFill>
                <a:schemeClr val="accent6"/>
              </a:solidFill>
              <a:effectLst/>
              <a:uLnTx/>
              <a:uFillTx/>
              <a:latin typeface="Poppins"/>
              <a:ea typeface="+mn-ea"/>
              <a:cs typeface="+mn-cs"/>
            </a:endParaRPr>
          </a:p>
        </p:txBody>
      </p:sp>
      <p:sp>
        <p:nvSpPr>
          <p:cNvPr id="15" name="TextBox 14">
            <a:extLst>
              <a:ext uri="{FF2B5EF4-FFF2-40B4-BE49-F238E27FC236}">
                <a16:creationId xmlns:a16="http://schemas.microsoft.com/office/drawing/2014/main" id="{B47680AD-D940-01BB-325F-61CBC9F4D8F8}"/>
              </a:ext>
            </a:extLst>
          </p:cNvPr>
          <p:cNvSpPr txBox="1"/>
          <p:nvPr/>
        </p:nvSpPr>
        <p:spPr>
          <a:xfrm>
            <a:off x="7282845" y="3699064"/>
            <a:ext cx="2708986" cy="132343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feels confident about their current role, which has led 75% to browse new roles at other companies. </a:t>
            </a:r>
            <a:endParaRPr kumimoji="0" lang="en-US" sz="1600" b="1"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3D392AA0-AB81-069B-AB0D-E33014C957FE}"/>
              </a:ext>
            </a:extLst>
          </p:cNvPr>
          <p:cNvSpPr>
            <a:spLocks noGrp="1"/>
          </p:cNvSpPr>
          <p:nvPr>
            <p:ph type="title"/>
          </p:nvPr>
        </p:nvSpPr>
        <p:spPr>
          <a:xfrm>
            <a:off x="655093" y="640614"/>
            <a:ext cx="9841718" cy="595405"/>
          </a:xfrm>
        </p:spPr>
        <p:txBody>
          <a:bodyPr/>
          <a:lstStyle/>
          <a:p>
            <a:r>
              <a:rPr lang="en-US" b="0"/>
              <a:t>What’s the Risk: </a:t>
            </a:r>
            <a:r>
              <a:rPr lang="en-US"/>
              <a:t>Career Growth</a:t>
            </a:r>
            <a:endParaRPr lang="en-US" b="0"/>
          </a:p>
        </p:txBody>
      </p:sp>
      <p:sp>
        <p:nvSpPr>
          <p:cNvPr id="39" name="TextBox 38">
            <a:extLst>
              <a:ext uri="{FF2B5EF4-FFF2-40B4-BE49-F238E27FC236}">
                <a16:creationId xmlns:a16="http://schemas.microsoft.com/office/drawing/2014/main" id="{41179073-B9D5-DF46-3B21-A507592A6D5A}"/>
              </a:ext>
            </a:extLst>
          </p:cNvPr>
          <p:cNvSpPr txBox="1"/>
          <p:nvPr/>
        </p:nvSpPr>
        <p:spPr>
          <a:xfrm>
            <a:off x="10089561" y="6318101"/>
            <a:ext cx="829454" cy="246221"/>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hlinkClick r:id="rId5"/>
              </a:rPr>
              <a:t>Forbes</a:t>
            </a:r>
            <a:endParaRPr kumimoji="0" lang="en-US" sz="1000" b="1"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22215673"/>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92AA0-AB81-069B-AB0D-E33014C957FE}"/>
              </a:ext>
            </a:extLst>
          </p:cNvPr>
          <p:cNvSpPr>
            <a:spLocks noGrp="1"/>
          </p:cNvSpPr>
          <p:nvPr>
            <p:ph type="title"/>
          </p:nvPr>
        </p:nvSpPr>
        <p:spPr>
          <a:xfrm>
            <a:off x="655093" y="640614"/>
            <a:ext cx="7903474" cy="595405"/>
          </a:xfrm>
        </p:spPr>
        <p:txBody>
          <a:bodyPr/>
          <a:lstStyle/>
          <a:p>
            <a:r>
              <a:rPr lang="en-US" b="0"/>
              <a:t>What’s the Risk: </a:t>
            </a:r>
            <a:r>
              <a:rPr lang="en-US"/>
              <a:t>Flexibility</a:t>
            </a:r>
            <a:endParaRPr lang="en-US" b="0"/>
          </a:p>
        </p:txBody>
      </p:sp>
      <p:sp>
        <p:nvSpPr>
          <p:cNvPr id="3" name="Google Shape;78;g162086d5a5f_0_228">
            <a:extLst>
              <a:ext uri="{FF2B5EF4-FFF2-40B4-BE49-F238E27FC236}">
                <a16:creationId xmlns:a16="http://schemas.microsoft.com/office/drawing/2014/main" id="{17DD2F54-C808-C1DF-B0CF-F93C02933C2D}"/>
              </a:ext>
            </a:extLst>
          </p:cNvPr>
          <p:cNvSpPr/>
          <p:nvPr/>
        </p:nvSpPr>
        <p:spPr>
          <a:xfrm rot="10800000" flipH="1" flipV="1">
            <a:off x="1826108" y="3842246"/>
            <a:ext cx="2635339" cy="3015753"/>
          </a:xfrm>
          <a:prstGeom prst="round2SameRect">
            <a:avLst>
              <a:gd name="adj1" fmla="val 50000"/>
              <a:gd name="adj2" fmla="val 0"/>
            </a:avLst>
          </a:prstGeom>
          <a:solidFill>
            <a:schemeClr val="bg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ubik"/>
              <a:ea typeface="Rubik"/>
              <a:cs typeface="Rubik"/>
              <a:sym typeface="Rubik"/>
            </a:endParaRPr>
          </a:p>
        </p:txBody>
      </p:sp>
      <p:sp>
        <p:nvSpPr>
          <p:cNvPr id="4" name="Rectangle 3">
            <a:extLst>
              <a:ext uri="{FF2B5EF4-FFF2-40B4-BE49-F238E27FC236}">
                <a16:creationId xmlns:a16="http://schemas.microsoft.com/office/drawing/2014/main" id="{3E159D88-657C-53F7-69C2-6BDCE8F4FCA8}"/>
              </a:ext>
            </a:extLst>
          </p:cNvPr>
          <p:cNvSpPr/>
          <p:nvPr/>
        </p:nvSpPr>
        <p:spPr>
          <a:xfrm>
            <a:off x="8667556" y="0"/>
            <a:ext cx="2206632" cy="39713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 name="Rectangle 4">
            <a:extLst>
              <a:ext uri="{FF2B5EF4-FFF2-40B4-BE49-F238E27FC236}">
                <a16:creationId xmlns:a16="http://schemas.microsoft.com/office/drawing/2014/main" id="{FD617B62-1E71-90E9-B9CB-57518525141C}"/>
              </a:ext>
            </a:extLst>
          </p:cNvPr>
          <p:cNvSpPr/>
          <p:nvPr/>
        </p:nvSpPr>
        <p:spPr>
          <a:xfrm>
            <a:off x="1317812" y="4013567"/>
            <a:ext cx="3973510" cy="288663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 name="Oval 5">
            <a:extLst>
              <a:ext uri="{FF2B5EF4-FFF2-40B4-BE49-F238E27FC236}">
                <a16:creationId xmlns:a16="http://schemas.microsoft.com/office/drawing/2014/main" id="{D34978EC-8A11-AF2F-6205-2D1143B56BC3}"/>
              </a:ext>
            </a:extLst>
          </p:cNvPr>
          <p:cNvSpPr/>
          <p:nvPr/>
        </p:nvSpPr>
        <p:spPr>
          <a:xfrm>
            <a:off x="6886003" y="2184998"/>
            <a:ext cx="3741161" cy="3741161"/>
          </a:xfrm>
          <a:prstGeom prst="ellipse">
            <a:avLst/>
          </a:prstGeom>
          <a:solidFill>
            <a:srgbClr val="F6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Oval 6">
            <a:extLst>
              <a:ext uri="{FF2B5EF4-FFF2-40B4-BE49-F238E27FC236}">
                <a16:creationId xmlns:a16="http://schemas.microsoft.com/office/drawing/2014/main" id="{8C376F52-A1DD-D96B-1067-864661F371D7}"/>
              </a:ext>
            </a:extLst>
          </p:cNvPr>
          <p:cNvSpPr/>
          <p:nvPr/>
        </p:nvSpPr>
        <p:spPr>
          <a:xfrm>
            <a:off x="1237272" y="2184998"/>
            <a:ext cx="3741161" cy="3741161"/>
          </a:xfrm>
          <a:prstGeom prst="ellipse">
            <a:avLst/>
          </a:prstGeom>
          <a:solidFill>
            <a:srgbClr val="F6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aphicFrame>
        <p:nvGraphicFramePr>
          <p:cNvPr id="8" name="Chart 7">
            <a:extLst>
              <a:ext uri="{FF2B5EF4-FFF2-40B4-BE49-F238E27FC236}">
                <a16:creationId xmlns:a16="http://schemas.microsoft.com/office/drawing/2014/main" id="{4A60FB8A-315B-FE88-7823-7B1D2F09503C}"/>
              </a:ext>
            </a:extLst>
          </p:cNvPr>
          <p:cNvGraphicFramePr/>
          <p:nvPr/>
        </p:nvGraphicFramePr>
        <p:xfrm>
          <a:off x="548659" y="1669945"/>
          <a:ext cx="5090070" cy="467957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E98B5DF5-A908-5AF6-885C-9431BB4A4DDA}"/>
              </a:ext>
            </a:extLst>
          </p:cNvPr>
          <p:cNvSpPr txBox="1"/>
          <p:nvPr/>
        </p:nvSpPr>
        <p:spPr>
          <a:xfrm>
            <a:off x="1672107" y="3226514"/>
            <a:ext cx="2943340" cy="83099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B32F"/>
                </a:solidFill>
                <a:effectLst/>
                <a:uLnTx/>
                <a:uFillTx/>
                <a:latin typeface="Poppins"/>
                <a:ea typeface="+mn-ea"/>
                <a:cs typeface="+mn-cs"/>
              </a:rPr>
              <a:t>65%</a:t>
            </a:r>
            <a:r>
              <a:rPr kumimoji="0" lang="en-US" sz="4800" b="0" i="0" u="none" strike="noStrike" kern="1200" cap="none" spc="0" normalizeH="0" baseline="0" noProof="0">
                <a:ln>
                  <a:noFill/>
                </a:ln>
                <a:solidFill>
                  <a:srgbClr val="FFB32F"/>
                </a:solidFill>
                <a:effectLst/>
                <a:uLnTx/>
                <a:uFillTx/>
                <a:latin typeface="Poppins"/>
                <a:ea typeface="+mn-ea"/>
                <a:cs typeface="+mn-cs"/>
              </a:rPr>
              <a:t> </a:t>
            </a:r>
          </a:p>
        </p:txBody>
      </p:sp>
      <p:sp>
        <p:nvSpPr>
          <p:cNvPr id="11" name="TextBox 10">
            <a:extLst>
              <a:ext uri="{FF2B5EF4-FFF2-40B4-BE49-F238E27FC236}">
                <a16:creationId xmlns:a16="http://schemas.microsoft.com/office/drawing/2014/main" id="{20B728FD-8017-E3E2-0F6C-B5B3C88C460D}"/>
              </a:ext>
            </a:extLst>
          </p:cNvPr>
          <p:cNvSpPr txBox="1"/>
          <p:nvPr/>
        </p:nvSpPr>
        <p:spPr>
          <a:xfrm>
            <a:off x="2046173" y="3906789"/>
            <a:ext cx="2095041" cy="1077218"/>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of candidates </a:t>
            </a:r>
            <a:r>
              <a:rPr kumimoji="0" lang="en-US" sz="1600" b="1"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want remote work</a:t>
            </a:r>
            <a: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 options even after the pandemic</a:t>
            </a:r>
          </a:p>
        </p:txBody>
      </p:sp>
      <p:graphicFrame>
        <p:nvGraphicFramePr>
          <p:cNvPr id="12" name="Chart 11">
            <a:extLst>
              <a:ext uri="{FF2B5EF4-FFF2-40B4-BE49-F238E27FC236}">
                <a16:creationId xmlns:a16="http://schemas.microsoft.com/office/drawing/2014/main" id="{1363873D-ABDD-6C0E-AC69-F99CA3847B5A}"/>
              </a:ext>
            </a:extLst>
          </p:cNvPr>
          <p:cNvGraphicFramePr/>
          <p:nvPr/>
        </p:nvGraphicFramePr>
        <p:xfrm>
          <a:off x="6123362" y="1669945"/>
          <a:ext cx="5090070" cy="4679578"/>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ADD9EF5B-D0AB-6ADC-5E2E-7B90F54253C2}"/>
              </a:ext>
            </a:extLst>
          </p:cNvPr>
          <p:cNvSpPr txBox="1"/>
          <p:nvPr/>
        </p:nvSpPr>
        <p:spPr>
          <a:xfrm>
            <a:off x="7213816" y="3268188"/>
            <a:ext cx="2943340" cy="83099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38C0CC"/>
                </a:solidFill>
                <a:effectLst/>
                <a:uLnTx/>
                <a:uFillTx/>
                <a:latin typeface="Poppins"/>
                <a:ea typeface="+mn-ea"/>
                <a:cs typeface="+mn-cs"/>
              </a:rPr>
              <a:t>76%</a:t>
            </a:r>
            <a:r>
              <a:rPr kumimoji="0" lang="en-US" sz="4800" b="0" i="0" u="none" strike="noStrike" kern="1200" cap="none" spc="0" normalizeH="0" baseline="0" noProof="0">
                <a:ln>
                  <a:noFill/>
                </a:ln>
                <a:solidFill>
                  <a:srgbClr val="38C0CC"/>
                </a:solidFill>
                <a:effectLst/>
                <a:uLnTx/>
                <a:uFillTx/>
                <a:latin typeface="Poppins"/>
                <a:ea typeface="+mn-ea"/>
                <a:cs typeface="+mn-cs"/>
              </a:rPr>
              <a:t> </a:t>
            </a:r>
          </a:p>
        </p:txBody>
      </p:sp>
      <p:sp>
        <p:nvSpPr>
          <p:cNvPr id="15" name="TextBox 14">
            <a:extLst>
              <a:ext uri="{FF2B5EF4-FFF2-40B4-BE49-F238E27FC236}">
                <a16:creationId xmlns:a16="http://schemas.microsoft.com/office/drawing/2014/main" id="{B47680AD-D940-01BB-325F-61CBC9F4D8F8}"/>
              </a:ext>
            </a:extLst>
          </p:cNvPr>
          <p:cNvSpPr txBox="1"/>
          <p:nvPr/>
        </p:nvSpPr>
        <p:spPr>
          <a:xfrm>
            <a:off x="7258981" y="3906789"/>
            <a:ext cx="2708986" cy="1077218"/>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of employees see </a:t>
            </a:r>
            <a:r>
              <a:rPr kumimoji="0" lang="en-US" sz="1600" b="1"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flex work as a top reason</a:t>
            </a:r>
            <a: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 for staying with their current employer</a:t>
            </a:r>
            <a:endParaRPr kumimoji="0" lang="en-US" sz="1600" b="1"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62B8ECDC-EC67-9874-CC4F-231D696DFE75}"/>
              </a:ext>
            </a:extLst>
          </p:cNvPr>
          <p:cNvSpPr txBox="1"/>
          <p:nvPr/>
        </p:nvSpPr>
        <p:spPr>
          <a:xfrm>
            <a:off x="9401506" y="6352683"/>
            <a:ext cx="149432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entury Gothic"/>
                <a:ea typeface="+mn-ea"/>
                <a:cs typeface="+mn-cs"/>
                <a:hlinkClick r:id="rId5"/>
              </a:rPr>
              <a:t>Lever</a:t>
            </a:r>
            <a:r>
              <a:rPr kumimoji="0" lang="en-US" sz="1000" b="0" i="0" u="none" strike="noStrike" kern="1200" cap="none" spc="0" normalizeH="0" baseline="0" noProof="0">
                <a:ln>
                  <a:noFill/>
                </a:ln>
                <a:solidFill>
                  <a:prstClr val="black"/>
                </a:solidFill>
                <a:effectLst/>
                <a:uLnTx/>
                <a:uFillTx/>
                <a:latin typeface="Century Gothic"/>
                <a:ea typeface="+mn-ea"/>
                <a:cs typeface="+mn-cs"/>
              </a:rPr>
              <a:t> | Go</a:t>
            </a:r>
            <a:r>
              <a:rPr kumimoji="0" lang="en-US" sz="1000" b="0" i="0" u="none" strike="noStrike" kern="1200" cap="none" spc="0" normalizeH="0" baseline="0" noProof="0">
                <a:ln>
                  <a:noFill/>
                </a:ln>
                <a:solidFill>
                  <a:prstClr val="black"/>
                </a:solidFill>
                <a:effectLst/>
                <a:uLnTx/>
                <a:uFillTx/>
                <a:latin typeface="Century Gothic"/>
                <a:ea typeface="+mn-ea"/>
                <a:cs typeface="+mn-cs"/>
                <a:hlinkClick r:id="rId6"/>
              </a:rPr>
              <a:t> Remotely</a:t>
            </a:r>
            <a:endParaRPr kumimoji="0" lang="en-US" sz="10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83633601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3A664D-BDDA-3527-8060-5995C3560FB7}"/>
              </a:ext>
            </a:extLst>
          </p:cNvPr>
          <p:cNvSpPr/>
          <p:nvPr/>
        </p:nvSpPr>
        <p:spPr>
          <a:xfrm>
            <a:off x="8667556" y="0"/>
            <a:ext cx="2206632" cy="39713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Rectangle 7">
            <a:extLst>
              <a:ext uri="{FF2B5EF4-FFF2-40B4-BE49-F238E27FC236}">
                <a16:creationId xmlns:a16="http://schemas.microsoft.com/office/drawing/2014/main" id="{FC990F5C-F1BF-A6FE-7868-F1E1F632C3A9}"/>
              </a:ext>
            </a:extLst>
          </p:cNvPr>
          <p:cNvSpPr/>
          <p:nvPr/>
        </p:nvSpPr>
        <p:spPr>
          <a:xfrm>
            <a:off x="898028" y="3971364"/>
            <a:ext cx="2230183" cy="2886635"/>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Oval 10">
            <a:extLst>
              <a:ext uri="{FF2B5EF4-FFF2-40B4-BE49-F238E27FC236}">
                <a16:creationId xmlns:a16="http://schemas.microsoft.com/office/drawing/2014/main" id="{ACEAEA85-E714-AA9B-1F88-00777DE5391D}"/>
              </a:ext>
            </a:extLst>
          </p:cNvPr>
          <p:cNvSpPr/>
          <p:nvPr/>
        </p:nvSpPr>
        <p:spPr>
          <a:xfrm>
            <a:off x="6886003" y="2184998"/>
            <a:ext cx="3741161" cy="3741161"/>
          </a:xfrm>
          <a:prstGeom prst="ellipse">
            <a:avLst/>
          </a:prstGeom>
          <a:solidFill>
            <a:srgbClr val="F6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2" name="Oval 11">
            <a:extLst>
              <a:ext uri="{FF2B5EF4-FFF2-40B4-BE49-F238E27FC236}">
                <a16:creationId xmlns:a16="http://schemas.microsoft.com/office/drawing/2014/main" id="{1FFD306A-B3FA-8844-9580-098FF38FC673}"/>
              </a:ext>
            </a:extLst>
          </p:cNvPr>
          <p:cNvSpPr/>
          <p:nvPr/>
        </p:nvSpPr>
        <p:spPr>
          <a:xfrm>
            <a:off x="1237272" y="2184998"/>
            <a:ext cx="3741161" cy="3741161"/>
          </a:xfrm>
          <a:prstGeom prst="ellipse">
            <a:avLst/>
          </a:prstGeom>
          <a:solidFill>
            <a:srgbClr val="F6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aphicFrame>
        <p:nvGraphicFramePr>
          <p:cNvPr id="13" name="Chart 12">
            <a:extLst>
              <a:ext uri="{FF2B5EF4-FFF2-40B4-BE49-F238E27FC236}">
                <a16:creationId xmlns:a16="http://schemas.microsoft.com/office/drawing/2014/main" id="{42E76A76-D955-2FD3-CE7B-7B9BCD72F25A}"/>
              </a:ext>
            </a:extLst>
          </p:cNvPr>
          <p:cNvGraphicFramePr/>
          <p:nvPr>
            <p:extLst>
              <p:ext uri="{D42A27DB-BD31-4B8C-83A1-F6EECF244321}">
                <p14:modId xmlns:p14="http://schemas.microsoft.com/office/powerpoint/2010/main" val="2363940111"/>
              </p:ext>
            </p:extLst>
          </p:nvPr>
        </p:nvGraphicFramePr>
        <p:xfrm>
          <a:off x="548659" y="1669945"/>
          <a:ext cx="5090070" cy="4679578"/>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09FD7428-60B0-CC8D-A204-77AFE985B978}"/>
              </a:ext>
            </a:extLst>
          </p:cNvPr>
          <p:cNvSpPr txBox="1"/>
          <p:nvPr/>
        </p:nvSpPr>
        <p:spPr>
          <a:xfrm>
            <a:off x="1672107" y="3322111"/>
            <a:ext cx="2943340" cy="83099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2C4153"/>
                </a:solidFill>
                <a:effectLst/>
                <a:uLnTx/>
                <a:uFillTx/>
                <a:latin typeface="Poppins"/>
                <a:ea typeface="+mn-ea"/>
                <a:cs typeface="+mn-cs"/>
              </a:rPr>
              <a:t>66%</a:t>
            </a:r>
            <a:r>
              <a:rPr kumimoji="0" lang="en-US" sz="4800" b="0" i="0" u="none" strike="noStrike" kern="1200" cap="none" spc="0" normalizeH="0" baseline="0" noProof="0">
                <a:ln>
                  <a:noFill/>
                </a:ln>
                <a:solidFill>
                  <a:srgbClr val="2C4153"/>
                </a:solidFill>
                <a:effectLst/>
                <a:uLnTx/>
                <a:uFillTx/>
                <a:latin typeface="Poppins"/>
                <a:ea typeface="+mn-ea"/>
                <a:cs typeface="+mn-cs"/>
              </a:rPr>
              <a:t> </a:t>
            </a:r>
          </a:p>
        </p:txBody>
      </p:sp>
      <p:sp>
        <p:nvSpPr>
          <p:cNvPr id="15" name="TextBox 14">
            <a:extLst>
              <a:ext uri="{FF2B5EF4-FFF2-40B4-BE49-F238E27FC236}">
                <a16:creationId xmlns:a16="http://schemas.microsoft.com/office/drawing/2014/main" id="{D0B4AA42-5F24-7FA3-7AEC-3330452167B4}"/>
              </a:ext>
            </a:extLst>
          </p:cNvPr>
          <p:cNvSpPr txBox="1"/>
          <p:nvPr/>
        </p:nvSpPr>
        <p:spPr>
          <a:xfrm>
            <a:off x="1734002" y="4010610"/>
            <a:ext cx="2614439" cy="58477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of people would quit their jobs due to </a:t>
            </a:r>
            <a:r>
              <a:rPr kumimoji="0" lang="en-US" sz="1600" b="1"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money</a:t>
            </a:r>
          </a:p>
        </p:txBody>
      </p:sp>
      <p:graphicFrame>
        <p:nvGraphicFramePr>
          <p:cNvPr id="16" name="Chart 15">
            <a:extLst>
              <a:ext uri="{FF2B5EF4-FFF2-40B4-BE49-F238E27FC236}">
                <a16:creationId xmlns:a16="http://schemas.microsoft.com/office/drawing/2014/main" id="{C95CF1D5-0001-5814-8916-930362A5550E}"/>
              </a:ext>
            </a:extLst>
          </p:cNvPr>
          <p:cNvGraphicFramePr/>
          <p:nvPr>
            <p:extLst>
              <p:ext uri="{D42A27DB-BD31-4B8C-83A1-F6EECF244321}">
                <p14:modId xmlns:p14="http://schemas.microsoft.com/office/powerpoint/2010/main" val="1608578041"/>
              </p:ext>
            </p:extLst>
          </p:nvPr>
        </p:nvGraphicFramePr>
        <p:xfrm>
          <a:off x="6123362" y="1669945"/>
          <a:ext cx="5090070" cy="4679578"/>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2CE58422-F125-7A78-ADF4-7418E02C3D99}"/>
              </a:ext>
            </a:extLst>
          </p:cNvPr>
          <p:cNvSpPr txBox="1"/>
          <p:nvPr/>
        </p:nvSpPr>
        <p:spPr>
          <a:xfrm>
            <a:off x="7124560" y="2843396"/>
            <a:ext cx="2943340" cy="83099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12D7D7"/>
                </a:solidFill>
                <a:effectLst/>
                <a:uLnTx/>
                <a:uFillTx/>
                <a:latin typeface="Poppins"/>
                <a:ea typeface="+mn-ea"/>
                <a:cs typeface="+mn-cs"/>
              </a:rPr>
              <a:t>5%</a:t>
            </a:r>
            <a:endParaRPr kumimoji="0" lang="en-US" sz="4800" b="0" i="0" u="none" strike="noStrike" kern="1200" cap="none" spc="0" normalizeH="0" baseline="0" noProof="0">
              <a:ln>
                <a:noFill/>
              </a:ln>
              <a:solidFill>
                <a:srgbClr val="12D7D7"/>
              </a:solidFill>
              <a:effectLst/>
              <a:uLnTx/>
              <a:uFillTx/>
              <a:latin typeface="Poppins"/>
              <a:ea typeface="+mn-ea"/>
              <a:cs typeface="+mn-cs"/>
            </a:endParaRPr>
          </a:p>
        </p:txBody>
      </p:sp>
      <p:sp>
        <p:nvSpPr>
          <p:cNvPr id="18" name="TextBox 17">
            <a:extLst>
              <a:ext uri="{FF2B5EF4-FFF2-40B4-BE49-F238E27FC236}">
                <a16:creationId xmlns:a16="http://schemas.microsoft.com/office/drawing/2014/main" id="{0714D8E2-8AE1-BFEB-2C98-782612A1525C}"/>
              </a:ext>
            </a:extLst>
          </p:cNvPr>
          <p:cNvSpPr txBox="1"/>
          <p:nvPr/>
        </p:nvSpPr>
        <p:spPr>
          <a:xfrm>
            <a:off x="7282845" y="3518168"/>
            <a:ext cx="2708986" cy="156966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salary underpayment is enough to send your key talent to the competition, but not enough to motivate your marginal employees to leave</a:t>
            </a:r>
            <a:endParaRPr kumimoji="0" lang="en-US" sz="1600" b="1"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11B8BB1F-D20F-7133-E973-A1C27CB2CA6E}"/>
              </a:ext>
            </a:extLst>
          </p:cNvPr>
          <p:cNvSpPr>
            <a:spLocks noGrp="1"/>
          </p:cNvSpPr>
          <p:nvPr>
            <p:ph type="title"/>
          </p:nvPr>
        </p:nvSpPr>
        <p:spPr/>
        <p:txBody>
          <a:bodyPr/>
          <a:lstStyle/>
          <a:p>
            <a:r>
              <a:rPr lang="en-US" b="0"/>
              <a:t>What’s the Risk: </a:t>
            </a:r>
            <a:r>
              <a:rPr lang="en-US"/>
              <a:t>Compensation</a:t>
            </a:r>
          </a:p>
        </p:txBody>
      </p:sp>
      <p:sp>
        <p:nvSpPr>
          <p:cNvPr id="10" name="TextBox 9">
            <a:extLst>
              <a:ext uri="{FF2B5EF4-FFF2-40B4-BE49-F238E27FC236}">
                <a16:creationId xmlns:a16="http://schemas.microsoft.com/office/drawing/2014/main" id="{20F21FEB-0BB1-538F-E863-689CA5424F98}"/>
              </a:ext>
            </a:extLst>
          </p:cNvPr>
          <p:cNvSpPr txBox="1"/>
          <p:nvPr/>
        </p:nvSpPr>
        <p:spPr>
          <a:xfrm>
            <a:off x="10061407" y="6331028"/>
            <a:ext cx="762000" cy="261609"/>
          </a:xfrm>
          <a:prstGeom prst="rect">
            <a:avLst/>
          </a:prstGeom>
          <a:noFill/>
        </p:spPr>
        <p:txBody>
          <a:bodyPr wrap="square" rtlCol="0">
            <a:spAutoFit/>
          </a:bodyPr>
          <a:lstStyle/>
          <a:p>
            <a:pPr algn="r"/>
            <a:r>
              <a:rPr lang="en-US" sz="1050">
                <a:hlinkClick r:id="rId5"/>
              </a:rPr>
              <a:t>Zippia</a:t>
            </a:r>
            <a:endParaRPr lang="en-US" sz="1050"/>
          </a:p>
        </p:txBody>
      </p:sp>
    </p:spTree>
    <p:extLst>
      <p:ext uri="{BB962C8B-B14F-4D97-AF65-F5344CB8AC3E}">
        <p14:creationId xmlns:p14="http://schemas.microsoft.com/office/powerpoint/2010/main" val="410370630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52ABE-73B3-4D76-A938-4D431AFFDFE3}"/>
              </a:ext>
            </a:extLst>
          </p:cNvPr>
          <p:cNvSpPr>
            <a:spLocks noGrp="1"/>
          </p:cNvSpPr>
          <p:nvPr>
            <p:ph type="title"/>
          </p:nvPr>
        </p:nvSpPr>
        <p:spPr>
          <a:xfrm>
            <a:off x="655093" y="1740228"/>
            <a:ext cx="10881814" cy="595405"/>
          </a:xfrm>
          <a:prstGeom prst="rect">
            <a:avLst/>
          </a:prstGeom>
        </p:spPr>
        <p:txBody>
          <a:bodyPr/>
          <a:lstStyle/>
          <a:p>
            <a:pPr algn="ctr"/>
            <a:r>
              <a:rPr lang="en-US" sz="3200" b="0"/>
              <a:t>Why </a:t>
            </a:r>
            <a:r>
              <a:rPr lang="en-US" sz="2800" b="0"/>
              <a:t>Employees</a:t>
            </a:r>
            <a:r>
              <a:rPr lang="en-US" sz="3200" b="0"/>
              <a:t> </a:t>
            </a:r>
            <a:r>
              <a:rPr lang="en-US" sz="3200"/>
              <a:t>Leave</a:t>
            </a:r>
          </a:p>
        </p:txBody>
      </p:sp>
      <p:sp>
        <p:nvSpPr>
          <p:cNvPr id="31" name="TextBox 30">
            <a:extLst>
              <a:ext uri="{FF2B5EF4-FFF2-40B4-BE49-F238E27FC236}">
                <a16:creationId xmlns:a16="http://schemas.microsoft.com/office/drawing/2014/main" id="{4E36BC07-471D-451E-ABDB-2E68C93397CB}"/>
              </a:ext>
            </a:extLst>
          </p:cNvPr>
          <p:cNvSpPr txBox="1"/>
          <p:nvPr/>
        </p:nvSpPr>
        <p:spPr>
          <a:xfrm>
            <a:off x="204439" y="6326449"/>
            <a:ext cx="1996284" cy="25391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t>McLean &amp; Company</a:t>
            </a:r>
            <a:endParaRPr kumimoji="0" lang="en-US" sz="105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graphicFrame>
        <p:nvGraphicFramePr>
          <p:cNvPr id="15" name="Table 14">
            <a:extLst>
              <a:ext uri="{FF2B5EF4-FFF2-40B4-BE49-F238E27FC236}">
                <a16:creationId xmlns:a16="http://schemas.microsoft.com/office/drawing/2014/main" id="{06D37DEA-617F-4442-9408-89E6240AB219}"/>
              </a:ext>
            </a:extLst>
          </p:cNvPr>
          <p:cNvGraphicFramePr>
            <a:graphicFrameLocks noGrp="1"/>
          </p:cNvGraphicFramePr>
          <p:nvPr>
            <p:extLst>
              <p:ext uri="{D42A27DB-BD31-4B8C-83A1-F6EECF244321}">
                <p14:modId xmlns:p14="http://schemas.microsoft.com/office/powerpoint/2010/main" val="325951559"/>
              </p:ext>
            </p:extLst>
          </p:nvPr>
        </p:nvGraphicFramePr>
        <p:xfrm>
          <a:off x="1667499" y="2438040"/>
          <a:ext cx="8748241" cy="2773680"/>
        </p:xfrm>
        <a:graphic>
          <a:graphicData uri="http://schemas.openxmlformats.org/drawingml/2006/table">
            <a:tbl>
              <a:tblPr>
                <a:tableStyleId>{125E5076-3810-47DD-B79F-674D7AD40C01}</a:tableStyleId>
              </a:tblPr>
              <a:tblGrid>
                <a:gridCol w="7134734">
                  <a:extLst>
                    <a:ext uri="{9D8B030D-6E8A-4147-A177-3AD203B41FA5}">
                      <a16:colId xmlns:a16="http://schemas.microsoft.com/office/drawing/2014/main" val="20000"/>
                    </a:ext>
                  </a:extLst>
                </a:gridCol>
                <a:gridCol w="1613507">
                  <a:extLst>
                    <a:ext uri="{9D8B030D-6E8A-4147-A177-3AD203B41FA5}">
                      <a16:colId xmlns:a16="http://schemas.microsoft.com/office/drawing/2014/main" val="20001"/>
                    </a:ext>
                  </a:extLst>
                </a:gridCol>
              </a:tblGrid>
              <a:tr h="380101">
                <a:tc>
                  <a:txBody>
                    <a:bodyPr/>
                    <a:lstStyle/>
                    <a:p>
                      <a:pPr algn="ctr" fontAlgn="b"/>
                      <a:r>
                        <a:rPr lang="en-US" sz="1400" b="1" u="none" strike="noStrike">
                          <a:solidFill>
                            <a:schemeClr val="bg1"/>
                          </a:solidFill>
                          <a:effectLst/>
                        </a:rPr>
                        <a:t>Turnover factors</a:t>
                      </a:r>
                      <a:endParaRPr lang="en-CA" sz="1400" b="1" i="0" u="none" strike="noStrike">
                        <a:solidFill>
                          <a:schemeClr val="bg1"/>
                        </a:solidFill>
                        <a:effectLst/>
                        <a:latin typeface="Century Gothic" panose="020B0502020202020204" pitchFamily="34" charset="0"/>
                      </a:endParaRPr>
                    </a:p>
                  </a:txBody>
                  <a:tcPr marL="137160" marR="137160" marT="137160" marB="137160" anchor="ctr"/>
                </a:tc>
                <a:tc>
                  <a:txBody>
                    <a:bodyPr/>
                    <a:lstStyle/>
                    <a:p>
                      <a:pPr algn="ctr" fontAlgn="b"/>
                      <a:r>
                        <a:rPr lang="en-US" sz="1400" b="1" u="none" strike="noStrike">
                          <a:solidFill>
                            <a:schemeClr val="bg1"/>
                          </a:solidFill>
                          <a:effectLst/>
                        </a:rPr>
                        <a:t>Rank</a:t>
                      </a:r>
                      <a:endParaRPr lang="en-CA" sz="1400" b="1" i="0" u="none" strike="noStrike">
                        <a:solidFill>
                          <a:schemeClr val="bg1"/>
                        </a:solidFill>
                        <a:effectLst/>
                        <a:latin typeface="Century Gothic" panose="020B0502020202020204" pitchFamily="34" charset="0"/>
                      </a:endParaRPr>
                    </a:p>
                  </a:txBody>
                  <a:tcPr marL="137160" marR="137160" marT="137160" marB="137160" anchor="ctr"/>
                </a:tc>
                <a:extLst>
                  <a:ext uri="{0D108BD9-81ED-4DB2-BD59-A6C34878D82A}">
                    <a16:rowId xmlns:a16="http://schemas.microsoft.com/office/drawing/2014/main" val="10000"/>
                  </a:ext>
                </a:extLst>
              </a:tr>
              <a:tr h="368420">
                <a:tc>
                  <a:txBody>
                    <a:bodyPr/>
                    <a:lstStyle/>
                    <a:p>
                      <a:pPr algn="l" fontAlgn="b"/>
                      <a:r>
                        <a:rPr lang="en-CA" sz="1200" u="none" strike="noStrike">
                          <a:solidFill>
                            <a:schemeClr val="tx1"/>
                          </a:solidFill>
                          <a:effectLst/>
                        </a:rPr>
                        <a:t>Opportunities for career advancement</a:t>
                      </a:r>
                      <a:endParaRPr lang="en-CA" sz="1200" b="0" i="0" u="none" strike="noStrike">
                        <a:solidFill>
                          <a:schemeClr val="tx1"/>
                        </a:solidFill>
                        <a:effectLst/>
                        <a:latin typeface="Century Gothic" panose="020B0502020202020204" pitchFamily="34" charset="0"/>
                      </a:endParaRPr>
                    </a:p>
                  </a:txBody>
                  <a:tcPr marL="137160" marR="137160" marT="137160" marB="137160" anchor="ctr">
                    <a:solidFill>
                      <a:schemeClr val="bg1"/>
                    </a:solidFill>
                  </a:tcPr>
                </a:tc>
                <a:tc>
                  <a:txBody>
                    <a:bodyPr/>
                    <a:lstStyle/>
                    <a:p>
                      <a:pPr algn="ctr" fontAlgn="b"/>
                      <a:r>
                        <a:rPr lang="en-CA" sz="1200" b="1" u="none" strike="noStrike">
                          <a:solidFill>
                            <a:schemeClr val="tx1"/>
                          </a:solidFill>
                          <a:effectLst/>
                        </a:rPr>
                        <a:t>1</a:t>
                      </a:r>
                      <a:endParaRPr lang="en-CA" sz="1200" b="1" i="0" u="none" strike="noStrike">
                        <a:solidFill>
                          <a:schemeClr val="tx1"/>
                        </a:solidFill>
                        <a:effectLst/>
                        <a:latin typeface="Century Gothic" panose="020B0502020202020204" pitchFamily="34" charset="0"/>
                      </a:endParaRPr>
                    </a:p>
                  </a:txBody>
                  <a:tcPr marL="137160" marR="137160" marT="137160" marB="137160" anchor="ctr">
                    <a:solidFill>
                      <a:schemeClr val="bg1"/>
                    </a:solidFill>
                  </a:tcPr>
                </a:tc>
                <a:extLst>
                  <a:ext uri="{0D108BD9-81ED-4DB2-BD59-A6C34878D82A}">
                    <a16:rowId xmlns:a16="http://schemas.microsoft.com/office/drawing/2014/main" val="10001"/>
                  </a:ext>
                </a:extLst>
              </a:tr>
              <a:tr h="368420">
                <a:tc>
                  <a:txBody>
                    <a:bodyPr/>
                    <a:lstStyle/>
                    <a:p>
                      <a:pPr algn="l" fontAlgn="b"/>
                      <a:r>
                        <a:rPr lang="en-CA" sz="1200" u="none" strike="noStrike">
                          <a:solidFill>
                            <a:schemeClr val="tx1"/>
                          </a:solidFill>
                          <a:effectLst/>
                        </a:rPr>
                        <a:t>Satisfaction with my role and responsibilities</a:t>
                      </a:r>
                      <a:endParaRPr lang="en-CA" sz="1200" b="0" i="0" u="none" strike="noStrike">
                        <a:solidFill>
                          <a:schemeClr val="tx1"/>
                        </a:solidFill>
                        <a:effectLst/>
                        <a:latin typeface="Century Gothic" panose="020B0502020202020204" pitchFamily="34" charset="0"/>
                      </a:endParaRPr>
                    </a:p>
                  </a:txBody>
                  <a:tcPr marL="137160" marR="137160" marT="137160" marB="137160" anchor="ctr">
                    <a:solidFill>
                      <a:schemeClr val="bg1"/>
                    </a:solidFill>
                  </a:tcPr>
                </a:tc>
                <a:tc>
                  <a:txBody>
                    <a:bodyPr/>
                    <a:lstStyle/>
                    <a:p>
                      <a:pPr algn="ctr" fontAlgn="b"/>
                      <a:r>
                        <a:rPr lang="en-CA" sz="1200" b="1" u="none" strike="noStrike">
                          <a:solidFill>
                            <a:schemeClr val="tx1"/>
                          </a:solidFill>
                          <a:effectLst/>
                        </a:rPr>
                        <a:t>2</a:t>
                      </a:r>
                      <a:endParaRPr lang="en-CA" sz="1200" b="1" i="0" u="none" strike="noStrike">
                        <a:solidFill>
                          <a:schemeClr val="tx1"/>
                        </a:solidFill>
                        <a:effectLst/>
                        <a:latin typeface="Century Gothic" panose="020B0502020202020204" pitchFamily="34" charset="0"/>
                      </a:endParaRPr>
                    </a:p>
                  </a:txBody>
                  <a:tcPr marL="137160" marR="137160" marT="137160" marB="137160" anchor="ctr">
                    <a:solidFill>
                      <a:schemeClr val="bg1"/>
                    </a:solidFill>
                  </a:tcPr>
                </a:tc>
                <a:extLst>
                  <a:ext uri="{0D108BD9-81ED-4DB2-BD59-A6C34878D82A}">
                    <a16:rowId xmlns:a16="http://schemas.microsoft.com/office/drawing/2014/main" val="10002"/>
                  </a:ext>
                </a:extLst>
              </a:tr>
              <a:tr h="368420">
                <a:tc>
                  <a:txBody>
                    <a:bodyPr/>
                    <a:lstStyle/>
                    <a:p>
                      <a:pPr algn="l" fontAlgn="b"/>
                      <a:r>
                        <a:rPr lang="en-US" sz="1200" b="0" u="none" strike="noStrike">
                          <a:solidFill>
                            <a:schemeClr val="tx1"/>
                          </a:solidFill>
                          <a:effectLst/>
                        </a:rPr>
                        <a:t>Base pay</a:t>
                      </a:r>
                      <a:endParaRPr lang="en-US" sz="1200" b="0" i="0" u="none" strike="noStrike">
                        <a:solidFill>
                          <a:schemeClr val="tx1"/>
                        </a:solidFill>
                        <a:effectLst/>
                        <a:latin typeface="Century Gothic" panose="020B0502020202020204" pitchFamily="34" charset="0"/>
                      </a:endParaRPr>
                    </a:p>
                  </a:txBody>
                  <a:tcPr marL="137160" marR="137160" marT="137160" marB="137160" anchor="ctr">
                    <a:solidFill>
                      <a:schemeClr val="bg1"/>
                    </a:solidFill>
                  </a:tcPr>
                </a:tc>
                <a:tc>
                  <a:txBody>
                    <a:bodyPr/>
                    <a:lstStyle/>
                    <a:p>
                      <a:pPr algn="ctr" fontAlgn="b"/>
                      <a:r>
                        <a:rPr lang="en-CA" sz="1200" b="1" u="none" strike="noStrike">
                          <a:solidFill>
                            <a:schemeClr val="tx1"/>
                          </a:solidFill>
                          <a:effectLst/>
                        </a:rPr>
                        <a:t>3</a:t>
                      </a:r>
                      <a:endParaRPr lang="en-CA" sz="1200" b="1" i="0" u="none" strike="noStrike">
                        <a:solidFill>
                          <a:schemeClr val="tx1"/>
                        </a:solidFill>
                        <a:effectLst/>
                        <a:latin typeface="Century Gothic" panose="020B0502020202020204" pitchFamily="34" charset="0"/>
                      </a:endParaRPr>
                    </a:p>
                  </a:txBody>
                  <a:tcPr marL="137160" marR="137160" marT="137160" marB="137160" anchor="ctr">
                    <a:solidFill>
                      <a:schemeClr val="bg1"/>
                    </a:solidFill>
                  </a:tcPr>
                </a:tc>
                <a:extLst>
                  <a:ext uri="{0D108BD9-81ED-4DB2-BD59-A6C34878D82A}">
                    <a16:rowId xmlns:a16="http://schemas.microsoft.com/office/drawing/2014/main" val="10003"/>
                  </a:ext>
                </a:extLst>
              </a:tr>
              <a:tr h="368420">
                <a:tc>
                  <a:txBody>
                    <a:bodyPr/>
                    <a:lstStyle/>
                    <a:p>
                      <a:pPr algn="l" fontAlgn="b"/>
                      <a:r>
                        <a:rPr lang="en-US" sz="1200" u="none" strike="noStrike">
                          <a:solidFill>
                            <a:schemeClr val="tx1"/>
                          </a:solidFill>
                          <a:effectLst/>
                        </a:rPr>
                        <a:t>Opportunities for career-related skill development</a:t>
                      </a:r>
                      <a:endParaRPr lang="en-US" sz="1200" b="0" i="0" u="none" strike="noStrike">
                        <a:solidFill>
                          <a:schemeClr val="tx1"/>
                        </a:solidFill>
                        <a:effectLst/>
                        <a:latin typeface="Century Gothic" panose="020B0502020202020204" pitchFamily="34" charset="0"/>
                      </a:endParaRPr>
                    </a:p>
                  </a:txBody>
                  <a:tcPr marL="137160" marR="137160" marT="137160" marB="137160" anchor="ctr">
                    <a:solidFill>
                      <a:schemeClr val="bg1"/>
                    </a:solidFill>
                  </a:tcPr>
                </a:tc>
                <a:tc>
                  <a:txBody>
                    <a:bodyPr/>
                    <a:lstStyle/>
                    <a:p>
                      <a:pPr algn="ctr" fontAlgn="b"/>
                      <a:r>
                        <a:rPr lang="en-CA" sz="1200" b="1" u="none" strike="noStrike">
                          <a:solidFill>
                            <a:schemeClr val="tx1"/>
                          </a:solidFill>
                          <a:effectLst/>
                        </a:rPr>
                        <a:t>4</a:t>
                      </a:r>
                      <a:endParaRPr lang="en-CA" sz="1200" b="1" i="0" u="none" strike="noStrike">
                        <a:solidFill>
                          <a:schemeClr val="tx1"/>
                        </a:solidFill>
                        <a:effectLst/>
                        <a:latin typeface="Century Gothic" panose="020B0502020202020204" pitchFamily="34" charset="0"/>
                      </a:endParaRPr>
                    </a:p>
                  </a:txBody>
                  <a:tcPr marL="137160" marR="137160" marT="137160" marB="137160" anchor="ctr">
                    <a:solidFill>
                      <a:schemeClr val="bg1"/>
                    </a:solidFill>
                  </a:tcPr>
                </a:tc>
                <a:extLst>
                  <a:ext uri="{0D108BD9-81ED-4DB2-BD59-A6C34878D82A}">
                    <a16:rowId xmlns:a16="http://schemas.microsoft.com/office/drawing/2014/main" val="10004"/>
                  </a:ext>
                </a:extLst>
              </a:tr>
              <a:tr h="368420">
                <a:tc>
                  <a:txBody>
                    <a:bodyPr/>
                    <a:lstStyle/>
                    <a:p>
                      <a:pPr algn="l" fontAlgn="b"/>
                      <a:r>
                        <a:rPr lang="en-US" sz="1200" u="none" strike="noStrike">
                          <a:solidFill>
                            <a:schemeClr val="tx1"/>
                          </a:solidFill>
                          <a:effectLst/>
                        </a:rPr>
                        <a:t>The degree to which my skills were used in my job</a:t>
                      </a:r>
                      <a:endParaRPr lang="en-US" sz="1200" b="0" i="0" u="none" strike="noStrike">
                        <a:solidFill>
                          <a:schemeClr val="tx1"/>
                        </a:solidFill>
                        <a:effectLst/>
                        <a:latin typeface="Century Gothic" panose="020B0502020202020204" pitchFamily="34" charset="0"/>
                      </a:endParaRPr>
                    </a:p>
                  </a:txBody>
                  <a:tcPr marL="137160" marR="137160" marT="137160" marB="137160" anchor="ctr">
                    <a:solidFill>
                      <a:schemeClr val="bg1"/>
                    </a:solidFill>
                  </a:tcPr>
                </a:tc>
                <a:tc>
                  <a:txBody>
                    <a:bodyPr/>
                    <a:lstStyle/>
                    <a:p>
                      <a:pPr algn="ctr" fontAlgn="b"/>
                      <a:r>
                        <a:rPr lang="en-CA" sz="1200" b="1" u="none" strike="noStrike">
                          <a:solidFill>
                            <a:schemeClr val="tx1"/>
                          </a:solidFill>
                          <a:effectLst/>
                        </a:rPr>
                        <a:t>5</a:t>
                      </a:r>
                      <a:endParaRPr lang="en-CA" sz="1200" b="1" i="0" u="none" strike="noStrike">
                        <a:solidFill>
                          <a:schemeClr val="tx1"/>
                        </a:solidFill>
                        <a:effectLst/>
                        <a:latin typeface="Century Gothic" panose="020B0502020202020204" pitchFamily="34" charset="0"/>
                      </a:endParaRPr>
                    </a:p>
                  </a:txBody>
                  <a:tcPr marL="137160" marR="137160" marT="137160" marB="137160" anchor="ctr">
                    <a:solidFill>
                      <a:schemeClr val="bg1"/>
                    </a:solidFill>
                  </a:tcPr>
                </a:tc>
                <a:extLst>
                  <a:ext uri="{0D108BD9-81ED-4DB2-BD59-A6C34878D82A}">
                    <a16:rowId xmlns:a16="http://schemas.microsoft.com/office/drawing/2014/main" val="10005"/>
                  </a:ext>
                </a:extLst>
              </a:tr>
            </a:tbl>
          </a:graphicData>
        </a:graphic>
      </p:graphicFrame>
      <p:sp>
        <p:nvSpPr>
          <p:cNvPr id="16" name="TextBox 15">
            <a:extLst>
              <a:ext uri="{FF2B5EF4-FFF2-40B4-BE49-F238E27FC236}">
                <a16:creationId xmlns:a16="http://schemas.microsoft.com/office/drawing/2014/main" id="{E832C1D4-E1D2-4C14-B309-83E21F97E1B4}"/>
              </a:ext>
            </a:extLst>
          </p:cNvPr>
          <p:cNvSpPr txBox="1"/>
          <p:nvPr/>
        </p:nvSpPr>
        <p:spPr>
          <a:xfrm>
            <a:off x="3626857" y="6011939"/>
            <a:ext cx="482953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Are directly dependent upon job descriptions</a:t>
            </a:r>
          </a:p>
        </p:txBody>
      </p:sp>
      <p:sp>
        <p:nvSpPr>
          <p:cNvPr id="17" name="TextBox 16">
            <a:extLst>
              <a:ext uri="{FF2B5EF4-FFF2-40B4-BE49-F238E27FC236}">
                <a16:creationId xmlns:a16="http://schemas.microsoft.com/office/drawing/2014/main" id="{925F7C6C-B684-48BE-BB5B-7D1AE3D7BCAB}"/>
              </a:ext>
            </a:extLst>
          </p:cNvPr>
          <p:cNvSpPr txBox="1"/>
          <p:nvPr/>
        </p:nvSpPr>
        <p:spPr>
          <a:xfrm>
            <a:off x="3971983" y="5211720"/>
            <a:ext cx="4139275"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38C0CC"/>
                </a:solidFill>
                <a:effectLst/>
                <a:uLnTx/>
                <a:uFillTx/>
                <a:latin typeface="Poppins"/>
                <a:ea typeface="+mn-ea"/>
                <a:cs typeface="+mn-cs"/>
              </a:rPr>
              <a:t>4 out of 5</a:t>
            </a:r>
          </a:p>
        </p:txBody>
      </p:sp>
      <p:sp>
        <p:nvSpPr>
          <p:cNvPr id="6" name="TextBox 5">
            <a:extLst>
              <a:ext uri="{FF2B5EF4-FFF2-40B4-BE49-F238E27FC236}">
                <a16:creationId xmlns:a16="http://schemas.microsoft.com/office/drawing/2014/main" id="{DC6C7775-C5DC-ACEF-B40E-2D42364DE88A}"/>
              </a:ext>
            </a:extLst>
          </p:cNvPr>
          <p:cNvSpPr txBox="1"/>
          <p:nvPr/>
        </p:nvSpPr>
        <p:spPr>
          <a:xfrm>
            <a:off x="376443" y="197258"/>
            <a:ext cx="11439114" cy="1323439"/>
          </a:xfrm>
          <a:prstGeom prst="rect">
            <a:avLst/>
          </a:prstGeom>
          <a:noFill/>
        </p:spPr>
        <p:txBody>
          <a:bodyPr wrap="square">
            <a:spAutoFit/>
          </a:bodyPr>
          <a:lstStyle/>
          <a:p>
            <a:pPr algn="ctr"/>
            <a:r>
              <a:rPr lang="en-US" sz="4000" b="0">
                <a:latin typeface="+mj-lt"/>
              </a:rPr>
              <a:t>Why </a:t>
            </a:r>
            <a:r>
              <a:rPr lang="en-US" sz="4000">
                <a:latin typeface="+mj-lt"/>
              </a:rPr>
              <a:t>Job Descriptions </a:t>
            </a:r>
            <a:r>
              <a:rPr lang="en-US" sz="4000" b="0">
                <a:latin typeface="+mj-lt"/>
              </a:rPr>
              <a:t>Are Important:</a:t>
            </a:r>
            <a:r>
              <a:rPr lang="en-US" sz="4000" b="0">
                <a:solidFill>
                  <a:srgbClr val="FF0000"/>
                </a:solidFill>
                <a:latin typeface="+mj-lt"/>
              </a:rPr>
              <a:t> </a:t>
            </a:r>
            <a:r>
              <a:rPr lang="en-US" sz="4000" b="1">
                <a:latin typeface="+mj-lt"/>
              </a:rPr>
              <a:t>Retention Overall</a:t>
            </a:r>
            <a:endParaRPr lang="en-US" sz="4000" b="1"/>
          </a:p>
        </p:txBody>
      </p:sp>
    </p:spTree>
    <p:extLst>
      <p:ext uri="{BB962C8B-B14F-4D97-AF65-F5344CB8AC3E}">
        <p14:creationId xmlns:p14="http://schemas.microsoft.com/office/powerpoint/2010/main" val="36839122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4DED1-02FC-4EFA-8764-18022052351D}"/>
              </a:ext>
            </a:extLst>
          </p:cNvPr>
          <p:cNvSpPr>
            <a:spLocks noGrp="1"/>
          </p:cNvSpPr>
          <p:nvPr>
            <p:ph type="title"/>
          </p:nvPr>
        </p:nvSpPr>
        <p:spPr>
          <a:xfrm>
            <a:off x="660837" y="1905250"/>
            <a:ext cx="10881814" cy="595405"/>
          </a:xfrm>
        </p:spPr>
        <p:txBody>
          <a:bodyPr/>
          <a:lstStyle/>
          <a:p>
            <a:pPr algn="ctr"/>
            <a:r>
              <a:rPr lang="en-US" sz="2400" b="0"/>
              <a:t>Causes of </a:t>
            </a:r>
            <a:r>
              <a:rPr lang="en-US" sz="2400"/>
              <a:t>Burnout?</a:t>
            </a:r>
          </a:p>
        </p:txBody>
      </p:sp>
      <p:sp>
        <p:nvSpPr>
          <p:cNvPr id="6" name="TextBox 5">
            <a:extLst>
              <a:ext uri="{FF2B5EF4-FFF2-40B4-BE49-F238E27FC236}">
                <a16:creationId xmlns:a16="http://schemas.microsoft.com/office/drawing/2014/main" id="{52AD93D3-788D-449C-BED6-EAF9CF65EED9}"/>
              </a:ext>
            </a:extLst>
          </p:cNvPr>
          <p:cNvSpPr txBox="1"/>
          <p:nvPr/>
        </p:nvSpPr>
        <p:spPr>
          <a:xfrm>
            <a:off x="716296" y="6291050"/>
            <a:ext cx="5684504" cy="2616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hlinkClick r:id="rId3"/>
              </a:rPr>
              <a:t>Harvard Business Review</a:t>
            </a:r>
            <a:endParaRPr kumimoji="0" lang="en-US" sz="11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graphicFrame>
        <p:nvGraphicFramePr>
          <p:cNvPr id="4" name="Diagram 3">
            <a:extLst>
              <a:ext uri="{FF2B5EF4-FFF2-40B4-BE49-F238E27FC236}">
                <a16:creationId xmlns:a16="http://schemas.microsoft.com/office/drawing/2014/main" id="{FFF16887-1A82-68BB-C01C-621C52B9E58B}"/>
              </a:ext>
            </a:extLst>
          </p:cNvPr>
          <p:cNvGraphicFramePr/>
          <p:nvPr>
            <p:extLst>
              <p:ext uri="{D42A27DB-BD31-4B8C-83A1-F6EECF244321}">
                <p14:modId xmlns:p14="http://schemas.microsoft.com/office/powerpoint/2010/main" val="2863579447"/>
              </p:ext>
            </p:extLst>
          </p:nvPr>
        </p:nvGraphicFramePr>
        <p:xfrm>
          <a:off x="221983" y="1718159"/>
          <a:ext cx="11438801" cy="39332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03639CA2-8477-EE30-353F-450E0FC2CCF8}"/>
              </a:ext>
            </a:extLst>
          </p:cNvPr>
          <p:cNvSpPr txBox="1"/>
          <p:nvPr/>
        </p:nvSpPr>
        <p:spPr>
          <a:xfrm>
            <a:off x="4061628" y="5097380"/>
            <a:ext cx="4068743"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38C0CC"/>
                </a:solidFill>
                <a:effectLst/>
                <a:uLnTx/>
                <a:uFillTx/>
                <a:latin typeface="Poppins"/>
                <a:ea typeface="+mn-ea"/>
                <a:cs typeface="+mn-cs"/>
              </a:rPr>
              <a:t>3 out of 6</a:t>
            </a:r>
            <a:endParaRPr kumimoji="0" lang="en-US" sz="11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B14EEF90-8A6F-0E57-B46E-A8BCBF09D017}"/>
              </a:ext>
            </a:extLst>
          </p:cNvPr>
          <p:cNvSpPr txBox="1"/>
          <p:nvPr/>
        </p:nvSpPr>
        <p:spPr>
          <a:xfrm>
            <a:off x="3626855" y="5952197"/>
            <a:ext cx="482953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Causes of burnout are related to the job description</a:t>
            </a:r>
          </a:p>
        </p:txBody>
      </p:sp>
      <p:sp>
        <p:nvSpPr>
          <p:cNvPr id="12" name="Oval 11">
            <a:extLst>
              <a:ext uri="{FF2B5EF4-FFF2-40B4-BE49-F238E27FC236}">
                <a16:creationId xmlns:a16="http://schemas.microsoft.com/office/drawing/2014/main" id="{90B73C67-4847-252D-E520-77270E0B8C0E}"/>
              </a:ext>
            </a:extLst>
          </p:cNvPr>
          <p:cNvSpPr/>
          <p:nvPr/>
        </p:nvSpPr>
        <p:spPr>
          <a:xfrm>
            <a:off x="501479" y="2342929"/>
            <a:ext cx="6000471" cy="2773872"/>
          </a:xfrm>
          <a:prstGeom prst="ellipse">
            <a:avLst/>
          </a:prstGeom>
          <a:noFill/>
          <a:ln w="82550" cap="rnd">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 name="Title 1">
            <a:extLst>
              <a:ext uri="{FF2B5EF4-FFF2-40B4-BE49-F238E27FC236}">
                <a16:creationId xmlns:a16="http://schemas.microsoft.com/office/drawing/2014/main" id="{D20969E6-C6D3-014E-85A7-D5BC5C80E7F9}"/>
              </a:ext>
            </a:extLst>
          </p:cNvPr>
          <p:cNvSpPr txBox="1">
            <a:spLocks/>
          </p:cNvSpPr>
          <p:nvPr/>
        </p:nvSpPr>
        <p:spPr>
          <a:xfrm>
            <a:off x="332509" y="427683"/>
            <a:ext cx="11369500" cy="191524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4200" b="0"/>
              <a:t>Why Job Descriptions Are Important: </a:t>
            </a:r>
            <a:r>
              <a:rPr lang="en-US" sz="4200"/>
              <a:t>Burnout</a:t>
            </a:r>
          </a:p>
        </p:txBody>
      </p:sp>
    </p:spTree>
    <p:extLst>
      <p:ext uri="{BB962C8B-B14F-4D97-AF65-F5344CB8AC3E}">
        <p14:creationId xmlns:p14="http://schemas.microsoft.com/office/powerpoint/2010/main" val="2197270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251C1-78B0-4F06-9414-A3D8CA45542F}"/>
              </a:ext>
            </a:extLst>
          </p:cNvPr>
          <p:cNvSpPr>
            <a:spLocks noGrp="1"/>
          </p:cNvSpPr>
          <p:nvPr>
            <p:ph type="title"/>
          </p:nvPr>
        </p:nvSpPr>
        <p:spPr/>
        <p:txBody>
          <a:bodyPr anchor="t"/>
          <a:lstStyle/>
          <a:p>
            <a:r>
              <a:rPr lang="en-US" sz="4400" b="0"/>
              <a:t>Why Job Descriptions Are Important: </a:t>
            </a:r>
            <a:r>
              <a:rPr lang="en-US" sz="4400"/>
              <a:t>Career Growth</a:t>
            </a:r>
            <a:br>
              <a:rPr lang="en-US">
                <a:solidFill>
                  <a:schemeClr val="tx1"/>
                </a:solidFill>
                <a:highlight>
                  <a:srgbClr val="FFFF00"/>
                </a:highlight>
                <a:latin typeface="+mj-ea"/>
                <a:cs typeface="+mj-ea"/>
              </a:rPr>
            </a:br>
            <a:endParaRPr lang="en-US" sz="3200">
              <a:highlight>
                <a:srgbClr val="FFFF00"/>
              </a:highlight>
            </a:endParaRPr>
          </a:p>
        </p:txBody>
      </p:sp>
      <p:sp>
        <p:nvSpPr>
          <p:cNvPr id="3" name="Content Placeholder 2">
            <a:extLst>
              <a:ext uri="{FF2B5EF4-FFF2-40B4-BE49-F238E27FC236}">
                <a16:creationId xmlns:a16="http://schemas.microsoft.com/office/drawing/2014/main" id="{E4B2081E-6BBD-49CA-A79C-21988F661CAF}"/>
              </a:ext>
            </a:extLst>
          </p:cNvPr>
          <p:cNvSpPr>
            <a:spLocks noGrp="1"/>
          </p:cNvSpPr>
          <p:nvPr>
            <p:ph idx="4294967295"/>
          </p:nvPr>
        </p:nvSpPr>
        <p:spPr>
          <a:xfrm>
            <a:off x="655093" y="1983384"/>
            <a:ext cx="10612438" cy="3897312"/>
          </a:xfrm>
        </p:spPr>
        <p:txBody>
          <a:bodyPr anchor="t">
            <a:normAutofit lnSpcReduction="10000"/>
          </a:bodyPr>
          <a:lstStyle/>
          <a:p>
            <a:pPr>
              <a:lnSpc>
                <a:spcPct val="120000"/>
              </a:lnSpc>
            </a:pPr>
            <a:r>
              <a:rPr lang="en-US"/>
              <a:t>Millennials/Gen Z are focused on a rewarding career path</a:t>
            </a:r>
          </a:p>
          <a:p>
            <a:pPr>
              <a:lnSpc>
                <a:spcPct val="120000"/>
              </a:lnSpc>
            </a:pPr>
            <a:r>
              <a:rPr lang="en-US"/>
              <a:t>Defining Career Architecture – Enables a coherent taxonomy, salary structure and career ladders  </a:t>
            </a:r>
          </a:p>
          <a:p>
            <a:pPr>
              <a:lnSpc>
                <a:spcPct val="120000"/>
              </a:lnSpc>
            </a:pPr>
            <a:r>
              <a:rPr lang="en-US"/>
              <a:t>Career architecture and career ladders require a clear understanding of all roles</a:t>
            </a:r>
          </a:p>
          <a:p>
            <a:pPr>
              <a:lnSpc>
                <a:spcPct val="120000"/>
              </a:lnSpc>
            </a:pPr>
            <a:r>
              <a:rPr lang="en-US"/>
              <a:t>Accurate job descriptions are critical </a:t>
            </a:r>
          </a:p>
          <a:p>
            <a:pPr>
              <a:lnSpc>
                <a:spcPct val="120000"/>
              </a:lnSpc>
            </a:pPr>
            <a:r>
              <a:rPr lang="en-US"/>
              <a:t>Managing the process in Word is virtually impossible</a:t>
            </a:r>
          </a:p>
          <a:p>
            <a:endParaRPr lang="en-US"/>
          </a:p>
        </p:txBody>
      </p:sp>
    </p:spTree>
    <p:extLst>
      <p:ext uri="{BB962C8B-B14F-4D97-AF65-F5344CB8AC3E}">
        <p14:creationId xmlns:p14="http://schemas.microsoft.com/office/powerpoint/2010/main" val="1230711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Google Shape;78;g162086d5a5f_0_228">
            <a:extLst>
              <a:ext uri="{FF2B5EF4-FFF2-40B4-BE49-F238E27FC236}">
                <a16:creationId xmlns:a16="http://schemas.microsoft.com/office/drawing/2014/main" id="{695D90D7-BD91-EF0E-CBF8-1CB21928BA8E}"/>
              </a:ext>
            </a:extLst>
          </p:cNvPr>
          <p:cNvSpPr/>
          <p:nvPr/>
        </p:nvSpPr>
        <p:spPr>
          <a:xfrm rot="10800000" flipH="1">
            <a:off x="5558589" y="0"/>
            <a:ext cx="6382398" cy="6777318"/>
          </a:xfrm>
          <a:prstGeom prst="round2SameRect">
            <a:avLst>
              <a:gd name="adj1" fmla="val 50000"/>
              <a:gd name="adj2" fmla="val 0"/>
            </a:avLst>
          </a:prstGeom>
          <a:solidFill>
            <a:schemeClr val="bg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ubik"/>
              <a:ea typeface="Rubik"/>
              <a:cs typeface="Rubik"/>
              <a:sym typeface="Rubik"/>
            </a:endParaRPr>
          </a:p>
        </p:txBody>
      </p:sp>
      <p:sp>
        <p:nvSpPr>
          <p:cNvPr id="2" name="Title 1">
            <a:extLst>
              <a:ext uri="{FF2B5EF4-FFF2-40B4-BE49-F238E27FC236}">
                <a16:creationId xmlns:a16="http://schemas.microsoft.com/office/drawing/2014/main" id="{D116F5BC-9BD2-1081-4511-A51E7650954C}"/>
              </a:ext>
            </a:extLst>
          </p:cNvPr>
          <p:cNvSpPr>
            <a:spLocks noGrp="1"/>
          </p:cNvSpPr>
          <p:nvPr>
            <p:ph type="title"/>
          </p:nvPr>
        </p:nvSpPr>
        <p:spPr>
          <a:xfrm>
            <a:off x="655093" y="611544"/>
            <a:ext cx="4721243" cy="1777579"/>
          </a:xfrm>
        </p:spPr>
        <p:txBody>
          <a:bodyPr/>
          <a:lstStyle/>
          <a:p>
            <a:r>
              <a:rPr kumimoji="0" lang="en-US" sz="4400" b="0" i="0" u="none" strike="noStrike" kern="1200" cap="none" spc="0" normalizeH="0" baseline="0" noProof="0">
                <a:ln>
                  <a:noFill/>
                </a:ln>
                <a:effectLst/>
                <a:uLnTx/>
                <a:uFillTx/>
                <a:ea typeface="+mn-ea"/>
                <a:cs typeface="+mn-cs"/>
              </a:rPr>
              <a:t>Job data is </a:t>
            </a:r>
            <a:br>
              <a:rPr kumimoji="0" lang="en-US" sz="4400" b="0" i="0" u="none" strike="noStrike" kern="1200" cap="none" spc="0" normalizeH="0" baseline="0" noProof="0">
                <a:ln>
                  <a:noFill/>
                </a:ln>
                <a:effectLst/>
                <a:uLnTx/>
                <a:uFillTx/>
                <a:ea typeface="+mn-ea"/>
                <a:cs typeface="+mn-cs"/>
              </a:rPr>
            </a:br>
            <a:r>
              <a:rPr kumimoji="0" lang="en-US" sz="4400" b="0" i="0" u="none" strike="noStrike" kern="1200" cap="none" spc="0" normalizeH="0" baseline="0" noProof="0">
                <a:ln>
                  <a:noFill/>
                </a:ln>
                <a:effectLst/>
                <a:uLnTx/>
                <a:uFillTx/>
                <a:ea typeface="+mn-ea"/>
                <a:cs typeface="+mn-cs"/>
              </a:rPr>
              <a:t>the </a:t>
            </a:r>
            <a:r>
              <a:rPr kumimoji="0" lang="en-US" sz="4400" i="0" u="none" strike="noStrike" kern="1200" cap="none" spc="0" normalizeH="0" baseline="0" noProof="0">
                <a:ln>
                  <a:noFill/>
                </a:ln>
                <a:effectLst/>
                <a:uLnTx/>
                <a:uFillTx/>
                <a:ea typeface="+mn-ea"/>
                <a:cs typeface="+mn-cs"/>
              </a:rPr>
              <a:t>cornerstone</a:t>
            </a:r>
            <a:r>
              <a:rPr kumimoji="0" lang="en-US" sz="4400" b="0" i="0" u="none" strike="noStrike" kern="1200" cap="none" spc="0" normalizeH="0" baseline="0" noProof="0">
                <a:ln>
                  <a:noFill/>
                </a:ln>
                <a:effectLst/>
                <a:uLnTx/>
                <a:uFillTx/>
                <a:ea typeface="+mn-ea"/>
                <a:cs typeface="+mn-cs"/>
              </a:rPr>
              <a:t> of what we do</a:t>
            </a:r>
            <a:endParaRPr lang="en-US"/>
          </a:p>
        </p:txBody>
      </p:sp>
      <p:sp>
        <p:nvSpPr>
          <p:cNvPr id="14" name="TextBox 13">
            <a:extLst>
              <a:ext uri="{FF2B5EF4-FFF2-40B4-BE49-F238E27FC236}">
                <a16:creationId xmlns:a16="http://schemas.microsoft.com/office/drawing/2014/main" id="{76F9B534-BD2E-5044-5F0B-98843BDC5D50}"/>
              </a:ext>
            </a:extLst>
          </p:cNvPr>
          <p:cNvSpPr txBox="1"/>
          <p:nvPr/>
        </p:nvSpPr>
        <p:spPr>
          <a:xfrm>
            <a:off x="684842" y="4647953"/>
            <a:ext cx="5075712" cy="1298817"/>
          </a:xfrm>
          <a:prstGeom prst="rect">
            <a:avLst/>
          </a:prstGeom>
          <a:noFill/>
        </p:spPr>
        <p:txBody>
          <a:bodyPr wrap="square" lIns="0" tIns="0" rIns="0" bIns="0">
            <a:spAutoFit/>
          </a:bodyPr>
          <a:lstStyle/>
          <a:p>
            <a:pPr marL="0" marR="0" lvl="0" indent="0" algn="l" defTabSz="457200" rtl="0" eaLnBrk="1" fontAlgn="auto" latinLnBrk="0" hangingPunct="1">
              <a:lnSpc>
                <a:spcPct val="100000"/>
              </a:lnSpc>
              <a:spcBef>
                <a:spcPct val="20000"/>
              </a:spcBef>
              <a:spcAft>
                <a:spcPts val="0"/>
              </a:spcAft>
              <a:buClr>
                <a:srgbClr val="2EB2C4"/>
              </a:buClr>
              <a:buSzTx/>
              <a:buFont typeface="Arial" panose="020B0604020202020204" pitchFamily="34" charset="0"/>
              <a:buNone/>
              <a:tabLst/>
              <a:defRPr/>
            </a:pPr>
            <a:r>
              <a:rPr kumimoji="0" lang="en-US" sz="1400" b="1" i="0" u="none" strike="noStrike" kern="1200" cap="none" spc="0" normalizeH="0" baseline="0" noProof="0">
                <a:ln>
                  <a:noFill/>
                </a:ln>
                <a:solidFill>
                  <a:srgbClr val="2C4153">
                    <a:lumMod val="75000"/>
                  </a:srgbClr>
                </a:solidFill>
                <a:effectLst/>
                <a:uLnTx/>
                <a:uFillTx/>
                <a:latin typeface="Poppins"/>
                <a:ea typeface="+mn-ea"/>
                <a:cs typeface="+mn-cs"/>
              </a:rPr>
              <a:t>Where do we keep this critical dataset?</a:t>
            </a:r>
          </a:p>
          <a:p>
            <a:pPr marL="0" marR="0" lvl="0" indent="0" algn="l" defTabSz="457200" rtl="0" eaLnBrk="1" fontAlgn="auto" latinLnBrk="0" hangingPunct="1">
              <a:lnSpc>
                <a:spcPct val="100000"/>
              </a:lnSpc>
              <a:spcBef>
                <a:spcPct val="20000"/>
              </a:spcBef>
              <a:spcAft>
                <a:spcPts val="0"/>
              </a:spcAft>
              <a:buClr>
                <a:srgbClr val="2EB2C4"/>
              </a:buClr>
              <a:buSzTx/>
              <a:buFont typeface="Arial" panose="020B0604020202020204" pitchFamily="34" charset="0"/>
              <a:buNone/>
              <a:tabLst/>
              <a:defRPr/>
            </a:pPr>
            <a:r>
              <a:rPr kumimoji="0" lang="en-US" sz="3200" b="1" i="0" u="none" strike="noStrike" kern="1200" cap="none" spc="0" normalizeH="0" baseline="0" noProof="0">
                <a:ln>
                  <a:noFill/>
                </a:ln>
                <a:solidFill>
                  <a:srgbClr val="38C0CC"/>
                </a:solidFill>
                <a:effectLst/>
                <a:uLnTx/>
                <a:uFillTx/>
                <a:latin typeface="Poppins"/>
                <a:ea typeface="+mn-ea"/>
                <a:cs typeface="+mn-cs"/>
              </a:rPr>
              <a:t>THE JOB </a:t>
            </a:r>
            <a:br>
              <a:rPr kumimoji="0" lang="en-US" sz="3200" b="1" i="0" u="none" strike="noStrike" kern="1200" cap="none" spc="0" normalizeH="0" baseline="0" noProof="0">
                <a:ln>
                  <a:noFill/>
                </a:ln>
                <a:solidFill>
                  <a:srgbClr val="38C0CC"/>
                </a:solidFill>
                <a:effectLst/>
                <a:uLnTx/>
                <a:uFillTx/>
                <a:latin typeface="Poppins"/>
                <a:ea typeface="+mn-ea"/>
                <a:cs typeface="+mn-cs"/>
              </a:rPr>
            </a:br>
            <a:r>
              <a:rPr kumimoji="0" lang="en-US" sz="3200" b="1" i="0" u="none" strike="noStrike" kern="1200" cap="none" spc="0" normalizeH="0" baseline="0" noProof="0">
                <a:ln>
                  <a:noFill/>
                </a:ln>
                <a:solidFill>
                  <a:srgbClr val="38C0CC"/>
                </a:solidFill>
                <a:effectLst/>
                <a:uLnTx/>
                <a:uFillTx/>
                <a:latin typeface="Poppins"/>
                <a:ea typeface="+mn-ea"/>
                <a:cs typeface="+mn-cs"/>
              </a:rPr>
              <a:t>DESCRIPTION</a:t>
            </a:r>
          </a:p>
        </p:txBody>
      </p:sp>
      <p:sp>
        <p:nvSpPr>
          <p:cNvPr id="15" name="TextBox 14">
            <a:extLst>
              <a:ext uri="{FF2B5EF4-FFF2-40B4-BE49-F238E27FC236}">
                <a16:creationId xmlns:a16="http://schemas.microsoft.com/office/drawing/2014/main" id="{7216FC63-B4A1-733E-9FA6-88F524B2219E}"/>
              </a:ext>
            </a:extLst>
          </p:cNvPr>
          <p:cNvSpPr txBox="1"/>
          <p:nvPr/>
        </p:nvSpPr>
        <p:spPr>
          <a:xfrm>
            <a:off x="684842" y="3426205"/>
            <a:ext cx="1522277" cy="184666"/>
          </a:xfrm>
          <a:prstGeom prst="rect">
            <a:avLst/>
          </a:prstGeom>
          <a:noFill/>
        </p:spPr>
        <p:txBody>
          <a:bodyPr wrap="square" lIns="0" tIns="0" rIns="0" bIns="0">
            <a:spAutoFit/>
          </a:bodyPr>
          <a:lstStyle/>
          <a:p>
            <a:pPr marL="0" marR="0" lvl="1" indent="0" algn="l" defTabSz="457200" rtl="0" eaLnBrk="1" fontAlgn="auto" latinLnBrk="0" hangingPunct="1">
              <a:lnSpc>
                <a:spcPct val="100000"/>
              </a:lnSpc>
              <a:spcBef>
                <a:spcPts val="0"/>
              </a:spcBef>
              <a:spcAft>
                <a:spcPts val="0"/>
              </a:spcAft>
              <a:buClr>
                <a:srgbClr val="2EB2C4"/>
              </a:buClr>
              <a:buSzPct val="100000"/>
              <a:buFontTx/>
              <a:buNone/>
              <a:tabLst/>
              <a:defRPr/>
            </a:pPr>
            <a:r>
              <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Human Resources</a:t>
            </a:r>
          </a:p>
        </p:txBody>
      </p:sp>
      <p:sp>
        <p:nvSpPr>
          <p:cNvPr id="16" name="TextBox 15">
            <a:extLst>
              <a:ext uri="{FF2B5EF4-FFF2-40B4-BE49-F238E27FC236}">
                <a16:creationId xmlns:a16="http://schemas.microsoft.com/office/drawing/2014/main" id="{EB8317C4-57B4-3E0B-B6FE-AF435E64821B}"/>
              </a:ext>
            </a:extLst>
          </p:cNvPr>
          <p:cNvSpPr txBox="1"/>
          <p:nvPr/>
        </p:nvSpPr>
        <p:spPr>
          <a:xfrm>
            <a:off x="2284695" y="3426205"/>
            <a:ext cx="1729225" cy="184666"/>
          </a:xfrm>
          <a:prstGeom prst="rect">
            <a:avLst/>
          </a:prstGeom>
          <a:noFill/>
        </p:spPr>
        <p:txBody>
          <a:bodyPr wrap="square" lIns="0" tIns="0" rIns="0" bIns="0">
            <a:spAutoFit/>
          </a:bodyPr>
          <a:lstStyle/>
          <a:p>
            <a:pPr marL="0" marR="0" lvl="1" indent="0" algn="l" defTabSz="457200" rtl="0" eaLnBrk="1" fontAlgn="auto" latinLnBrk="0" hangingPunct="1">
              <a:lnSpc>
                <a:spcPct val="100000"/>
              </a:lnSpc>
              <a:spcBef>
                <a:spcPts val="0"/>
              </a:spcBef>
              <a:spcAft>
                <a:spcPts val="0"/>
              </a:spcAft>
              <a:buClr>
                <a:srgbClr val="2EB2C4"/>
              </a:buClr>
              <a:buSzPct val="100000"/>
              <a:buFontTx/>
              <a:buNone/>
              <a:tabLst/>
              <a:defRPr/>
            </a:pPr>
            <a:r>
              <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Talent Management</a:t>
            </a:r>
          </a:p>
        </p:txBody>
      </p:sp>
      <p:sp>
        <p:nvSpPr>
          <p:cNvPr id="21" name="TextBox 20">
            <a:extLst>
              <a:ext uri="{FF2B5EF4-FFF2-40B4-BE49-F238E27FC236}">
                <a16:creationId xmlns:a16="http://schemas.microsoft.com/office/drawing/2014/main" id="{6A76BF5F-546A-64F9-895E-91446D8898AF}"/>
              </a:ext>
            </a:extLst>
          </p:cNvPr>
          <p:cNvSpPr txBox="1"/>
          <p:nvPr/>
        </p:nvSpPr>
        <p:spPr>
          <a:xfrm>
            <a:off x="4036312" y="3426205"/>
            <a:ext cx="1522277" cy="184666"/>
          </a:xfrm>
          <a:prstGeom prst="rect">
            <a:avLst/>
          </a:prstGeom>
          <a:noFill/>
        </p:spPr>
        <p:txBody>
          <a:bodyPr wrap="square" lIns="0" tIns="0" rIns="0" bIns="0">
            <a:spAutoFit/>
          </a:bodyPr>
          <a:lstStyle/>
          <a:p>
            <a:pPr marL="0" marR="0" lvl="1" indent="0" algn="l" defTabSz="457200" rtl="0" eaLnBrk="1" fontAlgn="auto" latinLnBrk="0" hangingPunct="1">
              <a:lnSpc>
                <a:spcPct val="100000"/>
              </a:lnSpc>
              <a:spcBef>
                <a:spcPts val="0"/>
              </a:spcBef>
              <a:spcAft>
                <a:spcPts val="0"/>
              </a:spcAft>
              <a:buClr>
                <a:srgbClr val="2EB2C4"/>
              </a:buClr>
              <a:buSzPct val="100000"/>
              <a:buFontTx/>
              <a:buNone/>
              <a:tabLst/>
              <a:defRPr/>
            </a:pPr>
            <a:r>
              <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Compensation</a:t>
            </a:r>
          </a:p>
        </p:txBody>
      </p:sp>
      <p:sp>
        <p:nvSpPr>
          <p:cNvPr id="25" name="Freeform: Shape 24">
            <a:extLst>
              <a:ext uri="{FF2B5EF4-FFF2-40B4-BE49-F238E27FC236}">
                <a16:creationId xmlns:a16="http://schemas.microsoft.com/office/drawing/2014/main" id="{B2D07823-281A-92CD-D6A1-F103FA25C0CE}"/>
              </a:ext>
            </a:extLst>
          </p:cNvPr>
          <p:cNvSpPr/>
          <p:nvPr/>
        </p:nvSpPr>
        <p:spPr>
          <a:xfrm>
            <a:off x="684842" y="3020959"/>
            <a:ext cx="497612" cy="367600"/>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C4153">
                  <a:lumMod val="75000"/>
                </a:srgbClr>
              </a:solidFill>
              <a:effectLst/>
              <a:uLnTx/>
              <a:uFillTx/>
              <a:latin typeface="Open Sans"/>
              <a:ea typeface="+mn-ea"/>
              <a:cs typeface="+mn-cs"/>
            </a:endParaRPr>
          </a:p>
        </p:txBody>
      </p:sp>
      <p:sp>
        <p:nvSpPr>
          <p:cNvPr id="32" name="Freeform: Shape 31">
            <a:extLst>
              <a:ext uri="{FF2B5EF4-FFF2-40B4-BE49-F238E27FC236}">
                <a16:creationId xmlns:a16="http://schemas.microsoft.com/office/drawing/2014/main" id="{C6DB783C-9DFF-68FB-AF84-54C6C8AACCD0}"/>
              </a:ext>
            </a:extLst>
          </p:cNvPr>
          <p:cNvSpPr/>
          <p:nvPr/>
        </p:nvSpPr>
        <p:spPr>
          <a:xfrm>
            <a:off x="2284695" y="3020959"/>
            <a:ext cx="497612" cy="367600"/>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C4153">
                  <a:lumMod val="75000"/>
                </a:srgbClr>
              </a:solidFill>
              <a:effectLst/>
              <a:uLnTx/>
              <a:uFillTx/>
              <a:latin typeface="Open Sans"/>
              <a:ea typeface="+mn-ea"/>
              <a:cs typeface="+mn-cs"/>
            </a:endParaRPr>
          </a:p>
        </p:txBody>
      </p:sp>
      <p:sp>
        <p:nvSpPr>
          <p:cNvPr id="33" name="Freeform: Shape 32">
            <a:extLst>
              <a:ext uri="{FF2B5EF4-FFF2-40B4-BE49-F238E27FC236}">
                <a16:creationId xmlns:a16="http://schemas.microsoft.com/office/drawing/2014/main" id="{98C1BD34-8795-9AFA-8014-F7F88154A8A8}"/>
              </a:ext>
            </a:extLst>
          </p:cNvPr>
          <p:cNvSpPr/>
          <p:nvPr/>
        </p:nvSpPr>
        <p:spPr>
          <a:xfrm>
            <a:off x="4030978" y="3020959"/>
            <a:ext cx="497612" cy="367600"/>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C4153">
                  <a:lumMod val="75000"/>
                </a:srgbClr>
              </a:solidFill>
              <a:effectLst/>
              <a:uLnTx/>
              <a:uFillTx/>
              <a:latin typeface="Open Sans"/>
              <a:ea typeface="+mn-ea"/>
              <a:cs typeface="+mn-cs"/>
            </a:endParaRPr>
          </a:p>
        </p:txBody>
      </p:sp>
      <p:pic>
        <p:nvPicPr>
          <p:cNvPr id="5" name="Picture 4" descr="A picture containing circle&#10;&#10;Description automatically generated">
            <a:extLst>
              <a:ext uri="{FF2B5EF4-FFF2-40B4-BE49-F238E27FC236}">
                <a16:creationId xmlns:a16="http://schemas.microsoft.com/office/drawing/2014/main" id="{BDFD46E5-B98D-1BE7-6C63-DDEFA6AF1D3A}"/>
              </a:ext>
            </a:extLst>
          </p:cNvPr>
          <p:cNvPicPr>
            <a:picLocks noChangeAspect="1"/>
          </p:cNvPicPr>
          <p:nvPr/>
        </p:nvPicPr>
        <p:blipFill>
          <a:blip r:embed="rId3"/>
          <a:stretch>
            <a:fillRect/>
          </a:stretch>
        </p:blipFill>
        <p:spPr>
          <a:xfrm>
            <a:off x="6062931" y="1115985"/>
            <a:ext cx="5592739" cy="4830785"/>
          </a:xfrm>
          <a:prstGeom prst="rect">
            <a:avLst/>
          </a:prstGeom>
        </p:spPr>
      </p:pic>
      <p:sp>
        <p:nvSpPr>
          <p:cNvPr id="6" name="TextBox 5">
            <a:extLst>
              <a:ext uri="{FF2B5EF4-FFF2-40B4-BE49-F238E27FC236}">
                <a16:creationId xmlns:a16="http://schemas.microsoft.com/office/drawing/2014/main" id="{5E699B84-124F-083B-0C0C-3992C0CE0083}"/>
              </a:ext>
            </a:extLst>
          </p:cNvPr>
          <p:cNvSpPr txBox="1"/>
          <p:nvPr/>
        </p:nvSpPr>
        <p:spPr>
          <a:xfrm>
            <a:off x="7800565" y="3096171"/>
            <a:ext cx="15488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Poppins"/>
                <a:ea typeface="+mn-ea"/>
                <a:cs typeface="+mn-cs"/>
              </a:rPr>
              <a:t>JOB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Poppins"/>
                <a:ea typeface="+mn-ea"/>
                <a:cs typeface="+mn-cs"/>
              </a:rPr>
              <a:t>DESCRIPTION</a:t>
            </a:r>
          </a:p>
        </p:txBody>
      </p:sp>
    </p:spTree>
    <p:extLst>
      <p:ext uri="{BB962C8B-B14F-4D97-AF65-F5344CB8AC3E}">
        <p14:creationId xmlns:p14="http://schemas.microsoft.com/office/powerpoint/2010/main" val="742846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251C1-78B0-4F06-9414-A3D8CA45542F}"/>
              </a:ext>
            </a:extLst>
          </p:cNvPr>
          <p:cNvSpPr>
            <a:spLocks noGrp="1"/>
          </p:cNvSpPr>
          <p:nvPr>
            <p:ph type="title"/>
          </p:nvPr>
        </p:nvSpPr>
        <p:spPr/>
        <p:txBody>
          <a:bodyPr anchor="t"/>
          <a:lstStyle/>
          <a:p>
            <a:r>
              <a:rPr lang="en-US" sz="4400" b="0"/>
              <a:t>Why Job Descriptions Are Important: </a:t>
            </a:r>
            <a:r>
              <a:rPr lang="en-US" sz="4400"/>
              <a:t>Flexibility</a:t>
            </a:r>
            <a:endParaRPr lang="en-US" sz="3200">
              <a:highlight>
                <a:srgbClr val="FFFF00"/>
              </a:highlight>
            </a:endParaRPr>
          </a:p>
        </p:txBody>
      </p:sp>
      <p:sp>
        <p:nvSpPr>
          <p:cNvPr id="3" name="Content Placeholder 2">
            <a:extLst>
              <a:ext uri="{FF2B5EF4-FFF2-40B4-BE49-F238E27FC236}">
                <a16:creationId xmlns:a16="http://schemas.microsoft.com/office/drawing/2014/main" id="{E4B2081E-6BBD-49CA-A79C-21988F661CAF}"/>
              </a:ext>
            </a:extLst>
          </p:cNvPr>
          <p:cNvSpPr>
            <a:spLocks noGrp="1"/>
          </p:cNvSpPr>
          <p:nvPr>
            <p:ph idx="4294967295"/>
          </p:nvPr>
        </p:nvSpPr>
        <p:spPr>
          <a:xfrm>
            <a:off x="655093" y="1927966"/>
            <a:ext cx="10612438" cy="3897312"/>
          </a:xfrm>
        </p:spPr>
        <p:txBody>
          <a:bodyPr anchor="t">
            <a:normAutofit/>
          </a:bodyPr>
          <a:lstStyle/>
          <a:p>
            <a:pPr>
              <a:lnSpc>
                <a:spcPct val="120000"/>
              </a:lnSpc>
            </a:pPr>
            <a:r>
              <a:rPr lang="en-US">
                <a:latin typeface="Century Gothic"/>
              </a:rPr>
              <a:t>Jobs went remote during the pandemic</a:t>
            </a:r>
            <a:endParaRPr lang="en-US"/>
          </a:p>
          <a:p>
            <a:pPr>
              <a:lnSpc>
                <a:spcPct val="120000"/>
              </a:lnSpc>
            </a:pPr>
            <a:r>
              <a:rPr lang="en-US">
                <a:latin typeface="Century Gothic"/>
              </a:rPr>
              <a:t>Failure to do task level audits at that time:</a:t>
            </a:r>
          </a:p>
          <a:p>
            <a:pPr lvl="1">
              <a:lnSpc>
                <a:spcPct val="120000"/>
              </a:lnSpc>
            </a:pPr>
            <a:r>
              <a:rPr lang="en-US">
                <a:latin typeface="Century Gothic"/>
              </a:rPr>
              <a:t>Resulted in inaccurate physical demands and working condition impacting ADA compliance</a:t>
            </a:r>
          </a:p>
          <a:p>
            <a:pPr lvl="1">
              <a:lnSpc>
                <a:spcPct val="120000"/>
              </a:lnSpc>
            </a:pPr>
            <a:r>
              <a:rPr lang="en-US">
                <a:latin typeface="Century Gothic"/>
              </a:rPr>
              <a:t>Caused missed tasks and inaccurate job descriptions </a:t>
            </a:r>
            <a:endParaRPr lang="en-US"/>
          </a:p>
          <a:p>
            <a:pPr lvl="1">
              <a:lnSpc>
                <a:spcPct val="120000"/>
              </a:lnSpc>
            </a:pPr>
            <a:r>
              <a:rPr lang="en-US">
                <a:latin typeface="Century Gothic"/>
              </a:rPr>
              <a:t>Job description that are inaccurate become useless in compliance hearings and employee litigation</a:t>
            </a:r>
          </a:p>
        </p:txBody>
      </p:sp>
    </p:spTree>
    <p:extLst>
      <p:ext uri="{BB962C8B-B14F-4D97-AF65-F5344CB8AC3E}">
        <p14:creationId xmlns:p14="http://schemas.microsoft.com/office/powerpoint/2010/main" val="733094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251C1-78B0-4F06-9414-A3D8CA45542F}"/>
              </a:ext>
            </a:extLst>
          </p:cNvPr>
          <p:cNvSpPr>
            <a:spLocks noGrp="1"/>
          </p:cNvSpPr>
          <p:nvPr>
            <p:ph type="title"/>
          </p:nvPr>
        </p:nvSpPr>
        <p:spPr/>
        <p:txBody>
          <a:bodyPr/>
          <a:lstStyle/>
          <a:p>
            <a:r>
              <a:rPr lang="en-US" sz="4400" b="0"/>
              <a:t>Why Job Descriptions Are Important: </a:t>
            </a:r>
            <a:r>
              <a:rPr lang="en-US" sz="4400"/>
              <a:t>Compensation</a:t>
            </a:r>
            <a:endParaRPr lang="en-US"/>
          </a:p>
        </p:txBody>
      </p:sp>
      <p:sp>
        <p:nvSpPr>
          <p:cNvPr id="3" name="Content Placeholder 2">
            <a:extLst>
              <a:ext uri="{FF2B5EF4-FFF2-40B4-BE49-F238E27FC236}">
                <a16:creationId xmlns:a16="http://schemas.microsoft.com/office/drawing/2014/main" id="{E4B2081E-6BBD-49CA-A79C-21988F661CAF}"/>
              </a:ext>
            </a:extLst>
          </p:cNvPr>
          <p:cNvSpPr>
            <a:spLocks noGrp="1"/>
          </p:cNvSpPr>
          <p:nvPr>
            <p:ph idx="4294967295"/>
          </p:nvPr>
        </p:nvSpPr>
        <p:spPr>
          <a:xfrm>
            <a:off x="564107" y="1884218"/>
            <a:ext cx="10972800" cy="4114800"/>
          </a:xfrm>
        </p:spPr>
        <p:txBody>
          <a:bodyPr anchor="t"/>
          <a:lstStyle/>
          <a:p>
            <a:pPr>
              <a:lnSpc>
                <a:spcPct val="121000"/>
              </a:lnSpc>
            </a:pPr>
            <a:r>
              <a:rPr lang="en-US" sz="2600"/>
              <a:t>Salary structures begin with career ladders/career architecture</a:t>
            </a:r>
          </a:p>
          <a:p>
            <a:pPr>
              <a:lnSpc>
                <a:spcPct val="121000"/>
              </a:lnSpc>
            </a:pPr>
            <a:r>
              <a:rPr lang="en-US" sz="2600"/>
              <a:t>Benchmarking, grading, leveling jobs, requires a clear understanding of the work people do</a:t>
            </a:r>
          </a:p>
          <a:p>
            <a:pPr>
              <a:lnSpc>
                <a:spcPct val="121000"/>
              </a:lnSpc>
            </a:pPr>
            <a:r>
              <a:rPr lang="en-US" sz="2600"/>
              <a:t>For each job, a detailed job description is critically import for market pricing</a:t>
            </a:r>
          </a:p>
          <a:p>
            <a:pPr>
              <a:lnSpc>
                <a:spcPct val="121000"/>
              </a:lnSpc>
            </a:pPr>
            <a:r>
              <a:rPr lang="en-US" sz="2600"/>
              <a:t>Inaccurate job descriptions = Inaccurate results</a:t>
            </a:r>
          </a:p>
          <a:p>
            <a:pPr>
              <a:lnSpc>
                <a:spcPct val="121000"/>
              </a:lnSpc>
            </a:pPr>
            <a:endParaRPr lang="en-US"/>
          </a:p>
          <a:p>
            <a:pPr marL="0" indent="0">
              <a:lnSpc>
                <a:spcPct val="121000"/>
              </a:lnSpc>
              <a:buNone/>
            </a:pPr>
            <a:endParaRPr lang="en-US"/>
          </a:p>
          <a:p>
            <a:pPr>
              <a:lnSpc>
                <a:spcPct val="121000"/>
              </a:lnSpc>
            </a:pPr>
            <a:endParaRPr lang="en-US"/>
          </a:p>
          <a:p>
            <a:pPr>
              <a:lnSpc>
                <a:spcPct val="121000"/>
              </a:lnSpc>
            </a:pPr>
            <a:endParaRPr lang="en-US"/>
          </a:p>
        </p:txBody>
      </p:sp>
    </p:spTree>
    <p:extLst>
      <p:ext uri="{BB962C8B-B14F-4D97-AF65-F5344CB8AC3E}">
        <p14:creationId xmlns:p14="http://schemas.microsoft.com/office/powerpoint/2010/main" val="24712548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9F212-506C-4F19-946D-D947CEB1BE17}"/>
              </a:ext>
            </a:extLst>
          </p:cNvPr>
          <p:cNvSpPr>
            <a:spLocks noGrp="1"/>
          </p:cNvSpPr>
          <p:nvPr>
            <p:ph type="title"/>
          </p:nvPr>
        </p:nvSpPr>
        <p:spPr>
          <a:xfrm>
            <a:off x="655093" y="527797"/>
            <a:ext cx="10881814" cy="595405"/>
          </a:xfrm>
        </p:spPr>
        <p:txBody>
          <a:bodyPr/>
          <a:lstStyle/>
          <a:p>
            <a:pPr algn="ctr"/>
            <a:r>
              <a:rPr lang="en-US" b="0"/>
              <a:t>What To Do: </a:t>
            </a:r>
            <a:r>
              <a:rPr lang="en-US"/>
              <a:t>Burnout</a:t>
            </a:r>
          </a:p>
        </p:txBody>
      </p:sp>
      <p:sp>
        <p:nvSpPr>
          <p:cNvPr id="6" name="Freeform: Shape 5">
            <a:extLst>
              <a:ext uri="{FF2B5EF4-FFF2-40B4-BE49-F238E27FC236}">
                <a16:creationId xmlns:a16="http://schemas.microsoft.com/office/drawing/2014/main" id="{A20C3841-F1EC-3B37-F587-6FDA6A7EA901}"/>
              </a:ext>
            </a:extLst>
          </p:cNvPr>
          <p:cNvSpPr/>
          <p:nvPr/>
        </p:nvSpPr>
        <p:spPr>
          <a:xfrm rot="21025403">
            <a:off x="2702859" y="1650769"/>
            <a:ext cx="5335894" cy="4497068"/>
          </a:xfrm>
          <a:custGeom>
            <a:avLst/>
            <a:gdLst>
              <a:gd name="connsiteX0" fmla="*/ 602316 w 4014872"/>
              <a:gd name="connsiteY0" fmla="*/ 47617 h 4211780"/>
              <a:gd name="connsiteX1" fmla="*/ 1656565 w 4014872"/>
              <a:gd name="connsiteY1" fmla="*/ 47617 h 4211780"/>
              <a:gd name="connsiteX2" fmla="*/ 2355812 w 4014872"/>
              <a:gd name="connsiteY2" fmla="*/ 542469 h 4211780"/>
              <a:gd name="connsiteX3" fmla="*/ 2732330 w 4014872"/>
              <a:gd name="connsiteY3" fmla="*/ 1187928 h 4211780"/>
              <a:gd name="connsiteX4" fmla="*/ 3679003 w 4014872"/>
              <a:gd name="connsiteY4" fmla="*/ 1241716 h 4211780"/>
              <a:gd name="connsiteX5" fmla="*/ 3990975 w 4014872"/>
              <a:gd name="connsiteY5" fmla="*/ 520954 h 4211780"/>
              <a:gd name="connsiteX6" fmla="*/ 3119605 w 4014872"/>
              <a:gd name="connsiteY6" fmla="*/ 219740 h 4211780"/>
              <a:gd name="connsiteX7" fmla="*/ 2388085 w 4014872"/>
              <a:gd name="connsiteY7" fmla="*/ 1467627 h 4211780"/>
              <a:gd name="connsiteX8" fmla="*/ 2011568 w 4014872"/>
              <a:gd name="connsiteY8" fmla="*/ 2457330 h 4211780"/>
              <a:gd name="connsiteX9" fmla="*/ 914288 w 4014872"/>
              <a:gd name="connsiteY9" fmla="*/ 3049001 h 4211780"/>
              <a:gd name="connsiteX10" fmla="*/ 10645 w 4014872"/>
              <a:gd name="connsiteY10" fmla="*/ 2973697 h 4211780"/>
              <a:gd name="connsiteX11" fmla="*/ 516255 w 4014872"/>
              <a:gd name="connsiteY11" fmla="*/ 2231420 h 4211780"/>
              <a:gd name="connsiteX12" fmla="*/ 1925506 w 4014872"/>
              <a:gd name="connsiteY12" fmla="*/ 2586422 h 4211780"/>
              <a:gd name="connsiteX13" fmla="*/ 2689299 w 4014872"/>
              <a:gd name="connsiteY13" fmla="*/ 3974159 h 4211780"/>
              <a:gd name="connsiteX14" fmla="*/ 2925968 w 4014872"/>
              <a:gd name="connsiteY14" fmla="*/ 4200069 h 4211780"/>
              <a:gd name="connsiteX0" fmla="*/ 602316 w 4014872"/>
              <a:gd name="connsiteY0" fmla="*/ 43104 h 4207267"/>
              <a:gd name="connsiteX1" fmla="*/ 1656565 w 4014872"/>
              <a:gd name="connsiteY1" fmla="*/ 43104 h 4207267"/>
              <a:gd name="connsiteX2" fmla="*/ 2323539 w 4014872"/>
              <a:gd name="connsiteY2" fmla="*/ 473410 h 4207267"/>
              <a:gd name="connsiteX3" fmla="*/ 2732330 w 4014872"/>
              <a:gd name="connsiteY3" fmla="*/ 1183415 h 4207267"/>
              <a:gd name="connsiteX4" fmla="*/ 3679003 w 4014872"/>
              <a:gd name="connsiteY4" fmla="*/ 1237203 h 4207267"/>
              <a:gd name="connsiteX5" fmla="*/ 3990975 w 4014872"/>
              <a:gd name="connsiteY5" fmla="*/ 516441 h 4207267"/>
              <a:gd name="connsiteX6" fmla="*/ 3119605 w 4014872"/>
              <a:gd name="connsiteY6" fmla="*/ 215227 h 4207267"/>
              <a:gd name="connsiteX7" fmla="*/ 2388085 w 4014872"/>
              <a:gd name="connsiteY7" fmla="*/ 1463114 h 4207267"/>
              <a:gd name="connsiteX8" fmla="*/ 2011568 w 4014872"/>
              <a:gd name="connsiteY8" fmla="*/ 2452817 h 4207267"/>
              <a:gd name="connsiteX9" fmla="*/ 914288 w 4014872"/>
              <a:gd name="connsiteY9" fmla="*/ 3044488 h 4207267"/>
              <a:gd name="connsiteX10" fmla="*/ 10645 w 4014872"/>
              <a:gd name="connsiteY10" fmla="*/ 2969184 h 4207267"/>
              <a:gd name="connsiteX11" fmla="*/ 516255 w 4014872"/>
              <a:gd name="connsiteY11" fmla="*/ 2226907 h 4207267"/>
              <a:gd name="connsiteX12" fmla="*/ 1925506 w 4014872"/>
              <a:gd name="connsiteY12" fmla="*/ 2581909 h 4207267"/>
              <a:gd name="connsiteX13" fmla="*/ 2689299 w 4014872"/>
              <a:gd name="connsiteY13" fmla="*/ 3969646 h 4207267"/>
              <a:gd name="connsiteX14" fmla="*/ 2925968 w 4014872"/>
              <a:gd name="connsiteY14" fmla="*/ 4195556 h 4207267"/>
              <a:gd name="connsiteX0" fmla="*/ 602316 w 4014872"/>
              <a:gd name="connsiteY0" fmla="*/ 57144 h 4221307"/>
              <a:gd name="connsiteX1" fmla="*/ 1624292 w 4014872"/>
              <a:gd name="connsiteY1" fmla="*/ 35629 h 4221307"/>
              <a:gd name="connsiteX2" fmla="*/ 2323539 w 4014872"/>
              <a:gd name="connsiteY2" fmla="*/ 487450 h 4221307"/>
              <a:gd name="connsiteX3" fmla="*/ 2732330 w 4014872"/>
              <a:gd name="connsiteY3" fmla="*/ 1197455 h 4221307"/>
              <a:gd name="connsiteX4" fmla="*/ 3679003 w 4014872"/>
              <a:gd name="connsiteY4" fmla="*/ 1251243 h 4221307"/>
              <a:gd name="connsiteX5" fmla="*/ 3990975 w 4014872"/>
              <a:gd name="connsiteY5" fmla="*/ 530481 h 4221307"/>
              <a:gd name="connsiteX6" fmla="*/ 3119605 w 4014872"/>
              <a:gd name="connsiteY6" fmla="*/ 229267 h 4221307"/>
              <a:gd name="connsiteX7" fmla="*/ 2388085 w 4014872"/>
              <a:gd name="connsiteY7" fmla="*/ 1477154 h 4221307"/>
              <a:gd name="connsiteX8" fmla="*/ 2011568 w 4014872"/>
              <a:gd name="connsiteY8" fmla="*/ 2466857 h 4221307"/>
              <a:gd name="connsiteX9" fmla="*/ 914288 w 4014872"/>
              <a:gd name="connsiteY9" fmla="*/ 3058528 h 4221307"/>
              <a:gd name="connsiteX10" fmla="*/ 10645 w 4014872"/>
              <a:gd name="connsiteY10" fmla="*/ 2983224 h 4221307"/>
              <a:gd name="connsiteX11" fmla="*/ 516255 w 4014872"/>
              <a:gd name="connsiteY11" fmla="*/ 2240947 h 4221307"/>
              <a:gd name="connsiteX12" fmla="*/ 1925506 w 4014872"/>
              <a:gd name="connsiteY12" fmla="*/ 2595949 h 4221307"/>
              <a:gd name="connsiteX13" fmla="*/ 2689299 w 4014872"/>
              <a:gd name="connsiteY13" fmla="*/ 3983686 h 4221307"/>
              <a:gd name="connsiteX14" fmla="*/ 2925968 w 4014872"/>
              <a:gd name="connsiteY14" fmla="*/ 4209596 h 4221307"/>
              <a:gd name="connsiteX0" fmla="*/ 613670 w 4026226"/>
              <a:gd name="connsiteY0" fmla="*/ 57144 h 4221307"/>
              <a:gd name="connsiteX1" fmla="*/ 1635646 w 4026226"/>
              <a:gd name="connsiteY1" fmla="*/ 35629 h 4221307"/>
              <a:gd name="connsiteX2" fmla="*/ 2334893 w 4026226"/>
              <a:gd name="connsiteY2" fmla="*/ 487450 h 4221307"/>
              <a:gd name="connsiteX3" fmla="*/ 2743684 w 4026226"/>
              <a:gd name="connsiteY3" fmla="*/ 1197455 h 4221307"/>
              <a:gd name="connsiteX4" fmla="*/ 3690357 w 4026226"/>
              <a:gd name="connsiteY4" fmla="*/ 1251243 h 4221307"/>
              <a:gd name="connsiteX5" fmla="*/ 4002329 w 4026226"/>
              <a:gd name="connsiteY5" fmla="*/ 530481 h 4221307"/>
              <a:gd name="connsiteX6" fmla="*/ 3130959 w 4026226"/>
              <a:gd name="connsiteY6" fmla="*/ 229267 h 4221307"/>
              <a:gd name="connsiteX7" fmla="*/ 2399439 w 4026226"/>
              <a:gd name="connsiteY7" fmla="*/ 1477154 h 4221307"/>
              <a:gd name="connsiteX8" fmla="*/ 2022922 w 4026226"/>
              <a:gd name="connsiteY8" fmla="*/ 2466857 h 4221307"/>
              <a:gd name="connsiteX9" fmla="*/ 925642 w 4026226"/>
              <a:gd name="connsiteY9" fmla="*/ 3058528 h 4221307"/>
              <a:gd name="connsiteX10" fmla="*/ 21999 w 4026226"/>
              <a:gd name="connsiteY10" fmla="*/ 2983224 h 4221307"/>
              <a:gd name="connsiteX11" fmla="*/ 420033 w 4026226"/>
              <a:gd name="connsiteY11" fmla="*/ 2197917 h 4221307"/>
              <a:gd name="connsiteX12" fmla="*/ 1936860 w 4026226"/>
              <a:gd name="connsiteY12" fmla="*/ 2595949 h 4221307"/>
              <a:gd name="connsiteX13" fmla="*/ 2700653 w 4026226"/>
              <a:gd name="connsiteY13" fmla="*/ 3983686 h 4221307"/>
              <a:gd name="connsiteX14" fmla="*/ 2937322 w 4026226"/>
              <a:gd name="connsiteY14" fmla="*/ 4209596 h 4221307"/>
              <a:gd name="connsiteX0" fmla="*/ 535421 w 3947977"/>
              <a:gd name="connsiteY0" fmla="*/ 57144 h 4221307"/>
              <a:gd name="connsiteX1" fmla="*/ 1557397 w 3947977"/>
              <a:gd name="connsiteY1" fmla="*/ 35629 h 4221307"/>
              <a:gd name="connsiteX2" fmla="*/ 2256644 w 3947977"/>
              <a:gd name="connsiteY2" fmla="*/ 487450 h 4221307"/>
              <a:gd name="connsiteX3" fmla="*/ 2665435 w 3947977"/>
              <a:gd name="connsiteY3" fmla="*/ 1197455 h 4221307"/>
              <a:gd name="connsiteX4" fmla="*/ 3612108 w 3947977"/>
              <a:gd name="connsiteY4" fmla="*/ 1251243 h 4221307"/>
              <a:gd name="connsiteX5" fmla="*/ 3924080 w 3947977"/>
              <a:gd name="connsiteY5" fmla="*/ 530481 h 4221307"/>
              <a:gd name="connsiteX6" fmla="*/ 3052710 w 3947977"/>
              <a:gd name="connsiteY6" fmla="*/ 229267 h 4221307"/>
              <a:gd name="connsiteX7" fmla="*/ 2321190 w 3947977"/>
              <a:gd name="connsiteY7" fmla="*/ 1477154 h 4221307"/>
              <a:gd name="connsiteX8" fmla="*/ 1944673 w 3947977"/>
              <a:gd name="connsiteY8" fmla="*/ 2466857 h 4221307"/>
              <a:gd name="connsiteX9" fmla="*/ 847393 w 3947977"/>
              <a:gd name="connsiteY9" fmla="*/ 3058528 h 4221307"/>
              <a:gd name="connsiteX10" fmla="*/ 29811 w 3947977"/>
              <a:gd name="connsiteY10" fmla="*/ 3015497 h 4221307"/>
              <a:gd name="connsiteX11" fmla="*/ 341784 w 3947977"/>
              <a:gd name="connsiteY11" fmla="*/ 2197917 h 4221307"/>
              <a:gd name="connsiteX12" fmla="*/ 1858611 w 3947977"/>
              <a:gd name="connsiteY12" fmla="*/ 2595949 h 4221307"/>
              <a:gd name="connsiteX13" fmla="*/ 2622404 w 3947977"/>
              <a:gd name="connsiteY13" fmla="*/ 3983686 h 4221307"/>
              <a:gd name="connsiteX14" fmla="*/ 2859073 w 3947977"/>
              <a:gd name="connsiteY14" fmla="*/ 4209596 h 4221307"/>
              <a:gd name="connsiteX0" fmla="*/ 542865 w 3955421"/>
              <a:gd name="connsiteY0" fmla="*/ 57144 h 4221307"/>
              <a:gd name="connsiteX1" fmla="*/ 1564841 w 3955421"/>
              <a:gd name="connsiteY1" fmla="*/ 35629 h 4221307"/>
              <a:gd name="connsiteX2" fmla="*/ 2264088 w 3955421"/>
              <a:gd name="connsiteY2" fmla="*/ 487450 h 4221307"/>
              <a:gd name="connsiteX3" fmla="*/ 2672879 w 3955421"/>
              <a:gd name="connsiteY3" fmla="*/ 1197455 h 4221307"/>
              <a:gd name="connsiteX4" fmla="*/ 3619552 w 3955421"/>
              <a:gd name="connsiteY4" fmla="*/ 1251243 h 4221307"/>
              <a:gd name="connsiteX5" fmla="*/ 3931524 w 3955421"/>
              <a:gd name="connsiteY5" fmla="*/ 530481 h 4221307"/>
              <a:gd name="connsiteX6" fmla="*/ 3060154 w 3955421"/>
              <a:gd name="connsiteY6" fmla="*/ 229267 h 4221307"/>
              <a:gd name="connsiteX7" fmla="*/ 2328634 w 3955421"/>
              <a:gd name="connsiteY7" fmla="*/ 1477154 h 4221307"/>
              <a:gd name="connsiteX8" fmla="*/ 1952117 w 3955421"/>
              <a:gd name="connsiteY8" fmla="*/ 2466857 h 4221307"/>
              <a:gd name="connsiteX9" fmla="*/ 962413 w 3955421"/>
              <a:gd name="connsiteY9" fmla="*/ 3112316 h 4221307"/>
              <a:gd name="connsiteX10" fmla="*/ 37255 w 3955421"/>
              <a:gd name="connsiteY10" fmla="*/ 3015497 h 4221307"/>
              <a:gd name="connsiteX11" fmla="*/ 349228 w 3955421"/>
              <a:gd name="connsiteY11" fmla="*/ 2197917 h 4221307"/>
              <a:gd name="connsiteX12" fmla="*/ 1866055 w 3955421"/>
              <a:gd name="connsiteY12" fmla="*/ 2595949 h 4221307"/>
              <a:gd name="connsiteX13" fmla="*/ 2629848 w 3955421"/>
              <a:gd name="connsiteY13" fmla="*/ 3983686 h 4221307"/>
              <a:gd name="connsiteX14" fmla="*/ 2866517 w 3955421"/>
              <a:gd name="connsiteY14" fmla="*/ 4209596 h 4221307"/>
              <a:gd name="connsiteX0" fmla="*/ 471001 w 3883557"/>
              <a:gd name="connsiteY0" fmla="*/ 57144 h 4221307"/>
              <a:gd name="connsiteX1" fmla="*/ 1492977 w 3883557"/>
              <a:gd name="connsiteY1" fmla="*/ 35629 h 4221307"/>
              <a:gd name="connsiteX2" fmla="*/ 2192224 w 3883557"/>
              <a:gd name="connsiteY2" fmla="*/ 487450 h 4221307"/>
              <a:gd name="connsiteX3" fmla="*/ 2601015 w 3883557"/>
              <a:gd name="connsiteY3" fmla="*/ 1197455 h 4221307"/>
              <a:gd name="connsiteX4" fmla="*/ 3547688 w 3883557"/>
              <a:gd name="connsiteY4" fmla="*/ 1251243 h 4221307"/>
              <a:gd name="connsiteX5" fmla="*/ 3859660 w 3883557"/>
              <a:gd name="connsiteY5" fmla="*/ 530481 h 4221307"/>
              <a:gd name="connsiteX6" fmla="*/ 2988290 w 3883557"/>
              <a:gd name="connsiteY6" fmla="*/ 229267 h 4221307"/>
              <a:gd name="connsiteX7" fmla="*/ 2256770 w 3883557"/>
              <a:gd name="connsiteY7" fmla="*/ 1477154 h 4221307"/>
              <a:gd name="connsiteX8" fmla="*/ 1880253 w 3883557"/>
              <a:gd name="connsiteY8" fmla="*/ 2466857 h 4221307"/>
              <a:gd name="connsiteX9" fmla="*/ 890549 w 3883557"/>
              <a:gd name="connsiteY9" fmla="*/ 3112316 h 4221307"/>
              <a:gd name="connsiteX10" fmla="*/ 51452 w 3883557"/>
              <a:gd name="connsiteY10" fmla="*/ 2961709 h 4221307"/>
              <a:gd name="connsiteX11" fmla="*/ 277364 w 3883557"/>
              <a:gd name="connsiteY11" fmla="*/ 2197917 h 4221307"/>
              <a:gd name="connsiteX12" fmla="*/ 1794191 w 3883557"/>
              <a:gd name="connsiteY12" fmla="*/ 2595949 h 4221307"/>
              <a:gd name="connsiteX13" fmla="*/ 2557984 w 3883557"/>
              <a:gd name="connsiteY13" fmla="*/ 3983686 h 4221307"/>
              <a:gd name="connsiteX14" fmla="*/ 2794653 w 3883557"/>
              <a:gd name="connsiteY14" fmla="*/ 4209596 h 4221307"/>
              <a:gd name="connsiteX0" fmla="*/ 461232 w 3873788"/>
              <a:gd name="connsiteY0" fmla="*/ 57144 h 4221307"/>
              <a:gd name="connsiteX1" fmla="*/ 1483208 w 3873788"/>
              <a:gd name="connsiteY1" fmla="*/ 35629 h 4221307"/>
              <a:gd name="connsiteX2" fmla="*/ 2182455 w 3873788"/>
              <a:gd name="connsiteY2" fmla="*/ 487450 h 4221307"/>
              <a:gd name="connsiteX3" fmla="*/ 2591246 w 3873788"/>
              <a:gd name="connsiteY3" fmla="*/ 1197455 h 4221307"/>
              <a:gd name="connsiteX4" fmla="*/ 3537919 w 3873788"/>
              <a:gd name="connsiteY4" fmla="*/ 1251243 h 4221307"/>
              <a:gd name="connsiteX5" fmla="*/ 3849891 w 3873788"/>
              <a:gd name="connsiteY5" fmla="*/ 530481 h 4221307"/>
              <a:gd name="connsiteX6" fmla="*/ 2978521 w 3873788"/>
              <a:gd name="connsiteY6" fmla="*/ 229267 h 4221307"/>
              <a:gd name="connsiteX7" fmla="*/ 2247001 w 3873788"/>
              <a:gd name="connsiteY7" fmla="*/ 1477154 h 4221307"/>
              <a:gd name="connsiteX8" fmla="*/ 1870484 w 3873788"/>
              <a:gd name="connsiteY8" fmla="*/ 2466857 h 4221307"/>
              <a:gd name="connsiteX9" fmla="*/ 880780 w 3873788"/>
              <a:gd name="connsiteY9" fmla="*/ 3112316 h 4221307"/>
              <a:gd name="connsiteX10" fmla="*/ 41683 w 3873788"/>
              <a:gd name="connsiteY10" fmla="*/ 2961709 h 4221307"/>
              <a:gd name="connsiteX11" fmla="*/ 267595 w 3873788"/>
              <a:gd name="connsiteY11" fmla="*/ 2197917 h 4221307"/>
              <a:gd name="connsiteX12" fmla="*/ 1472451 w 3873788"/>
              <a:gd name="connsiteY12" fmla="*/ 2413069 h 4221307"/>
              <a:gd name="connsiteX13" fmla="*/ 2548215 w 3873788"/>
              <a:gd name="connsiteY13" fmla="*/ 3983686 h 4221307"/>
              <a:gd name="connsiteX14" fmla="*/ 2784884 w 3873788"/>
              <a:gd name="connsiteY14" fmla="*/ 4209596 h 4221307"/>
              <a:gd name="connsiteX0" fmla="*/ 461232 w 3873788"/>
              <a:gd name="connsiteY0" fmla="*/ 57144 h 4221307"/>
              <a:gd name="connsiteX1" fmla="*/ 1483208 w 3873788"/>
              <a:gd name="connsiteY1" fmla="*/ 35629 h 4221307"/>
              <a:gd name="connsiteX2" fmla="*/ 2182455 w 3873788"/>
              <a:gd name="connsiteY2" fmla="*/ 487450 h 4221307"/>
              <a:gd name="connsiteX3" fmla="*/ 2591246 w 3873788"/>
              <a:gd name="connsiteY3" fmla="*/ 1197455 h 4221307"/>
              <a:gd name="connsiteX4" fmla="*/ 3537919 w 3873788"/>
              <a:gd name="connsiteY4" fmla="*/ 1251243 h 4221307"/>
              <a:gd name="connsiteX5" fmla="*/ 3849891 w 3873788"/>
              <a:gd name="connsiteY5" fmla="*/ 530481 h 4221307"/>
              <a:gd name="connsiteX6" fmla="*/ 2978521 w 3873788"/>
              <a:gd name="connsiteY6" fmla="*/ 229267 h 4221307"/>
              <a:gd name="connsiteX7" fmla="*/ 2247001 w 3873788"/>
              <a:gd name="connsiteY7" fmla="*/ 1477154 h 4221307"/>
              <a:gd name="connsiteX8" fmla="*/ 1870484 w 3873788"/>
              <a:gd name="connsiteY8" fmla="*/ 2466857 h 4221307"/>
              <a:gd name="connsiteX9" fmla="*/ 880780 w 3873788"/>
              <a:gd name="connsiteY9" fmla="*/ 3112316 h 4221307"/>
              <a:gd name="connsiteX10" fmla="*/ 41683 w 3873788"/>
              <a:gd name="connsiteY10" fmla="*/ 2961709 h 4221307"/>
              <a:gd name="connsiteX11" fmla="*/ 267595 w 3873788"/>
              <a:gd name="connsiteY11" fmla="*/ 2197917 h 4221307"/>
              <a:gd name="connsiteX12" fmla="*/ 1472451 w 3873788"/>
              <a:gd name="connsiteY12" fmla="*/ 2413069 h 4221307"/>
              <a:gd name="connsiteX13" fmla="*/ 2515942 w 3873788"/>
              <a:gd name="connsiteY13" fmla="*/ 3983686 h 4221307"/>
              <a:gd name="connsiteX14" fmla="*/ 2784884 w 3873788"/>
              <a:gd name="connsiteY14" fmla="*/ 4209596 h 4221307"/>
              <a:gd name="connsiteX0" fmla="*/ 461232 w 3873788"/>
              <a:gd name="connsiteY0" fmla="*/ 57144 h 4211405"/>
              <a:gd name="connsiteX1" fmla="*/ 1483208 w 3873788"/>
              <a:gd name="connsiteY1" fmla="*/ 35629 h 4211405"/>
              <a:gd name="connsiteX2" fmla="*/ 2182455 w 3873788"/>
              <a:gd name="connsiteY2" fmla="*/ 487450 h 4211405"/>
              <a:gd name="connsiteX3" fmla="*/ 2591246 w 3873788"/>
              <a:gd name="connsiteY3" fmla="*/ 1197455 h 4211405"/>
              <a:gd name="connsiteX4" fmla="*/ 3537919 w 3873788"/>
              <a:gd name="connsiteY4" fmla="*/ 1251243 h 4211405"/>
              <a:gd name="connsiteX5" fmla="*/ 3849891 w 3873788"/>
              <a:gd name="connsiteY5" fmla="*/ 530481 h 4211405"/>
              <a:gd name="connsiteX6" fmla="*/ 2978521 w 3873788"/>
              <a:gd name="connsiteY6" fmla="*/ 229267 h 4211405"/>
              <a:gd name="connsiteX7" fmla="*/ 2247001 w 3873788"/>
              <a:gd name="connsiteY7" fmla="*/ 1477154 h 4211405"/>
              <a:gd name="connsiteX8" fmla="*/ 1870484 w 3873788"/>
              <a:gd name="connsiteY8" fmla="*/ 2466857 h 4211405"/>
              <a:gd name="connsiteX9" fmla="*/ 880780 w 3873788"/>
              <a:gd name="connsiteY9" fmla="*/ 3112316 h 4211405"/>
              <a:gd name="connsiteX10" fmla="*/ 41683 w 3873788"/>
              <a:gd name="connsiteY10" fmla="*/ 2961709 h 4211405"/>
              <a:gd name="connsiteX11" fmla="*/ 267595 w 3873788"/>
              <a:gd name="connsiteY11" fmla="*/ 2197917 h 4211405"/>
              <a:gd name="connsiteX12" fmla="*/ 1472451 w 3873788"/>
              <a:gd name="connsiteY12" fmla="*/ 2413069 h 4211405"/>
              <a:gd name="connsiteX13" fmla="*/ 2311547 w 3873788"/>
              <a:gd name="connsiteY13" fmla="*/ 3790049 h 4211405"/>
              <a:gd name="connsiteX14" fmla="*/ 2784884 w 3873788"/>
              <a:gd name="connsiteY14" fmla="*/ 4209596 h 4211405"/>
              <a:gd name="connsiteX0" fmla="*/ 461232 w 3873788"/>
              <a:gd name="connsiteY0" fmla="*/ 57144 h 4296913"/>
              <a:gd name="connsiteX1" fmla="*/ 1483208 w 3873788"/>
              <a:gd name="connsiteY1" fmla="*/ 35629 h 4296913"/>
              <a:gd name="connsiteX2" fmla="*/ 2182455 w 3873788"/>
              <a:gd name="connsiteY2" fmla="*/ 487450 h 4296913"/>
              <a:gd name="connsiteX3" fmla="*/ 2591246 w 3873788"/>
              <a:gd name="connsiteY3" fmla="*/ 1197455 h 4296913"/>
              <a:gd name="connsiteX4" fmla="*/ 3537919 w 3873788"/>
              <a:gd name="connsiteY4" fmla="*/ 1251243 h 4296913"/>
              <a:gd name="connsiteX5" fmla="*/ 3849891 w 3873788"/>
              <a:gd name="connsiteY5" fmla="*/ 530481 h 4296913"/>
              <a:gd name="connsiteX6" fmla="*/ 2978521 w 3873788"/>
              <a:gd name="connsiteY6" fmla="*/ 229267 h 4296913"/>
              <a:gd name="connsiteX7" fmla="*/ 2247001 w 3873788"/>
              <a:gd name="connsiteY7" fmla="*/ 1477154 h 4296913"/>
              <a:gd name="connsiteX8" fmla="*/ 1870484 w 3873788"/>
              <a:gd name="connsiteY8" fmla="*/ 2466857 h 4296913"/>
              <a:gd name="connsiteX9" fmla="*/ 880780 w 3873788"/>
              <a:gd name="connsiteY9" fmla="*/ 3112316 h 4296913"/>
              <a:gd name="connsiteX10" fmla="*/ 41683 w 3873788"/>
              <a:gd name="connsiteY10" fmla="*/ 2961709 h 4296913"/>
              <a:gd name="connsiteX11" fmla="*/ 267595 w 3873788"/>
              <a:gd name="connsiteY11" fmla="*/ 2197917 h 4296913"/>
              <a:gd name="connsiteX12" fmla="*/ 1472451 w 3873788"/>
              <a:gd name="connsiteY12" fmla="*/ 2413069 h 4296913"/>
              <a:gd name="connsiteX13" fmla="*/ 2311547 w 3873788"/>
              <a:gd name="connsiteY13" fmla="*/ 3790049 h 4296913"/>
              <a:gd name="connsiteX14" fmla="*/ 2763369 w 3873788"/>
              <a:gd name="connsiteY14" fmla="*/ 4295657 h 4296913"/>
              <a:gd name="connsiteX0" fmla="*/ 461232 w 3873788"/>
              <a:gd name="connsiteY0" fmla="*/ 57144 h 4296646"/>
              <a:gd name="connsiteX1" fmla="*/ 1483208 w 3873788"/>
              <a:gd name="connsiteY1" fmla="*/ 35629 h 4296646"/>
              <a:gd name="connsiteX2" fmla="*/ 2182455 w 3873788"/>
              <a:gd name="connsiteY2" fmla="*/ 487450 h 4296646"/>
              <a:gd name="connsiteX3" fmla="*/ 2591246 w 3873788"/>
              <a:gd name="connsiteY3" fmla="*/ 1197455 h 4296646"/>
              <a:gd name="connsiteX4" fmla="*/ 3537919 w 3873788"/>
              <a:gd name="connsiteY4" fmla="*/ 1251243 h 4296646"/>
              <a:gd name="connsiteX5" fmla="*/ 3849891 w 3873788"/>
              <a:gd name="connsiteY5" fmla="*/ 530481 h 4296646"/>
              <a:gd name="connsiteX6" fmla="*/ 2978521 w 3873788"/>
              <a:gd name="connsiteY6" fmla="*/ 229267 h 4296646"/>
              <a:gd name="connsiteX7" fmla="*/ 2247001 w 3873788"/>
              <a:gd name="connsiteY7" fmla="*/ 1477154 h 4296646"/>
              <a:gd name="connsiteX8" fmla="*/ 1870484 w 3873788"/>
              <a:gd name="connsiteY8" fmla="*/ 2466857 h 4296646"/>
              <a:gd name="connsiteX9" fmla="*/ 880780 w 3873788"/>
              <a:gd name="connsiteY9" fmla="*/ 3112316 h 4296646"/>
              <a:gd name="connsiteX10" fmla="*/ 41683 w 3873788"/>
              <a:gd name="connsiteY10" fmla="*/ 2961709 h 4296646"/>
              <a:gd name="connsiteX11" fmla="*/ 267595 w 3873788"/>
              <a:gd name="connsiteY11" fmla="*/ 2197917 h 4296646"/>
              <a:gd name="connsiteX12" fmla="*/ 1472451 w 3873788"/>
              <a:gd name="connsiteY12" fmla="*/ 2413069 h 4296646"/>
              <a:gd name="connsiteX13" fmla="*/ 2225486 w 3873788"/>
              <a:gd name="connsiteY13" fmla="*/ 3714746 h 4296646"/>
              <a:gd name="connsiteX14" fmla="*/ 2763369 w 3873788"/>
              <a:gd name="connsiteY14" fmla="*/ 4295657 h 4296646"/>
              <a:gd name="connsiteX0" fmla="*/ 461232 w 3873788"/>
              <a:gd name="connsiteY0" fmla="*/ 57144 h 4296646"/>
              <a:gd name="connsiteX1" fmla="*/ 1483208 w 3873788"/>
              <a:gd name="connsiteY1" fmla="*/ 35629 h 4296646"/>
              <a:gd name="connsiteX2" fmla="*/ 2182455 w 3873788"/>
              <a:gd name="connsiteY2" fmla="*/ 487450 h 4296646"/>
              <a:gd name="connsiteX3" fmla="*/ 2591246 w 3873788"/>
              <a:gd name="connsiteY3" fmla="*/ 1197455 h 4296646"/>
              <a:gd name="connsiteX4" fmla="*/ 3537919 w 3873788"/>
              <a:gd name="connsiteY4" fmla="*/ 1251243 h 4296646"/>
              <a:gd name="connsiteX5" fmla="*/ 3849891 w 3873788"/>
              <a:gd name="connsiteY5" fmla="*/ 530481 h 4296646"/>
              <a:gd name="connsiteX6" fmla="*/ 2978521 w 3873788"/>
              <a:gd name="connsiteY6" fmla="*/ 229267 h 4296646"/>
              <a:gd name="connsiteX7" fmla="*/ 2322304 w 3873788"/>
              <a:gd name="connsiteY7" fmla="*/ 1606246 h 4296646"/>
              <a:gd name="connsiteX8" fmla="*/ 1870484 w 3873788"/>
              <a:gd name="connsiteY8" fmla="*/ 2466857 h 4296646"/>
              <a:gd name="connsiteX9" fmla="*/ 880780 w 3873788"/>
              <a:gd name="connsiteY9" fmla="*/ 3112316 h 4296646"/>
              <a:gd name="connsiteX10" fmla="*/ 41683 w 3873788"/>
              <a:gd name="connsiteY10" fmla="*/ 2961709 h 4296646"/>
              <a:gd name="connsiteX11" fmla="*/ 267595 w 3873788"/>
              <a:gd name="connsiteY11" fmla="*/ 2197917 h 4296646"/>
              <a:gd name="connsiteX12" fmla="*/ 1472451 w 3873788"/>
              <a:gd name="connsiteY12" fmla="*/ 2413069 h 4296646"/>
              <a:gd name="connsiteX13" fmla="*/ 2225486 w 3873788"/>
              <a:gd name="connsiteY13" fmla="*/ 3714746 h 4296646"/>
              <a:gd name="connsiteX14" fmla="*/ 2763369 w 3873788"/>
              <a:gd name="connsiteY14" fmla="*/ 4295657 h 4296646"/>
              <a:gd name="connsiteX0" fmla="*/ 461232 w 3874934"/>
              <a:gd name="connsiteY0" fmla="*/ 57144 h 4296646"/>
              <a:gd name="connsiteX1" fmla="*/ 1483208 w 3874934"/>
              <a:gd name="connsiteY1" fmla="*/ 35629 h 4296646"/>
              <a:gd name="connsiteX2" fmla="*/ 2182455 w 3874934"/>
              <a:gd name="connsiteY2" fmla="*/ 487450 h 4296646"/>
              <a:gd name="connsiteX3" fmla="*/ 2505185 w 3874934"/>
              <a:gd name="connsiteY3" fmla="*/ 1154425 h 4296646"/>
              <a:gd name="connsiteX4" fmla="*/ 3537919 w 3874934"/>
              <a:gd name="connsiteY4" fmla="*/ 1251243 h 4296646"/>
              <a:gd name="connsiteX5" fmla="*/ 3849891 w 3874934"/>
              <a:gd name="connsiteY5" fmla="*/ 530481 h 4296646"/>
              <a:gd name="connsiteX6" fmla="*/ 2978521 w 3874934"/>
              <a:gd name="connsiteY6" fmla="*/ 229267 h 4296646"/>
              <a:gd name="connsiteX7" fmla="*/ 2322304 w 3874934"/>
              <a:gd name="connsiteY7" fmla="*/ 1606246 h 4296646"/>
              <a:gd name="connsiteX8" fmla="*/ 1870484 w 3874934"/>
              <a:gd name="connsiteY8" fmla="*/ 2466857 h 4296646"/>
              <a:gd name="connsiteX9" fmla="*/ 880780 w 3874934"/>
              <a:gd name="connsiteY9" fmla="*/ 3112316 h 4296646"/>
              <a:gd name="connsiteX10" fmla="*/ 41683 w 3874934"/>
              <a:gd name="connsiteY10" fmla="*/ 2961709 h 4296646"/>
              <a:gd name="connsiteX11" fmla="*/ 267595 w 3874934"/>
              <a:gd name="connsiteY11" fmla="*/ 2197917 h 4296646"/>
              <a:gd name="connsiteX12" fmla="*/ 1472451 w 3874934"/>
              <a:gd name="connsiteY12" fmla="*/ 2413069 h 4296646"/>
              <a:gd name="connsiteX13" fmla="*/ 2225486 w 3874934"/>
              <a:gd name="connsiteY13" fmla="*/ 3714746 h 4296646"/>
              <a:gd name="connsiteX14" fmla="*/ 2763369 w 3874934"/>
              <a:gd name="connsiteY14" fmla="*/ 4295657 h 4296646"/>
              <a:gd name="connsiteX0" fmla="*/ 461232 w 3874934"/>
              <a:gd name="connsiteY0" fmla="*/ 57144 h 4296646"/>
              <a:gd name="connsiteX1" fmla="*/ 1483208 w 3874934"/>
              <a:gd name="connsiteY1" fmla="*/ 35629 h 4296646"/>
              <a:gd name="connsiteX2" fmla="*/ 2182455 w 3874934"/>
              <a:gd name="connsiteY2" fmla="*/ 487450 h 4296646"/>
              <a:gd name="connsiteX3" fmla="*/ 2505185 w 3874934"/>
              <a:gd name="connsiteY3" fmla="*/ 1154425 h 4296646"/>
              <a:gd name="connsiteX4" fmla="*/ 3537919 w 3874934"/>
              <a:gd name="connsiteY4" fmla="*/ 1251243 h 4296646"/>
              <a:gd name="connsiteX5" fmla="*/ 3849891 w 3874934"/>
              <a:gd name="connsiteY5" fmla="*/ 530481 h 4296646"/>
              <a:gd name="connsiteX6" fmla="*/ 2978521 w 3874934"/>
              <a:gd name="connsiteY6" fmla="*/ 229267 h 4296646"/>
              <a:gd name="connsiteX7" fmla="*/ 2386850 w 3874934"/>
              <a:gd name="connsiteY7" fmla="*/ 1778368 h 4296646"/>
              <a:gd name="connsiteX8" fmla="*/ 1870484 w 3874934"/>
              <a:gd name="connsiteY8" fmla="*/ 2466857 h 4296646"/>
              <a:gd name="connsiteX9" fmla="*/ 880780 w 3874934"/>
              <a:gd name="connsiteY9" fmla="*/ 3112316 h 4296646"/>
              <a:gd name="connsiteX10" fmla="*/ 41683 w 3874934"/>
              <a:gd name="connsiteY10" fmla="*/ 2961709 h 4296646"/>
              <a:gd name="connsiteX11" fmla="*/ 267595 w 3874934"/>
              <a:gd name="connsiteY11" fmla="*/ 2197917 h 4296646"/>
              <a:gd name="connsiteX12" fmla="*/ 1472451 w 3874934"/>
              <a:gd name="connsiteY12" fmla="*/ 2413069 h 4296646"/>
              <a:gd name="connsiteX13" fmla="*/ 2225486 w 3874934"/>
              <a:gd name="connsiteY13" fmla="*/ 3714746 h 4296646"/>
              <a:gd name="connsiteX14" fmla="*/ 2763369 w 3874934"/>
              <a:gd name="connsiteY14" fmla="*/ 4295657 h 4296646"/>
              <a:gd name="connsiteX0" fmla="*/ 461232 w 3874934"/>
              <a:gd name="connsiteY0" fmla="*/ 57144 h 4296646"/>
              <a:gd name="connsiteX1" fmla="*/ 1483208 w 3874934"/>
              <a:gd name="connsiteY1" fmla="*/ 35629 h 4296646"/>
              <a:gd name="connsiteX2" fmla="*/ 2182455 w 3874934"/>
              <a:gd name="connsiteY2" fmla="*/ 487450 h 4296646"/>
              <a:gd name="connsiteX3" fmla="*/ 2505185 w 3874934"/>
              <a:gd name="connsiteY3" fmla="*/ 1154425 h 4296646"/>
              <a:gd name="connsiteX4" fmla="*/ 3537919 w 3874934"/>
              <a:gd name="connsiteY4" fmla="*/ 1251243 h 4296646"/>
              <a:gd name="connsiteX5" fmla="*/ 3849891 w 3874934"/>
              <a:gd name="connsiteY5" fmla="*/ 530481 h 4296646"/>
              <a:gd name="connsiteX6" fmla="*/ 2978521 w 3874934"/>
              <a:gd name="connsiteY6" fmla="*/ 229267 h 4296646"/>
              <a:gd name="connsiteX7" fmla="*/ 2386850 w 3874934"/>
              <a:gd name="connsiteY7" fmla="*/ 1778368 h 4296646"/>
              <a:gd name="connsiteX8" fmla="*/ 1870484 w 3874934"/>
              <a:gd name="connsiteY8" fmla="*/ 2466857 h 4296646"/>
              <a:gd name="connsiteX9" fmla="*/ 880780 w 3874934"/>
              <a:gd name="connsiteY9" fmla="*/ 3112316 h 4296646"/>
              <a:gd name="connsiteX10" fmla="*/ 41683 w 3874934"/>
              <a:gd name="connsiteY10" fmla="*/ 2961709 h 4296646"/>
              <a:gd name="connsiteX11" fmla="*/ 267595 w 3874934"/>
              <a:gd name="connsiteY11" fmla="*/ 2197917 h 4296646"/>
              <a:gd name="connsiteX12" fmla="*/ 1472451 w 3874934"/>
              <a:gd name="connsiteY12" fmla="*/ 2413069 h 4296646"/>
              <a:gd name="connsiteX13" fmla="*/ 2225486 w 3874934"/>
              <a:gd name="connsiteY13" fmla="*/ 3714746 h 4296646"/>
              <a:gd name="connsiteX14" fmla="*/ 2763369 w 3874934"/>
              <a:gd name="connsiteY14" fmla="*/ 4295657 h 4296646"/>
              <a:gd name="connsiteX0" fmla="*/ 461232 w 3880148"/>
              <a:gd name="connsiteY0" fmla="*/ 57144 h 4296646"/>
              <a:gd name="connsiteX1" fmla="*/ 1483208 w 3880148"/>
              <a:gd name="connsiteY1" fmla="*/ 35629 h 4296646"/>
              <a:gd name="connsiteX2" fmla="*/ 2182455 w 3880148"/>
              <a:gd name="connsiteY2" fmla="*/ 487450 h 4296646"/>
              <a:gd name="connsiteX3" fmla="*/ 3537919 w 3880148"/>
              <a:gd name="connsiteY3" fmla="*/ 1251243 h 4296646"/>
              <a:gd name="connsiteX4" fmla="*/ 3849891 w 3880148"/>
              <a:gd name="connsiteY4" fmla="*/ 530481 h 4296646"/>
              <a:gd name="connsiteX5" fmla="*/ 2978521 w 3880148"/>
              <a:gd name="connsiteY5" fmla="*/ 229267 h 4296646"/>
              <a:gd name="connsiteX6" fmla="*/ 2386850 w 3880148"/>
              <a:gd name="connsiteY6" fmla="*/ 1778368 h 4296646"/>
              <a:gd name="connsiteX7" fmla="*/ 1870484 w 3880148"/>
              <a:gd name="connsiteY7" fmla="*/ 2466857 h 4296646"/>
              <a:gd name="connsiteX8" fmla="*/ 880780 w 3880148"/>
              <a:gd name="connsiteY8" fmla="*/ 3112316 h 4296646"/>
              <a:gd name="connsiteX9" fmla="*/ 41683 w 3880148"/>
              <a:gd name="connsiteY9" fmla="*/ 2961709 h 4296646"/>
              <a:gd name="connsiteX10" fmla="*/ 267595 w 3880148"/>
              <a:gd name="connsiteY10" fmla="*/ 2197917 h 4296646"/>
              <a:gd name="connsiteX11" fmla="*/ 1472451 w 3880148"/>
              <a:gd name="connsiteY11" fmla="*/ 2413069 h 4296646"/>
              <a:gd name="connsiteX12" fmla="*/ 2225486 w 3880148"/>
              <a:gd name="connsiteY12" fmla="*/ 3714746 h 4296646"/>
              <a:gd name="connsiteX13" fmla="*/ 2763369 w 3880148"/>
              <a:gd name="connsiteY13" fmla="*/ 4295657 h 4296646"/>
              <a:gd name="connsiteX0" fmla="*/ 461232 w 3850582"/>
              <a:gd name="connsiteY0" fmla="*/ 57144 h 4296646"/>
              <a:gd name="connsiteX1" fmla="*/ 1483208 w 3850582"/>
              <a:gd name="connsiteY1" fmla="*/ 35629 h 4296646"/>
              <a:gd name="connsiteX2" fmla="*/ 2182455 w 3850582"/>
              <a:gd name="connsiteY2" fmla="*/ 487450 h 4296646"/>
              <a:gd name="connsiteX3" fmla="*/ 3107613 w 3850582"/>
              <a:gd name="connsiteY3" fmla="*/ 1283516 h 4296646"/>
              <a:gd name="connsiteX4" fmla="*/ 3849891 w 3850582"/>
              <a:gd name="connsiteY4" fmla="*/ 530481 h 4296646"/>
              <a:gd name="connsiteX5" fmla="*/ 2978521 w 3850582"/>
              <a:gd name="connsiteY5" fmla="*/ 229267 h 4296646"/>
              <a:gd name="connsiteX6" fmla="*/ 2386850 w 3850582"/>
              <a:gd name="connsiteY6" fmla="*/ 1778368 h 4296646"/>
              <a:gd name="connsiteX7" fmla="*/ 1870484 w 3850582"/>
              <a:gd name="connsiteY7" fmla="*/ 2466857 h 4296646"/>
              <a:gd name="connsiteX8" fmla="*/ 880780 w 3850582"/>
              <a:gd name="connsiteY8" fmla="*/ 3112316 h 4296646"/>
              <a:gd name="connsiteX9" fmla="*/ 41683 w 3850582"/>
              <a:gd name="connsiteY9" fmla="*/ 2961709 h 4296646"/>
              <a:gd name="connsiteX10" fmla="*/ 267595 w 3850582"/>
              <a:gd name="connsiteY10" fmla="*/ 2197917 h 4296646"/>
              <a:gd name="connsiteX11" fmla="*/ 1472451 w 3850582"/>
              <a:gd name="connsiteY11" fmla="*/ 2413069 h 4296646"/>
              <a:gd name="connsiteX12" fmla="*/ 2225486 w 3850582"/>
              <a:gd name="connsiteY12" fmla="*/ 3714746 h 4296646"/>
              <a:gd name="connsiteX13" fmla="*/ 2763369 w 3850582"/>
              <a:gd name="connsiteY13" fmla="*/ 4295657 h 4296646"/>
              <a:gd name="connsiteX0" fmla="*/ 461232 w 3850786"/>
              <a:gd name="connsiteY0" fmla="*/ 116005 h 4355507"/>
              <a:gd name="connsiteX1" fmla="*/ 1483208 w 3850786"/>
              <a:gd name="connsiteY1" fmla="*/ 94490 h 4355507"/>
              <a:gd name="connsiteX2" fmla="*/ 3107613 w 3850786"/>
              <a:gd name="connsiteY2" fmla="*/ 1342377 h 4355507"/>
              <a:gd name="connsiteX3" fmla="*/ 3849891 w 3850786"/>
              <a:gd name="connsiteY3" fmla="*/ 589342 h 4355507"/>
              <a:gd name="connsiteX4" fmla="*/ 2978521 w 3850786"/>
              <a:gd name="connsiteY4" fmla="*/ 288128 h 4355507"/>
              <a:gd name="connsiteX5" fmla="*/ 2386850 w 3850786"/>
              <a:gd name="connsiteY5" fmla="*/ 1837229 h 4355507"/>
              <a:gd name="connsiteX6" fmla="*/ 1870484 w 3850786"/>
              <a:gd name="connsiteY6" fmla="*/ 2525718 h 4355507"/>
              <a:gd name="connsiteX7" fmla="*/ 880780 w 3850786"/>
              <a:gd name="connsiteY7" fmla="*/ 3171177 h 4355507"/>
              <a:gd name="connsiteX8" fmla="*/ 41683 w 3850786"/>
              <a:gd name="connsiteY8" fmla="*/ 3020570 h 4355507"/>
              <a:gd name="connsiteX9" fmla="*/ 267595 w 3850786"/>
              <a:gd name="connsiteY9" fmla="*/ 2256778 h 4355507"/>
              <a:gd name="connsiteX10" fmla="*/ 1472451 w 3850786"/>
              <a:gd name="connsiteY10" fmla="*/ 2471930 h 4355507"/>
              <a:gd name="connsiteX11" fmla="*/ 2225486 w 3850786"/>
              <a:gd name="connsiteY11" fmla="*/ 3773607 h 4355507"/>
              <a:gd name="connsiteX12" fmla="*/ 2763369 w 3850786"/>
              <a:gd name="connsiteY12" fmla="*/ 4354518 h 4355507"/>
              <a:gd name="connsiteX0" fmla="*/ 461232 w 4087154"/>
              <a:gd name="connsiteY0" fmla="*/ 116005 h 4355507"/>
              <a:gd name="connsiteX1" fmla="*/ 1483208 w 4087154"/>
              <a:gd name="connsiteY1" fmla="*/ 94490 h 4355507"/>
              <a:gd name="connsiteX2" fmla="*/ 3107613 w 4087154"/>
              <a:gd name="connsiteY2" fmla="*/ 1342377 h 4355507"/>
              <a:gd name="connsiteX3" fmla="*/ 4086560 w 4087154"/>
              <a:gd name="connsiteY3" fmla="*/ 750707 h 4355507"/>
              <a:gd name="connsiteX4" fmla="*/ 2978521 w 4087154"/>
              <a:gd name="connsiteY4" fmla="*/ 288128 h 4355507"/>
              <a:gd name="connsiteX5" fmla="*/ 2386850 w 4087154"/>
              <a:gd name="connsiteY5" fmla="*/ 1837229 h 4355507"/>
              <a:gd name="connsiteX6" fmla="*/ 1870484 w 4087154"/>
              <a:gd name="connsiteY6" fmla="*/ 2525718 h 4355507"/>
              <a:gd name="connsiteX7" fmla="*/ 880780 w 4087154"/>
              <a:gd name="connsiteY7" fmla="*/ 3171177 h 4355507"/>
              <a:gd name="connsiteX8" fmla="*/ 41683 w 4087154"/>
              <a:gd name="connsiteY8" fmla="*/ 3020570 h 4355507"/>
              <a:gd name="connsiteX9" fmla="*/ 267595 w 4087154"/>
              <a:gd name="connsiteY9" fmla="*/ 2256778 h 4355507"/>
              <a:gd name="connsiteX10" fmla="*/ 1472451 w 4087154"/>
              <a:gd name="connsiteY10" fmla="*/ 2471930 h 4355507"/>
              <a:gd name="connsiteX11" fmla="*/ 2225486 w 4087154"/>
              <a:gd name="connsiteY11" fmla="*/ 3773607 h 4355507"/>
              <a:gd name="connsiteX12" fmla="*/ 2763369 w 4087154"/>
              <a:gd name="connsiteY12" fmla="*/ 4354518 h 4355507"/>
              <a:gd name="connsiteX0" fmla="*/ 461232 w 4086651"/>
              <a:gd name="connsiteY0" fmla="*/ 116005 h 4355507"/>
              <a:gd name="connsiteX1" fmla="*/ 1483208 w 4086651"/>
              <a:gd name="connsiteY1" fmla="*/ 94490 h 4355507"/>
              <a:gd name="connsiteX2" fmla="*/ 3107613 w 4086651"/>
              <a:gd name="connsiteY2" fmla="*/ 1342377 h 4355507"/>
              <a:gd name="connsiteX3" fmla="*/ 4086560 w 4086651"/>
              <a:gd name="connsiteY3" fmla="*/ 750707 h 4355507"/>
              <a:gd name="connsiteX4" fmla="*/ 3161401 w 4086651"/>
              <a:gd name="connsiteY4" fmla="*/ 481765 h 4355507"/>
              <a:gd name="connsiteX5" fmla="*/ 2386850 w 4086651"/>
              <a:gd name="connsiteY5" fmla="*/ 1837229 h 4355507"/>
              <a:gd name="connsiteX6" fmla="*/ 1870484 w 4086651"/>
              <a:gd name="connsiteY6" fmla="*/ 2525718 h 4355507"/>
              <a:gd name="connsiteX7" fmla="*/ 880780 w 4086651"/>
              <a:gd name="connsiteY7" fmla="*/ 3171177 h 4355507"/>
              <a:gd name="connsiteX8" fmla="*/ 41683 w 4086651"/>
              <a:gd name="connsiteY8" fmla="*/ 3020570 h 4355507"/>
              <a:gd name="connsiteX9" fmla="*/ 267595 w 4086651"/>
              <a:gd name="connsiteY9" fmla="*/ 2256778 h 4355507"/>
              <a:gd name="connsiteX10" fmla="*/ 1472451 w 4086651"/>
              <a:gd name="connsiteY10" fmla="*/ 2471930 h 4355507"/>
              <a:gd name="connsiteX11" fmla="*/ 2225486 w 4086651"/>
              <a:gd name="connsiteY11" fmla="*/ 3773607 h 4355507"/>
              <a:gd name="connsiteX12" fmla="*/ 2763369 w 4086651"/>
              <a:gd name="connsiteY12" fmla="*/ 4354518 h 4355507"/>
              <a:gd name="connsiteX0" fmla="*/ 461232 w 4086699"/>
              <a:gd name="connsiteY0" fmla="*/ 116005 h 4355507"/>
              <a:gd name="connsiteX1" fmla="*/ 1483208 w 4086699"/>
              <a:gd name="connsiteY1" fmla="*/ 94490 h 4355507"/>
              <a:gd name="connsiteX2" fmla="*/ 3107613 w 4086699"/>
              <a:gd name="connsiteY2" fmla="*/ 1342377 h 4355507"/>
              <a:gd name="connsiteX3" fmla="*/ 4086560 w 4086699"/>
              <a:gd name="connsiteY3" fmla="*/ 750707 h 4355507"/>
              <a:gd name="connsiteX4" fmla="*/ 3161401 w 4086699"/>
              <a:gd name="connsiteY4" fmla="*/ 481765 h 4355507"/>
              <a:gd name="connsiteX5" fmla="*/ 2386850 w 4086699"/>
              <a:gd name="connsiteY5" fmla="*/ 1837229 h 4355507"/>
              <a:gd name="connsiteX6" fmla="*/ 1870484 w 4086699"/>
              <a:gd name="connsiteY6" fmla="*/ 2525718 h 4355507"/>
              <a:gd name="connsiteX7" fmla="*/ 880780 w 4086699"/>
              <a:gd name="connsiteY7" fmla="*/ 3171177 h 4355507"/>
              <a:gd name="connsiteX8" fmla="*/ 41683 w 4086699"/>
              <a:gd name="connsiteY8" fmla="*/ 3020570 h 4355507"/>
              <a:gd name="connsiteX9" fmla="*/ 267595 w 4086699"/>
              <a:gd name="connsiteY9" fmla="*/ 2256778 h 4355507"/>
              <a:gd name="connsiteX10" fmla="*/ 1472451 w 4086699"/>
              <a:gd name="connsiteY10" fmla="*/ 2471930 h 4355507"/>
              <a:gd name="connsiteX11" fmla="*/ 2225486 w 4086699"/>
              <a:gd name="connsiteY11" fmla="*/ 3773607 h 4355507"/>
              <a:gd name="connsiteX12" fmla="*/ 2763369 w 4086699"/>
              <a:gd name="connsiteY12" fmla="*/ 4354518 h 4355507"/>
              <a:gd name="connsiteX0" fmla="*/ 461232 w 4094812"/>
              <a:gd name="connsiteY0" fmla="*/ 116005 h 4355507"/>
              <a:gd name="connsiteX1" fmla="*/ 1483208 w 4094812"/>
              <a:gd name="connsiteY1" fmla="*/ 94490 h 4355507"/>
              <a:gd name="connsiteX2" fmla="*/ 3107613 w 4094812"/>
              <a:gd name="connsiteY2" fmla="*/ 1342377 h 4355507"/>
              <a:gd name="connsiteX3" fmla="*/ 4086560 w 4094812"/>
              <a:gd name="connsiteY3" fmla="*/ 750707 h 4355507"/>
              <a:gd name="connsiteX4" fmla="*/ 3161401 w 4094812"/>
              <a:gd name="connsiteY4" fmla="*/ 481765 h 4355507"/>
              <a:gd name="connsiteX5" fmla="*/ 2386850 w 4094812"/>
              <a:gd name="connsiteY5" fmla="*/ 1837229 h 4355507"/>
              <a:gd name="connsiteX6" fmla="*/ 1870484 w 4094812"/>
              <a:gd name="connsiteY6" fmla="*/ 2525718 h 4355507"/>
              <a:gd name="connsiteX7" fmla="*/ 880780 w 4094812"/>
              <a:gd name="connsiteY7" fmla="*/ 3171177 h 4355507"/>
              <a:gd name="connsiteX8" fmla="*/ 41683 w 4094812"/>
              <a:gd name="connsiteY8" fmla="*/ 3020570 h 4355507"/>
              <a:gd name="connsiteX9" fmla="*/ 267595 w 4094812"/>
              <a:gd name="connsiteY9" fmla="*/ 2256778 h 4355507"/>
              <a:gd name="connsiteX10" fmla="*/ 1472451 w 4094812"/>
              <a:gd name="connsiteY10" fmla="*/ 2471930 h 4355507"/>
              <a:gd name="connsiteX11" fmla="*/ 2225486 w 4094812"/>
              <a:gd name="connsiteY11" fmla="*/ 3773607 h 4355507"/>
              <a:gd name="connsiteX12" fmla="*/ 2763369 w 4094812"/>
              <a:gd name="connsiteY12" fmla="*/ 4354518 h 4355507"/>
              <a:gd name="connsiteX0" fmla="*/ 461232 w 4086699"/>
              <a:gd name="connsiteY0" fmla="*/ 116005 h 4355507"/>
              <a:gd name="connsiteX1" fmla="*/ 1483208 w 4086699"/>
              <a:gd name="connsiteY1" fmla="*/ 94490 h 4355507"/>
              <a:gd name="connsiteX2" fmla="*/ 3107613 w 4086699"/>
              <a:gd name="connsiteY2" fmla="*/ 1342377 h 4355507"/>
              <a:gd name="connsiteX3" fmla="*/ 4086560 w 4086699"/>
              <a:gd name="connsiteY3" fmla="*/ 750707 h 4355507"/>
              <a:gd name="connsiteX4" fmla="*/ 3161401 w 4086699"/>
              <a:gd name="connsiteY4" fmla="*/ 438735 h 4355507"/>
              <a:gd name="connsiteX5" fmla="*/ 2386850 w 4086699"/>
              <a:gd name="connsiteY5" fmla="*/ 1837229 h 4355507"/>
              <a:gd name="connsiteX6" fmla="*/ 1870484 w 4086699"/>
              <a:gd name="connsiteY6" fmla="*/ 2525718 h 4355507"/>
              <a:gd name="connsiteX7" fmla="*/ 880780 w 4086699"/>
              <a:gd name="connsiteY7" fmla="*/ 3171177 h 4355507"/>
              <a:gd name="connsiteX8" fmla="*/ 41683 w 4086699"/>
              <a:gd name="connsiteY8" fmla="*/ 3020570 h 4355507"/>
              <a:gd name="connsiteX9" fmla="*/ 267595 w 4086699"/>
              <a:gd name="connsiteY9" fmla="*/ 2256778 h 4355507"/>
              <a:gd name="connsiteX10" fmla="*/ 1472451 w 4086699"/>
              <a:gd name="connsiteY10" fmla="*/ 2471930 h 4355507"/>
              <a:gd name="connsiteX11" fmla="*/ 2225486 w 4086699"/>
              <a:gd name="connsiteY11" fmla="*/ 3773607 h 4355507"/>
              <a:gd name="connsiteX12" fmla="*/ 2763369 w 4086699"/>
              <a:gd name="connsiteY12" fmla="*/ 4354518 h 4355507"/>
              <a:gd name="connsiteX0" fmla="*/ 461232 w 4089039"/>
              <a:gd name="connsiteY0" fmla="*/ 120784 h 4360286"/>
              <a:gd name="connsiteX1" fmla="*/ 1483208 w 4089039"/>
              <a:gd name="connsiteY1" fmla="*/ 99269 h 4360286"/>
              <a:gd name="connsiteX2" fmla="*/ 3365796 w 4089039"/>
              <a:gd name="connsiteY2" fmla="*/ 1411702 h 4360286"/>
              <a:gd name="connsiteX3" fmla="*/ 4086560 w 4089039"/>
              <a:gd name="connsiteY3" fmla="*/ 755486 h 4360286"/>
              <a:gd name="connsiteX4" fmla="*/ 3161401 w 4089039"/>
              <a:gd name="connsiteY4" fmla="*/ 443514 h 4360286"/>
              <a:gd name="connsiteX5" fmla="*/ 2386850 w 4089039"/>
              <a:gd name="connsiteY5" fmla="*/ 1842008 h 4360286"/>
              <a:gd name="connsiteX6" fmla="*/ 1870484 w 4089039"/>
              <a:gd name="connsiteY6" fmla="*/ 2530497 h 4360286"/>
              <a:gd name="connsiteX7" fmla="*/ 880780 w 4089039"/>
              <a:gd name="connsiteY7" fmla="*/ 3175956 h 4360286"/>
              <a:gd name="connsiteX8" fmla="*/ 41683 w 4089039"/>
              <a:gd name="connsiteY8" fmla="*/ 3025349 h 4360286"/>
              <a:gd name="connsiteX9" fmla="*/ 267595 w 4089039"/>
              <a:gd name="connsiteY9" fmla="*/ 2261557 h 4360286"/>
              <a:gd name="connsiteX10" fmla="*/ 1472451 w 4089039"/>
              <a:gd name="connsiteY10" fmla="*/ 2476709 h 4360286"/>
              <a:gd name="connsiteX11" fmla="*/ 2225486 w 4089039"/>
              <a:gd name="connsiteY11" fmla="*/ 3778386 h 4360286"/>
              <a:gd name="connsiteX12" fmla="*/ 2763369 w 4089039"/>
              <a:gd name="connsiteY12" fmla="*/ 4359297 h 4360286"/>
              <a:gd name="connsiteX0" fmla="*/ 461232 w 4091118"/>
              <a:gd name="connsiteY0" fmla="*/ 120784 h 4360286"/>
              <a:gd name="connsiteX1" fmla="*/ 1483208 w 4091118"/>
              <a:gd name="connsiteY1" fmla="*/ 99269 h 4360286"/>
              <a:gd name="connsiteX2" fmla="*/ 3365796 w 4091118"/>
              <a:gd name="connsiteY2" fmla="*/ 1411702 h 4360286"/>
              <a:gd name="connsiteX3" fmla="*/ 4086560 w 4091118"/>
              <a:gd name="connsiteY3" fmla="*/ 755486 h 4360286"/>
              <a:gd name="connsiteX4" fmla="*/ 3161401 w 4091118"/>
              <a:gd name="connsiteY4" fmla="*/ 443514 h 4360286"/>
              <a:gd name="connsiteX5" fmla="*/ 2386850 w 4091118"/>
              <a:gd name="connsiteY5" fmla="*/ 1842008 h 4360286"/>
              <a:gd name="connsiteX6" fmla="*/ 1870484 w 4091118"/>
              <a:gd name="connsiteY6" fmla="*/ 2530497 h 4360286"/>
              <a:gd name="connsiteX7" fmla="*/ 880780 w 4091118"/>
              <a:gd name="connsiteY7" fmla="*/ 3175956 h 4360286"/>
              <a:gd name="connsiteX8" fmla="*/ 41683 w 4091118"/>
              <a:gd name="connsiteY8" fmla="*/ 3025349 h 4360286"/>
              <a:gd name="connsiteX9" fmla="*/ 267595 w 4091118"/>
              <a:gd name="connsiteY9" fmla="*/ 2261557 h 4360286"/>
              <a:gd name="connsiteX10" fmla="*/ 1472451 w 4091118"/>
              <a:gd name="connsiteY10" fmla="*/ 2476709 h 4360286"/>
              <a:gd name="connsiteX11" fmla="*/ 2225486 w 4091118"/>
              <a:gd name="connsiteY11" fmla="*/ 3778386 h 4360286"/>
              <a:gd name="connsiteX12" fmla="*/ 2763369 w 4091118"/>
              <a:gd name="connsiteY12" fmla="*/ 4359297 h 4360286"/>
              <a:gd name="connsiteX0" fmla="*/ 461232 w 4096455"/>
              <a:gd name="connsiteY0" fmla="*/ 120784 h 4360286"/>
              <a:gd name="connsiteX1" fmla="*/ 1483208 w 4096455"/>
              <a:gd name="connsiteY1" fmla="*/ 99269 h 4360286"/>
              <a:gd name="connsiteX2" fmla="*/ 3365796 w 4096455"/>
              <a:gd name="connsiteY2" fmla="*/ 1411702 h 4360286"/>
              <a:gd name="connsiteX3" fmla="*/ 4086560 w 4096455"/>
              <a:gd name="connsiteY3" fmla="*/ 755486 h 4360286"/>
              <a:gd name="connsiteX4" fmla="*/ 3161401 w 4096455"/>
              <a:gd name="connsiteY4" fmla="*/ 443514 h 4360286"/>
              <a:gd name="connsiteX5" fmla="*/ 2386850 w 4096455"/>
              <a:gd name="connsiteY5" fmla="*/ 1842008 h 4360286"/>
              <a:gd name="connsiteX6" fmla="*/ 1870484 w 4096455"/>
              <a:gd name="connsiteY6" fmla="*/ 2530497 h 4360286"/>
              <a:gd name="connsiteX7" fmla="*/ 880780 w 4096455"/>
              <a:gd name="connsiteY7" fmla="*/ 3175956 h 4360286"/>
              <a:gd name="connsiteX8" fmla="*/ 41683 w 4096455"/>
              <a:gd name="connsiteY8" fmla="*/ 3025349 h 4360286"/>
              <a:gd name="connsiteX9" fmla="*/ 267595 w 4096455"/>
              <a:gd name="connsiteY9" fmla="*/ 2261557 h 4360286"/>
              <a:gd name="connsiteX10" fmla="*/ 1472451 w 4096455"/>
              <a:gd name="connsiteY10" fmla="*/ 2476709 h 4360286"/>
              <a:gd name="connsiteX11" fmla="*/ 2225486 w 4096455"/>
              <a:gd name="connsiteY11" fmla="*/ 3778386 h 4360286"/>
              <a:gd name="connsiteX12" fmla="*/ 2763369 w 4096455"/>
              <a:gd name="connsiteY12" fmla="*/ 4359297 h 4360286"/>
              <a:gd name="connsiteX0" fmla="*/ 461232 w 4096455"/>
              <a:gd name="connsiteY0" fmla="*/ 109390 h 4348892"/>
              <a:gd name="connsiteX1" fmla="*/ 1483208 w 4096455"/>
              <a:gd name="connsiteY1" fmla="*/ 87875 h 4348892"/>
              <a:gd name="connsiteX2" fmla="*/ 3365796 w 4096455"/>
              <a:gd name="connsiteY2" fmla="*/ 1400308 h 4348892"/>
              <a:gd name="connsiteX3" fmla="*/ 4086560 w 4096455"/>
              <a:gd name="connsiteY3" fmla="*/ 744092 h 4348892"/>
              <a:gd name="connsiteX4" fmla="*/ 3161401 w 4096455"/>
              <a:gd name="connsiteY4" fmla="*/ 432120 h 4348892"/>
              <a:gd name="connsiteX5" fmla="*/ 2386850 w 4096455"/>
              <a:gd name="connsiteY5" fmla="*/ 1830614 h 4348892"/>
              <a:gd name="connsiteX6" fmla="*/ 1870484 w 4096455"/>
              <a:gd name="connsiteY6" fmla="*/ 2519103 h 4348892"/>
              <a:gd name="connsiteX7" fmla="*/ 880780 w 4096455"/>
              <a:gd name="connsiteY7" fmla="*/ 3164562 h 4348892"/>
              <a:gd name="connsiteX8" fmla="*/ 41683 w 4096455"/>
              <a:gd name="connsiteY8" fmla="*/ 3013955 h 4348892"/>
              <a:gd name="connsiteX9" fmla="*/ 267595 w 4096455"/>
              <a:gd name="connsiteY9" fmla="*/ 2250163 h 4348892"/>
              <a:gd name="connsiteX10" fmla="*/ 1472451 w 4096455"/>
              <a:gd name="connsiteY10" fmla="*/ 2465315 h 4348892"/>
              <a:gd name="connsiteX11" fmla="*/ 2225486 w 4096455"/>
              <a:gd name="connsiteY11" fmla="*/ 3766992 h 4348892"/>
              <a:gd name="connsiteX12" fmla="*/ 2763369 w 4096455"/>
              <a:gd name="connsiteY12" fmla="*/ 4347903 h 4348892"/>
              <a:gd name="connsiteX0" fmla="*/ 461232 w 4092648"/>
              <a:gd name="connsiteY0" fmla="*/ 40733 h 4280235"/>
              <a:gd name="connsiteX1" fmla="*/ 1418662 w 4092648"/>
              <a:gd name="connsiteY1" fmla="*/ 116037 h 4280235"/>
              <a:gd name="connsiteX2" fmla="*/ 3365796 w 4092648"/>
              <a:gd name="connsiteY2" fmla="*/ 1331651 h 4280235"/>
              <a:gd name="connsiteX3" fmla="*/ 4086560 w 4092648"/>
              <a:gd name="connsiteY3" fmla="*/ 675435 h 4280235"/>
              <a:gd name="connsiteX4" fmla="*/ 3161401 w 4092648"/>
              <a:gd name="connsiteY4" fmla="*/ 363463 h 4280235"/>
              <a:gd name="connsiteX5" fmla="*/ 2386850 w 4092648"/>
              <a:gd name="connsiteY5" fmla="*/ 1761957 h 4280235"/>
              <a:gd name="connsiteX6" fmla="*/ 1870484 w 4092648"/>
              <a:gd name="connsiteY6" fmla="*/ 2450446 h 4280235"/>
              <a:gd name="connsiteX7" fmla="*/ 880780 w 4092648"/>
              <a:gd name="connsiteY7" fmla="*/ 3095905 h 4280235"/>
              <a:gd name="connsiteX8" fmla="*/ 41683 w 4092648"/>
              <a:gd name="connsiteY8" fmla="*/ 2945298 h 4280235"/>
              <a:gd name="connsiteX9" fmla="*/ 267595 w 4092648"/>
              <a:gd name="connsiteY9" fmla="*/ 2181506 h 4280235"/>
              <a:gd name="connsiteX10" fmla="*/ 1472451 w 4092648"/>
              <a:gd name="connsiteY10" fmla="*/ 2396658 h 4280235"/>
              <a:gd name="connsiteX11" fmla="*/ 2225486 w 4092648"/>
              <a:gd name="connsiteY11" fmla="*/ 3698335 h 4280235"/>
              <a:gd name="connsiteX12" fmla="*/ 2763369 w 4092648"/>
              <a:gd name="connsiteY12" fmla="*/ 4279246 h 4280235"/>
              <a:gd name="connsiteX0" fmla="*/ 461232 w 4092648"/>
              <a:gd name="connsiteY0" fmla="*/ 6119 h 4245621"/>
              <a:gd name="connsiteX1" fmla="*/ 1418662 w 4092648"/>
              <a:gd name="connsiteY1" fmla="*/ 81423 h 4245621"/>
              <a:gd name="connsiteX2" fmla="*/ 3365796 w 4092648"/>
              <a:gd name="connsiteY2" fmla="*/ 1297037 h 4245621"/>
              <a:gd name="connsiteX3" fmla="*/ 4086560 w 4092648"/>
              <a:gd name="connsiteY3" fmla="*/ 640821 h 4245621"/>
              <a:gd name="connsiteX4" fmla="*/ 3161401 w 4092648"/>
              <a:gd name="connsiteY4" fmla="*/ 328849 h 4245621"/>
              <a:gd name="connsiteX5" fmla="*/ 2386850 w 4092648"/>
              <a:gd name="connsiteY5" fmla="*/ 1727343 h 4245621"/>
              <a:gd name="connsiteX6" fmla="*/ 1870484 w 4092648"/>
              <a:gd name="connsiteY6" fmla="*/ 2415832 h 4245621"/>
              <a:gd name="connsiteX7" fmla="*/ 880780 w 4092648"/>
              <a:gd name="connsiteY7" fmla="*/ 3061291 h 4245621"/>
              <a:gd name="connsiteX8" fmla="*/ 41683 w 4092648"/>
              <a:gd name="connsiteY8" fmla="*/ 2910684 h 4245621"/>
              <a:gd name="connsiteX9" fmla="*/ 267595 w 4092648"/>
              <a:gd name="connsiteY9" fmla="*/ 2146892 h 4245621"/>
              <a:gd name="connsiteX10" fmla="*/ 1472451 w 4092648"/>
              <a:gd name="connsiteY10" fmla="*/ 2362044 h 4245621"/>
              <a:gd name="connsiteX11" fmla="*/ 2225486 w 4092648"/>
              <a:gd name="connsiteY11" fmla="*/ 3663721 h 4245621"/>
              <a:gd name="connsiteX12" fmla="*/ 2763369 w 4092648"/>
              <a:gd name="connsiteY12" fmla="*/ 4244632 h 4245621"/>
              <a:gd name="connsiteX0" fmla="*/ 456865 w 4088281"/>
              <a:gd name="connsiteY0" fmla="*/ 6119 h 4245621"/>
              <a:gd name="connsiteX1" fmla="*/ 1414295 w 4088281"/>
              <a:gd name="connsiteY1" fmla="*/ 81423 h 4245621"/>
              <a:gd name="connsiteX2" fmla="*/ 3361429 w 4088281"/>
              <a:gd name="connsiteY2" fmla="*/ 1297037 h 4245621"/>
              <a:gd name="connsiteX3" fmla="*/ 4082193 w 4088281"/>
              <a:gd name="connsiteY3" fmla="*/ 640821 h 4245621"/>
              <a:gd name="connsiteX4" fmla="*/ 3157034 w 4088281"/>
              <a:gd name="connsiteY4" fmla="*/ 328849 h 4245621"/>
              <a:gd name="connsiteX5" fmla="*/ 2382483 w 4088281"/>
              <a:gd name="connsiteY5" fmla="*/ 1727343 h 4245621"/>
              <a:gd name="connsiteX6" fmla="*/ 1866117 w 4088281"/>
              <a:gd name="connsiteY6" fmla="*/ 2415832 h 4245621"/>
              <a:gd name="connsiteX7" fmla="*/ 876413 w 4088281"/>
              <a:gd name="connsiteY7" fmla="*/ 3061291 h 4245621"/>
              <a:gd name="connsiteX8" fmla="*/ 37316 w 4088281"/>
              <a:gd name="connsiteY8" fmla="*/ 2910684 h 4245621"/>
              <a:gd name="connsiteX9" fmla="*/ 263228 w 4088281"/>
              <a:gd name="connsiteY9" fmla="*/ 2146892 h 4245621"/>
              <a:gd name="connsiteX10" fmla="*/ 1295962 w 4088281"/>
              <a:gd name="connsiteY10" fmla="*/ 2189922 h 4245621"/>
              <a:gd name="connsiteX11" fmla="*/ 2221119 w 4088281"/>
              <a:gd name="connsiteY11" fmla="*/ 3663721 h 4245621"/>
              <a:gd name="connsiteX12" fmla="*/ 2759002 w 4088281"/>
              <a:gd name="connsiteY12" fmla="*/ 4244632 h 4245621"/>
              <a:gd name="connsiteX0" fmla="*/ 447863 w 4079279"/>
              <a:gd name="connsiteY0" fmla="*/ 6119 h 4245621"/>
              <a:gd name="connsiteX1" fmla="*/ 1405293 w 4079279"/>
              <a:gd name="connsiteY1" fmla="*/ 81423 h 4245621"/>
              <a:gd name="connsiteX2" fmla="*/ 3352427 w 4079279"/>
              <a:gd name="connsiteY2" fmla="*/ 1297037 h 4245621"/>
              <a:gd name="connsiteX3" fmla="*/ 4073191 w 4079279"/>
              <a:gd name="connsiteY3" fmla="*/ 640821 h 4245621"/>
              <a:gd name="connsiteX4" fmla="*/ 3148032 w 4079279"/>
              <a:gd name="connsiteY4" fmla="*/ 328849 h 4245621"/>
              <a:gd name="connsiteX5" fmla="*/ 2373481 w 4079279"/>
              <a:gd name="connsiteY5" fmla="*/ 1727343 h 4245621"/>
              <a:gd name="connsiteX6" fmla="*/ 1857115 w 4079279"/>
              <a:gd name="connsiteY6" fmla="*/ 2415832 h 4245621"/>
              <a:gd name="connsiteX7" fmla="*/ 867411 w 4079279"/>
              <a:gd name="connsiteY7" fmla="*/ 3061291 h 4245621"/>
              <a:gd name="connsiteX8" fmla="*/ 28314 w 4079279"/>
              <a:gd name="connsiteY8" fmla="*/ 2910684 h 4245621"/>
              <a:gd name="connsiteX9" fmla="*/ 254226 w 4079279"/>
              <a:gd name="connsiteY9" fmla="*/ 2146892 h 4245621"/>
              <a:gd name="connsiteX10" fmla="*/ 1286960 w 4079279"/>
              <a:gd name="connsiteY10" fmla="*/ 2189922 h 4245621"/>
              <a:gd name="connsiteX11" fmla="*/ 2212117 w 4079279"/>
              <a:gd name="connsiteY11" fmla="*/ 3663721 h 4245621"/>
              <a:gd name="connsiteX12" fmla="*/ 2750000 w 4079279"/>
              <a:gd name="connsiteY12" fmla="*/ 4244632 h 4245621"/>
              <a:gd name="connsiteX0" fmla="*/ 478158 w 4109574"/>
              <a:gd name="connsiteY0" fmla="*/ 6119 h 4245621"/>
              <a:gd name="connsiteX1" fmla="*/ 1435588 w 4109574"/>
              <a:gd name="connsiteY1" fmla="*/ 81423 h 4245621"/>
              <a:gd name="connsiteX2" fmla="*/ 3382722 w 4109574"/>
              <a:gd name="connsiteY2" fmla="*/ 1297037 h 4245621"/>
              <a:gd name="connsiteX3" fmla="*/ 4103486 w 4109574"/>
              <a:gd name="connsiteY3" fmla="*/ 640821 h 4245621"/>
              <a:gd name="connsiteX4" fmla="*/ 3178327 w 4109574"/>
              <a:gd name="connsiteY4" fmla="*/ 328849 h 4245621"/>
              <a:gd name="connsiteX5" fmla="*/ 2403776 w 4109574"/>
              <a:gd name="connsiteY5" fmla="*/ 1727343 h 4245621"/>
              <a:gd name="connsiteX6" fmla="*/ 1887410 w 4109574"/>
              <a:gd name="connsiteY6" fmla="*/ 2415832 h 4245621"/>
              <a:gd name="connsiteX7" fmla="*/ 897706 w 4109574"/>
              <a:gd name="connsiteY7" fmla="*/ 3061291 h 4245621"/>
              <a:gd name="connsiteX8" fmla="*/ 58609 w 4109574"/>
              <a:gd name="connsiteY8" fmla="*/ 2910684 h 4245621"/>
              <a:gd name="connsiteX9" fmla="*/ 209217 w 4109574"/>
              <a:gd name="connsiteY9" fmla="*/ 2179165 h 4245621"/>
              <a:gd name="connsiteX10" fmla="*/ 1317255 w 4109574"/>
              <a:gd name="connsiteY10" fmla="*/ 2189922 h 4245621"/>
              <a:gd name="connsiteX11" fmla="*/ 2242412 w 4109574"/>
              <a:gd name="connsiteY11" fmla="*/ 3663721 h 4245621"/>
              <a:gd name="connsiteX12" fmla="*/ 2780295 w 4109574"/>
              <a:gd name="connsiteY12" fmla="*/ 4244632 h 4245621"/>
              <a:gd name="connsiteX0" fmla="*/ 468467 w 4099883"/>
              <a:gd name="connsiteY0" fmla="*/ 6119 h 4245621"/>
              <a:gd name="connsiteX1" fmla="*/ 1425897 w 4099883"/>
              <a:gd name="connsiteY1" fmla="*/ 81423 h 4245621"/>
              <a:gd name="connsiteX2" fmla="*/ 3373031 w 4099883"/>
              <a:gd name="connsiteY2" fmla="*/ 1297037 h 4245621"/>
              <a:gd name="connsiteX3" fmla="*/ 4093795 w 4099883"/>
              <a:gd name="connsiteY3" fmla="*/ 640821 h 4245621"/>
              <a:gd name="connsiteX4" fmla="*/ 3168636 w 4099883"/>
              <a:gd name="connsiteY4" fmla="*/ 328849 h 4245621"/>
              <a:gd name="connsiteX5" fmla="*/ 2394085 w 4099883"/>
              <a:gd name="connsiteY5" fmla="*/ 1727343 h 4245621"/>
              <a:gd name="connsiteX6" fmla="*/ 1877719 w 4099883"/>
              <a:gd name="connsiteY6" fmla="*/ 2415832 h 4245621"/>
              <a:gd name="connsiteX7" fmla="*/ 888015 w 4099883"/>
              <a:gd name="connsiteY7" fmla="*/ 3061291 h 4245621"/>
              <a:gd name="connsiteX8" fmla="*/ 48918 w 4099883"/>
              <a:gd name="connsiteY8" fmla="*/ 2910684 h 4245621"/>
              <a:gd name="connsiteX9" fmla="*/ 199526 w 4099883"/>
              <a:gd name="connsiteY9" fmla="*/ 2179165 h 4245621"/>
              <a:gd name="connsiteX10" fmla="*/ 1027865 w 4099883"/>
              <a:gd name="connsiteY10" fmla="*/ 2243710 h 4245621"/>
              <a:gd name="connsiteX11" fmla="*/ 2232721 w 4099883"/>
              <a:gd name="connsiteY11" fmla="*/ 3663721 h 4245621"/>
              <a:gd name="connsiteX12" fmla="*/ 2770604 w 4099883"/>
              <a:gd name="connsiteY12" fmla="*/ 4244632 h 4245621"/>
              <a:gd name="connsiteX0" fmla="*/ 468467 w 4099883"/>
              <a:gd name="connsiteY0" fmla="*/ 6119 h 4245621"/>
              <a:gd name="connsiteX1" fmla="*/ 1425897 w 4099883"/>
              <a:gd name="connsiteY1" fmla="*/ 81423 h 4245621"/>
              <a:gd name="connsiteX2" fmla="*/ 3373031 w 4099883"/>
              <a:gd name="connsiteY2" fmla="*/ 1297037 h 4245621"/>
              <a:gd name="connsiteX3" fmla="*/ 4093795 w 4099883"/>
              <a:gd name="connsiteY3" fmla="*/ 640821 h 4245621"/>
              <a:gd name="connsiteX4" fmla="*/ 3168636 w 4099883"/>
              <a:gd name="connsiteY4" fmla="*/ 328849 h 4245621"/>
              <a:gd name="connsiteX5" fmla="*/ 2394085 w 4099883"/>
              <a:gd name="connsiteY5" fmla="*/ 1727343 h 4245621"/>
              <a:gd name="connsiteX6" fmla="*/ 1877719 w 4099883"/>
              <a:gd name="connsiteY6" fmla="*/ 2415832 h 4245621"/>
              <a:gd name="connsiteX7" fmla="*/ 888015 w 4099883"/>
              <a:gd name="connsiteY7" fmla="*/ 3061291 h 4245621"/>
              <a:gd name="connsiteX8" fmla="*/ 48918 w 4099883"/>
              <a:gd name="connsiteY8" fmla="*/ 2910684 h 4245621"/>
              <a:gd name="connsiteX9" fmla="*/ 199526 w 4099883"/>
              <a:gd name="connsiteY9" fmla="*/ 2179165 h 4245621"/>
              <a:gd name="connsiteX10" fmla="*/ 1027865 w 4099883"/>
              <a:gd name="connsiteY10" fmla="*/ 2243710 h 4245621"/>
              <a:gd name="connsiteX11" fmla="*/ 2232721 w 4099883"/>
              <a:gd name="connsiteY11" fmla="*/ 3663721 h 4245621"/>
              <a:gd name="connsiteX12" fmla="*/ 2770604 w 4099883"/>
              <a:gd name="connsiteY12" fmla="*/ 4244632 h 4245621"/>
              <a:gd name="connsiteX0" fmla="*/ 482308 w 4113724"/>
              <a:gd name="connsiteY0" fmla="*/ 6119 h 4245621"/>
              <a:gd name="connsiteX1" fmla="*/ 1439738 w 4113724"/>
              <a:gd name="connsiteY1" fmla="*/ 81423 h 4245621"/>
              <a:gd name="connsiteX2" fmla="*/ 3386872 w 4113724"/>
              <a:gd name="connsiteY2" fmla="*/ 1297037 h 4245621"/>
              <a:gd name="connsiteX3" fmla="*/ 4107636 w 4113724"/>
              <a:gd name="connsiteY3" fmla="*/ 640821 h 4245621"/>
              <a:gd name="connsiteX4" fmla="*/ 3182477 w 4113724"/>
              <a:gd name="connsiteY4" fmla="*/ 328849 h 4245621"/>
              <a:gd name="connsiteX5" fmla="*/ 2407926 w 4113724"/>
              <a:gd name="connsiteY5" fmla="*/ 1727343 h 4245621"/>
              <a:gd name="connsiteX6" fmla="*/ 1891560 w 4113724"/>
              <a:gd name="connsiteY6" fmla="*/ 2415832 h 4245621"/>
              <a:gd name="connsiteX7" fmla="*/ 901856 w 4113724"/>
              <a:gd name="connsiteY7" fmla="*/ 3061291 h 4245621"/>
              <a:gd name="connsiteX8" fmla="*/ 62759 w 4113724"/>
              <a:gd name="connsiteY8" fmla="*/ 2910684 h 4245621"/>
              <a:gd name="connsiteX9" fmla="*/ 170336 w 4113724"/>
              <a:gd name="connsiteY9" fmla="*/ 2265227 h 4245621"/>
              <a:gd name="connsiteX10" fmla="*/ 1041706 w 4113724"/>
              <a:gd name="connsiteY10" fmla="*/ 2243710 h 4245621"/>
              <a:gd name="connsiteX11" fmla="*/ 2246562 w 4113724"/>
              <a:gd name="connsiteY11" fmla="*/ 3663721 h 4245621"/>
              <a:gd name="connsiteX12" fmla="*/ 2784445 w 4113724"/>
              <a:gd name="connsiteY12" fmla="*/ 4244632 h 4245621"/>
              <a:gd name="connsiteX0" fmla="*/ 488262 w 4119678"/>
              <a:gd name="connsiteY0" fmla="*/ 6119 h 4245621"/>
              <a:gd name="connsiteX1" fmla="*/ 1445692 w 4119678"/>
              <a:gd name="connsiteY1" fmla="*/ 81423 h 4245621"/>
              <a:gd name="connsiteX2" fmla="*/ 3392826 w 4119678"/>
              <a:gd name="connsiteY2" fmla="*/ 1297037 h 4245621"/>
              <a:gd name="connsiteX3" fmla="*/ 4113590 w 4119678"/>
              <a:gd name="connsiteY3" fmla="*/ 640821 h 4245621"/>
              <a:gd name="connsiteX4" fmla="*/ 3188431 w 4119678"/>
              <a:gd name="connsiteY4" fmla="*/ 328849 h 4245621"/>
              <a:gd name="connsiteX5" fmla="*/ 2413880 w 4119678"/>
              <a:gd name="connsiteY5" fmla="*/ 1727343 h 4245621"/>
              <a:gd name="connsiteX6" fmla="*/ 1897514 w 4119678"/>
              <a:gd name="connsiteY6" fmla="*/ 2415832 h 4245621"/>
              <a:gd name="connsiteX7" fmla="*/ 907810 w 4119678"/>
              <a:gd name="connsiteY7" fmla="*/ 3061291 h 4245621"/>
              <a:gd name="connsiteX8" fmla="*/ 68713 w 4119678"/>
              <a:gd name="connsiteY8" fmla="*/ 2910684 h 4245621"/>
              <a:gd name="connsiteX9" fmla="*/ 176290 w 4119678"/>
              <a:gd name="connsiteY9" fmla="*/ 2265227 h 4245621"/>
              <a:gd name="connsiteX10" fmla="*/ 1187509 w 4119678"/>
              <a:gd name="connsiteY10" fmla="*/ 2286740 h 4245621"/>
              <a:gd name="connsiteX11" fmla="*/ 2252516 w 4119678"/>
              <a:gd name="connsiteY11" fmla="*/ 3663721 h 4245621"/>
              <a:gd name="connsiteX12" fmla="*/ 2790399 w 4119678"/>
              <a:gd name="connsiteY12" fmla="*/ 4244632 h 4245621"/>
              <a:gd name="connsiteX0" fmla="*/ 488262 w 4119678"/>
              <a:gd name="connsiteY0" fmla="*/ 6119 h 4245621"/>
              <a:gd name="connsiteX1" fmla="*/ 1445692 w 4119678"/>
              <a:gd name="connsiteY1" fmla="*/ 81423 h 4245621"/>
              <a:gd name="connsiteX2" fmla="*/ 3392826 w 4119678"/>
              <a:gd name="connsiteY2" fmla="*/ 1297037 h 4245621"/>
              <a:gd name="connsiteX3" fmla="*/ 4113590 w 4119678"/>
              <a:gd name="connsiteY3" fmla="*/ 640821 h 4245621"/>
              <a:gd name="connsiteX4" fmla="*/ 3188431 w 4119678"/>
              <a:gd name="connsiteY4" fmla="*/ 328849 h 4245621"/>
              <a:gd name="connsiteX5" fmla="*/ 2413880 w 4119678"/>
              <a:gd name="connsiteY5" fmla="*/ 1727343 h 4245621"/>
              <a:gd name="connsiteX6" fmla="*/ 1897514 w 4119678"/>
              <a:gd name="connsiteY6" fmla="*/ 2415832 h 4245621"/>
              <a:gd name="connsiteX7" fmla="*/ 907810 w 4119678"/>
              <a:gd name="connsiteY7" fmla="*/ 3061291 h 4245621"/>
              <a:gd name="connsiteX8" fmla="*/ 68713 w 4119678"/>
              <a:gd name="connsiteY8" fmla="*/ 2910684 h 4245621"/>
              <a:gd name="connsiteX9" fmla="*/ 176290 w 4119678"/>
              <a:gd name="connsiteY9" fmla="*/ 2265227 h 4245621"/>
              <a:gd name="connsiteX10" fmla="*/ 1187509 w 4119678"/>
              <a:gd name="connsiteY10" fmla="*/ 2286740 h 4245621"/>
              <a:gd name="connsiteX11" fmla="*/ 2252516 w 4119678"/>
              <a:gd name="connsiteY11" fmla="*/ 3663721 h 4245621"/>
              <a:gd name="connsiteX12" fmla="*/ 2790399 w 4119678"/>
              <a:gd name="connsiteY12" fmla="*/ 4244632 h 4245621"/>
              <a:gd name="connsiteX0" fmla="*/ 494250 w 4125666"/>
              <a:gd name="connsiteY0" fmla="*/ 6119 h 4245621"/>
              <a:gd name="connsiteX1" fmla="*/ 1451680 w 4125666"/>
              <a:gd name="connsiteY1" fmla="*/ 81423 h 4245621"/>
              <a:gd name="connsiteX2" fmla="*/ 3398814 w 4125666"/>
              <a:gd name="connsiteY2" fmla="*/ 1297037 h 4245621"/>
              <a:gd name="connsiteX3" fmla="*/ 4119578 w 4125666"/>
              <a:gd name="connsiteY3" fmla="*/ 640821 h 4245621"/>
              <a:gd name="connsiteX4" fmla="*/ 3194419 w 4125666"/>
              <a:gd name="connsiteY4" fmla="*/ 328849 h 4245621"/>
              <a:gd name="connsiteX5" fmla="*/ 2419868 w 4125666"/>
              <a:gd name="connsiteY5" fmla="*/ 1727343 h 4245621"/>
              <a:gd name="connsiteX6" fmla="*/ 1903502 w 4125666"/>
              <a:gd name="connsiteY6" fmla="*/ 2415832 h 4245621"/>
              <a:gd name="connsiteX7" fmla="*/ 913798 w 4125666"/>
              <a:gd name="connsiteY7" fmla="*/ 3061291 h 4245621"/>
              <a:gd name="connsiteX8" fmla="*/ 74701 w 4125666"/>
              <a:gd name="connsiteY8" fmla="*/ 2910684 h 4245621"/>
              <a:gd name="connsiteX9" fmla="*/ 182278 w 4125666"/>
              <a:gd name="connsiteY9" fmla="*/ 2265227 h 4245621"/>
              <a:gd name="connsiteX10" fmla="*/ 1193497 w 4125666"/>
              <a:gd name="connsiteY10" fmla="*/ 2286740 h 4245621"/>
              <a:gd name="connsiteX11" fmla="*/ 2258504 w 4125666"/>
              <a:gd name="connsiteY11" fmla="*/ 3663721 h 4245621"/>
              <a:gd name="connsiteX12" fmla="*/ 2796387 w 4125666"/>
              <a:gd name="connsiteY12" fmla="*/ 4244632 h 4245621"/>
              <a:gd name="connsiteX0" fmla="*/ 494250 w 4125666"/>
              <a:gd name="connsiteY0" fmla="*/ 6119 h 4245621"/>
              <a:gd name="connsiteX1" fmla="*/ 1451680 w 4125666"/>
              <a:gd name="connsiteY1" fmla="*/ 81423 h 4245621"/>
              <a:gd name="connsiteX2" fmla="*/ 3398814 w 4125666"/>
              <a:gd name="connsiteY2" fmla="*/ 1297037 h 4245621"/>
              <a:gd name="connsiteX3" fmla="*/ 4119578 w 4125666"/>
              <a:gd name="connsiteY3" fmla="*/ 640821 h 4245621"/>
              <a:gd name="connsiteX4" fmla="*/ 3194419 w 4125666"/>
              <a:gd name="connsiteY4" fmla="*/ 328849 h 4245621"/>
              <a:gd name="connsiteX5" fmla="*/ 2419868 w 4125666"/>
              <a:gd name="connsiteY5" fmla="*/ 1727343 h 4245621"/>
              <a:gd name="connsiteX6" fmla="*/ 1903502 w 4125666"/>
              <a:gd name="connsiteY6" fmla="*/ 2415832 h 4245621"/>
              <a:gd name="connsiteX7" fmla="*/ 913798 w 4125666"/>
              <a:gd name="connsiteY7" fmla="*/ 3061291 h 4245621"/>
              <a:gd name="connsiteX8" fmla="*/ 74701 w 4125666"/>
              <a:gd name="connsiteY8" fmla="*/ 2910684 h 4245621"/>
              <a:gd name="connsiteX9" fmla="*/ 182278 w 4125666"/>
              <a:gd name="connsiteY9" fmla="*/ 2265227 h 4245621"/>
              <a:gd name="connsiteX10" fmla="*/ 1193497 w 4125666"/>
              <a:gd name="connsiteY10" fmla="*/ 2286740 h 4245621"/>
              <a:gd name="connsiteX11" fmla="*/ 2258504 w 4125666"/>
              <a:gd name="connsiteY11" fmla="*/ 3663721 h 4245621"/>
              <a:gd name="connsiteX12" fmla="*/ 2796387 w 4125666"/>
              <a:gd name="connsiteY12" fmla="*/ 4244632 h 4245621"/>
              <a:gd name="connsiteX0" fmla="*/ 494250 w 4130195"/>
              <a:gd name="connsiteY0" fmla="*/ 6119 h 4245621"/>
              <a:gd name="connsiteX1" fmla="*/ 1451680 w 4130195"/>
              <a:gd name="connsiteY1" fmla="*/ 81423 h 4245621"/>
              <a:gd name="connsiteX2" fmla="*/ 3398814 w 4130195"/>
              <a:gd name="connsiteY2" fmla="*/ 1297037 h 4245621"/>
              <a:gd name="connsiteX3" fmla="*/ 4119578 w 4130195"/>
              <a:gd name="connsiteY3" fmla="*/ 640821 h 4245621"/>
              <a:gd name="connsiteX4" fmla="*/ 3194419 w 4130195"/>
              <a:gd name="connsiteY4" fmla="*/ 328849 h 4245621"/>
              <a:gd name="connsiteX5" fmla="*/ 2419868 w 4130195"/>
              <a:gd name="connsiteY5" fmla="*/ 1727343 h 4245621"/>
              <a:gd name="connsiteX6" fmla="*/ 1903502 w 4130195"/>
              <a:gd name="connsiteY6" fmla="*/ 2415832 h 4245621"/>
              <a:gd name="connsiteX7" fmla="*/ 913798 w 4130195"/>
              <a:gd name="connsiteY7" fmla="*/ 3061291 h 4245621"/>
              <a:gd name="connsiteX8" fmla="*/ 74701 w 4130195"/>
              <a:gd name="connsiteY8" fmla="*/ 2910684 h 4245621"/>
              <a:gd name="connsiteX9" fmla="*/ 182278 w 4130195"/>
              <a:gd name="connsiteY9" fmla="*/ 2265227 h 4245621"/>
              <a:gd name="connsiteX10" fmla="*/ 1193497 w 4130195"/>
              <a:gd name="connsiteY10" fmla="*/ 2286740 h 4245621"/>
              <a:gd name="connsiteX11" fmla="*/ 2258504 w 4130195"/>
              <a:gd name="connsiteY11" fmla="*/ 3663721 h 4245621"/>
              <a:gd name="connsiteX12" fmla="*/ 2796387 w 4130195"/>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419868 w 4046222"/>
              <a:gd name="connsiteY5" fmla="*/ 1727343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419868 w 4046222"/>
              <a:gd name="connsiteY5" fmla="*/ 1727343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25017 w 4046222"/>
              <a:gd name="connsiteY6" fmla="*/ 2544924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25017 w 4046222"/>
              <a:gd name="connsiteY6" fmla="*/ 2544924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484414 w 4046222"/>
              <a:gd name="connsiteY5" fmla="*/ 1436886 h 4245621"/>
              <a:gd name="connsiteX6" fmla="*/ 1925017 w 4046222"/>
              <a:gd name="connsiteY6" fmla="*/ 2544924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484414 w 4046222"/>
              <a:gd name="connsiteY5" fmla="*/ 1436886 h 4245621"/>
              <a:gd name="connsiteX6" fmla="*/ 1925017 w 4046222"/>
              <a:gd name="connsiteY6" fmla="*/ 2544924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23864 h 4263366"/>
              <a:gd name="connsiteX1" fmla="*/ 1451680 w 4046222"/>
              <a:gd name="connsiteY1" fmla="*/ 99168 h 4263366"/>
              <a:gd name="connsiteX2" fmla="*/ 3398814 w 4046222"/>
              <a:gd name="connsiteY2" fmla="*/ 1314782 h 4263366"/>
              <a:gd name="connsiteX3" fmla="*/ 4033517 w 4046222"/>
              <a:gd name="connsiteY3" fmla="*/ 647809 h 4263366"/>
              <a:gd name="connsiteX4" fmla="*/ 3194419 w 4046222"/>
              <a:gd name="connsiteY4" fmla="*/ 346594 h 4263366"/>
              <a:gd name="connsiteX5" fmla="*/ 2484414 w 4046222"/>
              <a:gd name="connsiteY5" fmla="*/ 1454631 h 4263366"/>
              <a:gd name="connsiteX6" fmla="*/ 1925017 w 4046222"/>
              <a:gd name="connsiteY6" fmla="*/ 2562669 h 4263366"/>
              <a:gd name="connsiteX7" fmla="*/ 913798 w 4046222"/>
              <a:gd name="connsiteY7" fmla="*/ 3079036 h 4263366"/>
              <a:gd name="connsiteX8" fmla="*/ 74701 w 4046222"/>
              <a:gd name="connsiteY8" fmla="*/ 2928429 h 4263366"/>
              <a:gd name="connsiteX9" fmla="*/ 182278 w 4046222"/>
              <a:gd name="connsiteY9" fmla="*/ 2282972 h 4263366"/>
              <a:gd name="connsiteX10" fmla="*/ 1193497 w 4046222"/>
              <a:gd name="connsiteY10" fmla="*/ 2304485 h 4263366"/>
              <a:gd name="connsiteX11" fmla="*/ 2258504 w 4046222"/>
              <a:gd name="connsiteY11" fmla="*/ 3681466 h 4263366"/>
              <a:gd name="connsiteX12" fmla="*/ 2796387 w 4046222"/>
              <a:gd name="connsiteY12" fmla="*/ 4262377 h 4263366"/>
              <a:gd name="connsiteX0" fmla="*/ 494250 w 4045337"/>
              <a:gd name="connsiteY0" fmla="*/ 17133 h 4256635"/>
              <a:gd name="connsiteX1" fmla="*/ 1623802 w 4045337"/>
              <a:gd name="connsiteY1" fmla="*/ 113952 h 4256635"/>
              <a:gd name="connsiteX2" fmla="*/ 3398814 w 4045337"/>
              <a:gd name="connsiteY2" fmla="*/ 1308051 h 4256635"/>
              <a:gd name="connsiteX3" fmla="*/ 4033517 w 4045337"/>
              <a:gd name="connsiteY3" fmla="*/ 641078 h 4256635"/>
              <a:gd name="connsiteX4" fmla="*/ 3194419 w 4045337"/>
              <a:gd name="connsiteY4" fmla="*/ 339863 h 4256635"/>
              <a:gd name="connsiteX5" fmla="*/ 2484414 w 4045337"/>
              <a:gd name="connsiteY5" fmla="*/ 1447900 h 4256635"/>
              <a:gd name="connsiteX6" fmla="*/ 1925017 w 4045337"/>
              <a:gd name="connsiteY6" fmla="*/ 2555938 h 4256635"/>
              <a:gd name="connsiteX7" fmla="*/ 913798 w 4045337"/>
              <a:gd name="connsiteY7" fmla="*/ 3072305 h 4256635"/>
              <a:gd name="connsiteX8" fmla="*/ 74701 w 4045337"/>
              <a:gd name="connsiteY8" fmla="*/ 2921698 h 4256635"/>
              <a:gd name="connsiteX9" fmla="*/ 182278 w 4045337"/>
              <a:gd name="connsiteY9" fmla="*/ 2276241 h 4256635"/>
              <a:gd name="connsiteX10" fmla="*/ 1193497 w 4045337"/>
              <a:gd name="connsiteY10" fmla="*/ 2297754 h 4256635"/>
              <a:gd name="connsiteX11" fmla="*/ 2258504 w 4045337"/>
              <a:gd name="connsiteY11" fmla="*/ 3674735 h 4256635"/>
              <a:gd name="connsiteX12" fmla="*/ 2796387 w 4045337"/>
              <a:gd name="connsiteY12" fmla="*/ 4255646 h 4256635"/>
              <a:gd name="connsiteX0" fmla="*/ 494250 w 4045337"/>
              <a:gd name="connsiteY0" fmla="*/ 28886 h 4268388"/>
              <a:gd name="connsiteX1" fmla="*/ 1623802 w 4045337"/>
              <a:gd name="connsiteY1" fmla="*/ 125705 h 4268388"/>
              <a:gd name="connsiteX2" fmla="*/ 3398814 w 4045337"/>
              <a:gd name="connsiteY2" fmla="*/ 1319804 h 4268388"/>
              <a:gd name="connsiteX3" fmla="*/ 4033517 w 4045337"/>
              <a:gd name="connsiteY3" fmla="*/ 652831 h 4268388"/>
              <a:gd name="connsiteX4" fmla="*/ 3194419 w 4045337"/>
              <a:gd name="connsiteY4" fmla="*/ 351616 h 4268388"/>
              <a:gd name="connsiteX5" fmla="*/ 2484414 w 4045337"/>
              <a:gd name="connsiteY5" fmla="*/ 1459653 h 4268388"/>
              <a:gd name="connsiteX6" fmla="*/ 1925017 w 4045337"/>
              <a:gd name="connsiteY6" fmla="*/ 2567691 h 4268388"/>
              <a:gd name="connsiteX7" fmla="*/ 913798 w 4045337"/>
              <a:gd name="connsiteY7" fmla="*/ 3084058 h 4268388"/>
              <a:gd name="connsiteX8" fmla="*/ 74701 w 4045337"/>
              <a:gd name="connsiteY8" fmla="*/ 2933451 h 4268388"/>
              <a:gd name="connsiteX9" fmla="*/ 182278 w 4045337"/>
              <a:gd name="connsiteY9" fmla="*/ 2287994 h 4268388"/>
              <a:gd name="connsiteX10" fmla="*/ 1193497 w 4045337"/>
              <a:gd name="connsiteY10" fmla="*/ 2309507 h 4268388"/>
              <a:gd name="connsiteX11" fmla="*/ 2258504 w 4045337"/>
              <a:gd name="connsiteY11" fmla="*/ 3686488 h 4268388"/>
              <a:gd name="connsiteX12" fmla="*/ 2796387 w 4045337"/>
              <a:gd name="connsiteY12" fmla="*/ 4267399 h 4268388"/>
              <a:gd name="connsiteX0" fmla="*/ 494250 w 4044984"/>
              <a:gd name="connsiteY0" fmla="*/ 10407 h 4249909"/>
              <a:gd name="connsiteX1" fmla="*/ 1699105 w 4044984"/>
              <a:gd name="connsiteY1" fmla="*/ 182530 h 4249909"/>
              <a:gd name="connsiteX2" fmla="*/ 3398814 w 4044984"/>
              <a:gd name="connsiteY2" fmla="*/ 1301325 h 4249909"/>
              <a:gd name="connsiteX3" fmla="*/ 4033517 w 4044984"/>
              <a:gd name="connsiteY3" fmla="*/ 634352 h 4249909"/>
              <a:gd name="connsiteX4" fmla="*/ 3194419 w 4044984"/>
              <a:gd name="connsiteY4" fmla="*/ 333137 h 4249909"/>
              <a:gd name="connsiteX5" fmla="*/ 2484414 w 4044984"/>
              <a:gd name="connsiteY5" fmla="*/ 1441174 h 4249909"/>
              <a:gd name="connsiteX6" fmla="*/ 1925017 w 4044984"/>
              <a:gd name="connsiteY6" fmla="*/ 2549212 h 4249909"/>
              <a:gd name="connsiteX7" fmla="*/ 913798 w 4044984"/>
              <a:gd name="connsiteY7" fmla="*/ 3065579 h 4249909"/>
              <a:gd name="connsiteX8" fmla="*/ 74701 w 4044984"/>
              <a:gd name="connsiteY8" fmla="*/ 2914972 h 4249909"/>
              <a:gd name="connsiteX9" fmla="*/ 182278 w 4044984"/>
              <a:gd name="connsiteY9" fmla="*/ 2269515 h 4249909"/>
              <a:gd name="connsiteX10" fmla="*/ 1193497 w 4044984"/>
              <a:gd name="connsiteY10" fmla="*/ 2291028 h 4249909"/>
              <a:gd name="connsiteX11" fmla="*/ 2258504 w 4044984"/>
              <a:gd name="connsiteY11" fmla="*/ 3668009 h 4249909"/>
              <a:gd name="connsiteX12" fmla="*/ 2796387 w 4044984"/>
              <a:gd name="connsiteY12" fmla="*/ 4248920 h 424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4984" h="4249909">
                <a:moveTo>
                  <a:pt x="494250" y="10407"/>
                </a:moveTo>
                <a:cubicBezTo>
                  <a:pt x="918280" y="-20073"/>
                  <a:pt x="1204254" y="10407"/>
                  <a:pt x="1699105" y="182530"/>
                </a:cubicBezTo>
                <a:cubicBezTo>
                  <a:pt x="2193956" y="354653"/>
                  <a:pt x="3009745" y="1226021"/>
                  <a:pt x="3398814" y="1301325"/>
                </a:cubicBezTo>
                <a:cubicBezTo>
                  <a:pt x="3787883" y="1376629"/>
                  <a:pt x="4110613" y="946323"/>
                  <a:pt x="4033517" y="634352"/>
                </a:cubicBezTo>
                <a:cubicBezTo>
                  <a:pt x="3956421" y="322381"/>
                  <a:pt x="3517149" y="177152"/>
                  <a:pt x="3194419" y="333137"/>
                </a:cubicBezTo>
                <a:cubicBezTo>
                  <a:pt x="2871689" y="489122"/>
                  <a:pt x="2631435" y="1061070"/>
                  <a:pt x="2484414" y="1441174"/>
                </a:cubicBezTo>
                <a:cubicBezTo>
                  <a:pt x="2337393" y="1821278"/>
                  <a:pt x="2186786" y="2278478"/>
                  <a:pt x="1925017" y="2549212"/>
                </a:cubicBezTo>
                <a:cubicBezTo>
                  <a:pt x="1663248" y="2819946"/>
                  <a:pt x="1222184" y="3004619"/>
                  <a:pt x="913798" y="3065579"/>
                </a:cubicBezTo>
                <a:cubicBezTo>
                  <a:pt x="605412" y="3126539"/>
                  <a:pt x="196621" y="3047649"/>
                  <a:pt x="74701" y="2914972"/>
                </a:cubicBezTo>
                <a:cubicBezTo>
                  <a:pt x="-47219" y="2782295"/>
                  <a:pt x="-25703" y="2427295"/>
                  <a:pt x="182278" y="2269515"/>
                </a:cubicBezTo>
                <a:cubicBezTo>
                  <a:pt x="390259" y="2111735"/>
                  <a:pt x="858217" y="2014915"/>
                  <a:pt x="1193497" y="2291028"/>
                </a:cubicBezTo>
                <a:cubicBezTo>
                  <a:pt x="1528777" y="2567141"/>
                  <a:pt x="2091760" y="3399068"/>
                  <a:pt x="2258504" y="3668009"/>
                </a:cubicBezTo>
                <a:cubicBezTo>
                  <a:pt x="2425248" y="3936950"/>
                  <a:pt x="2761424" y="4270435"/>
                  <a:pt x="2796387" y="4248920"/>
                </a:cubicBezTo>
              </a:path>
            </a:pathLst>
          </a:custGeom>
          <a:noFill/>
          <a:ln cap="rnd">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BE5723B7-8539-1AEA-D850-BD7CF30B8B0F}"/>
              </a:ext>
            </a:extLst>
          </p:cNvPr>
          <p:cNvSpPr txBox="1"/>
          <p:nvPr/>
        </p:nvSpPr>
        <p:spPr>
          <a:xfrm>
            <a:off x="1786846" y="1338247"/>
            <a:ext cx="3095907" cy="1329595"/>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01</a:t>
            </a:r>
          </a:p>
        </p:txBody>
      </p:sp>
      <p:sp>
        <p:nvSpPr>
          <p:cNvPr id="8" name="TextBox 7">
            <a:extLst>
              <a:ext uri="{FF2B5EF4-FFF2-40B4-BE49-F238E27FC236}">
                <a16:creationId xmlns:a16="http://schemas.microsoft.com/office/drawing/2014/main" id="{341211B1-8F4E-2CBF-DDD1-CA0A074A1B3F}"/>
              </a:ext>
            </a:extLst>
          </p:cNvPr>
          <p:cNvSpPr txBox="1"/>
          <p:nvPr/>
        </p:nvSpPr>
        <p:spPr>
          <a:xfrm>
            <a:off x="1818930" y="2402941"/>
            <a:ext cx="1652599" cy="332399"/>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CONSISTENCY</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9" name="TextBox 8">
            <a:extLst>
              <a:ext uri="{FF2B5EF4-FFF2-40B4-BE49-F238E27FC236}">
                <a16:creationId xmlns:a16="http://schemas.microsoft.com/office/drawing/2014/main" id="{A5545E4F-E5DA-D345-D76F-6E17A9684724}"/>
              </a:ext>
            </a:extLst>
          </p:cNvPr>
          <p:cNvSpPr txBox="1"/>
          <p:nvPr/>
        </p:nvSpPr>
        <p:spPr>
          <a:xfrm>
            <a:off x="7952288" y="1464623"/>
            <a:ext cx="3095907" cy="1329595"/>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02</a:t>
            </a:r>
          </a:p>
        </p:txBody>
      </p:sp>
      <p:sp>
        <p:nvSpPr>
          <p:cNvPr id="10" name="TextBox 9">
            <a:extLst>
              <a:ext uri="{FF2B5EF4-FFF2-40B4-BE49-F238E27FC236}">
                <a16:creationId xmlns:a16="http://schemas.microsoft.com/office/drawing/2014/main" id="{4CB6C99E-4365-E7F7-9EC8-C539383AC737}"/>
              </a:ext>
            </a:extLst>
          </p:cNvPr>
          <p:cNvSpPr txBox="1"/>
          <p:nvPr/>
        </p:nvSpPr>
        <p:spPr>
          <a:xfrm>
            <a:off x="7984373" y="2862199"/>
            <a:ext cx="3310180" cy="107292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Include what needs to be done to be successful in the position and allow employees to view, acknowledge, and comment on their job description</a:t>
            </a:r>
          </a:p>
        </p:txBody>
      </p:sp>
      <p:sp>
        <p:nvSpPr>
          <p:cNvPr id="11" name="TextBox 10">
            <a:extLst>
              <a:ext uri="{FF2B5EF4-FFF2-40B4-BE49-F238E27FC236}">
                <a16:creationId xmlns:a16="http://schemas.microsoft.com/office/drawing/2014/main" id="{25137611-8E0E-61CF-F101-B7B053BB39AF}"/>
              </a:ext>
            </a:extLst>
          </p:cNvPr>
          <p:cNvSpPr txBox="1"/>
          <p:nvPr/>
        </p:nvSpPr>
        <p:spPr>
          <a:xfrm>
            <a:off x="7984372" y="2529317"/>
            <a:ext cx="1703839" cy="332399"/>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CLARITY</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12" name="TextBox 11">
            <a:extLst>
              <a:ext uri="{FF2B5EF4-FFF2-40B4-BE49-F238E27FC236}">
                <a16:creationId xmlns:a16="http://schemas.microsoft.com/office/drawing/2014/main" id="{4DCB8B6E-5DCA-45A5-7EE3-9F1CDE104057}"/>
              </a:ext>
            </a:extLst>
          </p:cNvPr>
          <p:cNvSpPr txBox="1"/>
          <p:nvPr/>
        </p:nvSpPr>
        <p:spPr>
          <a:xfrm>
            <a:off x="1355250" y="4180313"/>
            <a:ext cx="3095907" cy="1329595"/>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03</a:t>
            </a:r>
          </a:p>
        </p:txBody>
      </p:sp>
      <p:sp>
        <p:nvSpPr>
          <p:cNvPr id="13" name="TextBox 12">
            <a:extLst>
              <a:ext uri="{FF2B5EF4-FFF2-40B4-BE49-F238E27FC236}">
                <a16:creationId xmlns:a16="http://schemas.microsoft.com/office/drawing/2014/main" id="{2BB0CCFB-FED8-0328-20F6-AFA42A187B45}"/>
              </a:ext>
            </a:extLst>
          </p:cNvPr>
          <p:cNvSpPr txBox="1"/>
          <p:nvPr/>
        </p:nvSpPr>
        <p:spPr>
          <a:xfrm>
            <a:off x="1387335" y="5261049"/>
            <a:ext cx="2239008" cy="332399"/>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GUIDANCE</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14" name="TextBox 13">
            <a:extLst>
              <a:ext uri="{FF2B5EF4-FFF2-40B4-BE49-F238E27FC236}">
                <a16:creationId xmlns:a16="http://schemas.microsoft.com/office/drawing/2014/main" id="{E25942FC-A574-AB57-95C5-FB35A2471F35}"/>
              </a:ext>
            </a:extLst>
          </p:cNvPr>
          <p:cNvSpPr txBox="1"/>
          <p:nvPr/>
        </p:nvSpPr>
        <p:spPr>
          <a:xfrm>
            <a:off x="6910182" y="4433914"/>
            <a:ext cx="3095907" cy="1329595"/>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04</a:t>
            </a:r>
          </a:p>
        </p:txBody>
      </p:sp>
      <p:sp>
        <p:nvSpPr>
          <p:cNvPr id="15" name="TextBox 14">
            <a:extLst>
              <a:ext uri="{FF2B5EF4-FFF2-40B4-BE49-F238E27FC236}">
                <a16:creationId xmlns:a16="http://schemas.microsoft.com/office/drawing/2014/main" id="{423C8D01-D251-A8DA-74AC-D0E70F1024F7}"/>
              </a:ext>
            </a:extLst>
          </p:cNvPr>
          <p:cNvSpPr txBox="1"/>
          <p:nvPr/>
        </p:nvSpPr>
        <p:spPr>
          <a:xfrm>
            <a:off x="6942267" y="5857007"/>
            <a:ext cx="3575275" cy="20037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Provide tools for employees to plan their careers </a:t>
            </a:r>
          </a:p>
        </p:txBody>
      </p:sp>
      <p:sp>
        <p:nvSpPr>
          <p:cNvPr id="16" name="TextBox 15">
            <a:extLst>
              <a:ext uri="{FF2B5EF4-FFF2-40B4-BE49-F238E27FC236}">
                <a16:creationId xmlns:a16="http://schemas.microsoft.com/office/drawing/2014/main" id="{D85E0764-B350-AE93-44BC-14A7C98D9375}"/>
              </a:ext>
            </a:extLst>
          </p:cNvPr>
          <p:cNvSpPr txBox="1"/>
          <p:nvPr/>
        </p:nvSpPr>
        <p:spPr>
          <a:xfrm>
            <a:off x="6942267" y="5498608"/>
            <a:ext cx="2095796" cy="332399"/>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PLANNING</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17" name="TextBox 16">
            <a:extLst>
              <a:ext uri="{FF2B5EF4-FFF2-40B4-BE49-F238E27FC236}">
                <a16:creationId xmlns:a16="http://schemas.microsoft.com/office/drawing/2014/main" id="{BFF925E2-E67B-9071-070F-C3CC250EFFB5}"/>
              </a:ext>
            </a:extLst>
          </p:cNvPr>
          <p:cNvSpPr txBox="1"/>
          <p:nvPr/>
        </p:nvSpPr>
        <p:spPr>
          <a:xfrm>
            <a:off x="1818930" y="2732054"/>
            <a:ext cx="3310180" cy="795924"/>
          </a:xfrm>
          <a:prstGeom prst="rect">
            <a:avLst/>
          </a:prstGeom>
          <a:solidFill>
            <a:srgbClr val="F6F8FA"/>
          </a:solidFill>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Make sure that your job descriptions are consistent with the actual duties and responsibilities of the job</a:t>
            </a:r>
          </a:p>
        </p:txBody>
      </p:sp>
      <p:sp>
        <p:nvSpPr>
          <p:cNvPr id="18" name="TextBox 17">
            <a:extLst>
              <a:ext uri="{FF2B5EF4-FFF2-40B4-BE49-F238E27FC236}">
                <a16:creationId xmlns:a16="http://schemas.microsoft.com/office/drawing/2014/main" id="{3582C050-67FD-2AC6-A2B4-9B1992921F7D}"/>
              </a:ext>
            </a:extLst>
          </p:cNvPr>
          <p:cNvSpPr txBox="1"/>
          <p:nvPr/>
        </p:nvSpPr>
        <p:spPr>
          <a:xfrm>
            <a:off x="1387334" y="5577889"/>
            <a:ext cx="3310180" cy="795924"/>
          </a:xfrm>
          <a:prstGeom prst="rect">
            <a:avLst/>
          </a:prstGeom>
          <a:solidFill>
            <a:srgbClr val="F6F8FA"/>
          </a:solidFill>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Utilize your job descriptions to develop career paths that layout growth opportunities in your organization</a:t>
            </a:r>
          </a:p>
        </p:txBody>
      </p:sp>
    </p:spTree>
    <p:extLst>
      <p:ext uri="{BB962C8B-B14F-4D97-AF65-F5344CB8AC3E}">
        <p14:creationId xmlns:p14="http://schemas.microsoft.com/office/powerpoint/2010/main" val="11481053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9F212-506C-4F19-946D-D947CEB1BE17}"/>
              </a:ext>
            </a:extLst>
          </p:cNvPr>
          <p:cNvSpPr>
            <a:spLocks noGrp="1"/>
          </p:cNvSpPr>
          <p:nvPr>
            <p:ph type="title"/>
          </p:nvPr>
        </p:nvSpPr>
        <p:spPr>
          <a:xfrm>
            <a:off x="655093" y="527797"/>
            <a:ext cx="10881814" cy="595405"/>
          </a:xfrm>
        </p:spPr>
        <p:txBody>
          <a:bodyPr/>
          <a:lstStyle/>
          <a:p>
            <a:pPr algn="ctr"/>
            <a:r>
              <a:rPr lang="en-US" b="0"/>
              <a:t>What To Do: </a:t>
            </a:r>
            <a:r>
              <a:rPr lang="en-US"/>
              <a:t>Career Growth</a:t>
            </a:r>
          </a:p>
        </p:txBody>
      </p:sp>
      <p:sp>
        <p:nvSpPr>
          <p:cNvPr id="6" name="Freeform: Shape 5">
            <a:extLst>
              <a:ext uri="{FF2B5EF4-FFF2-40B4-BE49-F238E27FC236}">
                <a16:creationId xmlns:a16="http://schemas.microsoft.com/office/drawing/2014/main" id="{A20C3841-F1EC-3B37-F587-6FDA6A7EA901}"/>
              </a:ext>
            </a:extLst>
          </p:cNvPr>
          <p:cNvSpPr/>
          <p:nvPr/>
        </p:nvSpPr>
        <p:spPr>
          <a:xfrm rot="21025403">
            <a:off x="3200026" y="1611736"/>
            <a:ext cx="4656525" cy="2733407"/>
          </a:xfrm>
          <a:custGeom>
            <a:avLst/>
            <a:gdLst>
              <a:gd name="connsiteX0" fmla="*/ 602316 w 4014872"/>
              <a:gd name="connsiteY0" fmla="*/ 47617 h 4211780"/>
              <a:gd name="connsiteX1" fmla="*/ 1656565 w 4014872"/>
              <a:gd name="connsiteY1" fmla="*/ 47617 h 4211780"/>
              <a:gd name="connsiteX2" fmla="*/ 2355812 w 4014872"/>
              <a:gd name="connsiteY2" fmla="*/ 542469 h 4211780"/>
              <a:gd name="connsiteX3" fmla="*/ 2732330 w 4014872"/>
              <a:gd name="connsiteY3" fmla="*/ 1187928 h 4211780"/>
              <a:gd name="connsiteX4" fmla="*/ 3679003 w 4014872"/>
              <a:gd name="connsiteY4" fmla="*/ 1241716 h 4211780"/>
              <a:gd name="connsiteX5" fmla="*/ 3990975 w 4014872"/>
              <a:gd name="connsiteY5" fmla="*/ 520954 h 4211780"/>
              <a:gd name="connsiteX6" fmla="*/ 3119605 w 4014872"/>
              <a:gd name="connsiteY6" fmla="*/ 219740 h 4211780"/>
              <a:gd name="connsiteX7" fmla="*/ 2388085 w 4014872"/>
              <a:gd name="connsiteY7" fmla="*/ 1467627 h 4211780"/>
              <a:gd name="connsiteX8" fmla="*/ 2011568 w 4014872"/>
              <a:gd name="connsiteY8" fmla="*/ 2457330 h 4211780"/>
              <a:gd name="connsiteX9" fmla="*/ 914288 w 4014872"/>
              <a:gd name="connsiteY9" fmla="*/ 3049001 h 4211780"/>
              <a:gd name="connsiteX10" fmla="*/ 10645 w 4014872"/>
              <a:gd name="connsiteY10" fmla="*/ 2973697 h 4211780"/>
              <a:gd name="connsiteX11" fmla="*/ 516255 w 4014872"/>
              <a:gd name="connsiteY11" fmla="*/ 2231420 h 4211780"/>
              <a:gd name="connsiteX12" fmla="*/ 1925506 w 4014872"/>
              <a:gd name="connsiteY12" fmla="*/ 2586422 h 4211780"/>
              <a:gd name="connsiteX13" fmla="*/ 2689299 w 4014872"/>
              <a:gd name="connsiteY13" fmla="*/ 3974159 h 4211780"/>
              <a:gd name="connsiteX14" fmla="*/ 2925968 w 4014872"/>
              <a:gd name="connsiteY14" fmla="*/ 4200069 h 4211780"/>
              <a:gd name="connsiteX0" fmla="*/ 602316 w 4014872"/>
              <a:gd name="connsiteY0" fmla="*/ 43104 h 4207267"/>
              <a:gd name="connsiteX1" fmla="*/ 1656565 w 4014872"/>
              <a:gd name="connsiteY1" fmla="*/ 43104 h 4207267"/>
              <a:gd name="connsiteX2" fmla="*/ 2323539 w 4014872"/>
              <a:gd name="connsiteY2" fmla="*/ 473410 h 4207267"/>
              <a:gd name="connsiteX3" fmla="*/ 2732330 w 4014872"/>
              <a:gd name="connsiteY3" fmla="*/ 1183415 h 4207267"/>
              <a:gd name="connsiteX4" fmla="*/ 3679003 w 4014872"/>
              <a:gd name="connsiteY4" fmla="*/ 1237203 h 4207267"/>
              <a:gd name="connsiteX5" fmla="*/ 3990975 w 4014872"/>
              <a:gd name="connsiteY5" fmla="*/ 516441 h 4207267"/>
              <a:gd name="connsiteX6" fmla="*/ 3119605 w 4014872"/>
              <a:gd name="connsiteY6" fmla="*/ 215227 h 4207267"/>
              <a:gd name="connsiteX7" fmla="*/ 2388085 w 4014872"/>
              <a:gd name="connsiteY7" fmla="*/ 1463114 h 4207267"/>
              <a:gd name="connsiteX8" fmla="*/ 2011568 w 4014872"/>
              <a:gd name="connsiteY8" fmla="*/ 2452817 h 4207267"/>
              <a:gd name="connsiteX9" fmla="*/ 914288 w 4014872"/>
              <a:gd name="connsiteY9" fmla="*/ 3044488 h 4207267"/>
              <a:gd name="connsiteX10" fmla="*/ 10645 w 4014872"/>
              <a:gd name="connsiteY10" fmla="*/ 2969184 h 4207267"/>
              <a:gd name="connsiteX11" fmla="*/ 516255 w 4014872"/>
              <a:gd name="connsiteY11" fmla="*/ 2226907 h 4207267"/>
              <a:gd name="connsiteX12" fmla="*/ 1925506 w 4014872"/>
              <a:gd name="connsiteY12" fmla="*/ 2581909 h 4207267"/>
              <a:gd name="connsiteX13" fmla="*/ 2689299 w 4014872"/>
              <a:gd name="connsiteY13" fmla="*/ 3969646 h 4207267"/>
              <a:gd name="connsiteX14" fmla="*/ 2925968 w 4014872"/>
              <a:gd name="connsiteY14" fmla="*/ 4195556 h 4207267"/>
              <a:gd name="connsiteX0" fmla="*/ 602316 w 4014872"/>
              <a:gd name="connsiteY0" fmla="*/ 57144 h 4221307"/>
              <a:gd name="connsiteX1" fmla="*/ 1624292 w 4014872"/>
              <a:gd name="connsiteY1" fmla="*/ 35629 h 4221307"/>
              <a:gd name="connsiteX2" fmla="*/ 2323539 w 4014872"/>
              <a:gd name="connsiteY2" fmla="*/ 487450 h 4221307"/>
              <a:gd name="connsiteX3" fmla="*/ 2732330 w 4014872"/>
              <a:gd name="connsiteY3" fmla="*/ 1197455 h 4221307"/>
              <a:gd name="connsiteX4" fmla="*/ 3679003 w 4014872"/>
              <a:gd name="connsiteY4" fmla="*/ 1251243 h 4221307"/>
              <a:gd name="connsiteX5" fmla="*/ 3990975 w 4014872"/>
              <a:gd name="connsiteY5" fmla="*/ 530481 h 4221307"/>
              <a:gd name="connsiteX6" fmla="*/ 3119605 w 4014872"/>
              <a:gd name="connsiteY6" fmla="*/ 229267 h 4221307"/>
              <a:gd name="connsiteX7" fmla="*/ 2388085 w 4014872"/>
              <a:gd name="connsiteY7" fmla="*/ 1477154 h 4221307"/>
              <a:gd name="connsiteX8" fmla="*/ 2011568 w 4014872"/>
              <a:gd name="connsiteY8" fmla="*/ 2466857 h 4221307"/>
              <a:gd name="connsiteX9" fmla="*/ 914288 w 4014872"/>
              <a:gd name="connsiteY9" fmla="*/ 3058528 h 4221307"/>
              <a:gd name="connsiteX10" fmla="*/ 10645 w 4014872"/>
              <a:gd name="connsiteY10" fmla="*/ 2983224 h 4221307"/>
              <a:gd name="connsiteX11" fmla="*/ 516255 w 4014872"/>
              <a:gd name="connsiteY11" fmla="*/ 2240947 h 4221307"/>
              <a:gd name="connsiteX12" fmla="*/ 1925506 w 4014872"/>
              <a:gd name="connsiteY12" fmla="*/ 2595949 h 4221307"/>
              <a:gd name="connsiteX13" fmla="*/ 2689299 w 4014872"/>
              <a:gd name="connsiteY13" fmla="*/ 3983686 h 4221307"/>
              <a:gd name="connsiteX14" fmla="*/ 2925968 w 4014872"/>
              <a:gd name="connsiteY14" fmla="*/ 4209596 h 4221307"/>
              <a:gd name="connsiteX0" fmla="*/ 613670 w 4026226"/>
              <a:gd name="connsiteY0" fmla="*/ 57144 h 4221307"/>
              <a:gd name="connsiteX1" fmla="*/ 1635646 w 4026226"/>
              <a:gd name="connsiteY1" fmla="*/ 35629 h 4221307"/>
              <a:gd name="connsiteX2" fmla="*/ 2334893 w 4026226"/>
              <a:gd name="connsiteY2" fmla="*/ 487450 h 4221307"/>
              <a:gd name="connsiteX3" fmla="*/ 2743684 w 4026226"/>
              <a:gd name="connsiteY3" fmla="*/ 1197455 h 4221307"/>
              <a:gd name="connsiteX4" fmla="*/ 3690357 w 4026226"/>
              <a:gd name="connsiteY4" fmla="*/ 1251243 h 4221307"/>
              <a:gd name="connsiteX5" fmla="*/ 4002329 w 4026226"/>
              <a:gd name="connsiteY5" fmla="*/ 530481 h 4221307"/>
              <a:gd name="connsiteX6" fmla="*/ 3130959 w 4026226"/>
              <a:gd name="connsiteY6" fmla="*/ 229267 h 4221307"/>
              <a:gd name="connsiteX7" fmla="*/ 2399439 w 4026226"/>
              <a:gd name="connsiteY7" fmla="*/ 1477154 h 4221307"/>
              <a:gd name="connsiteX8" fmla="*/ 2022922 w 4026226"/>
              <a:gd name="connsiteY8" fmla="*/ 2466857 h 4221307"/>
              <a:gd name="connsiteX9" fmla="*/ 925642 w 4026226"/>
              <a:gd name="connsiteY9" fmla="*/ 3058528 h 4221307"/>
              <a:gd name="connsiteX10" fmla="*/ 21999 w 4026226"/>
              <a:gd name="connsiteY10" fmla="*/ 2983224 h 4221307"/>
              <a:gd name="connsiteX11" fmla="*/ 420033 w 4026226"/>
              <a:gd name="connsiteY11" fmla="*/ 2197917 h 4221307"/>
              <a:gd name="connsiteX12" fmla="*/ 1936860 w 4026226"/>
              <a:gd name="connsiteY12" fmla="*/ 2595949 h 4221307"/>
              <a:gd name="connsiteX13" fmla="*/ 2700653 w 4026226"/>
              <a:gd name="connsiteY13" fmla="*/ 3983686 h 4221307"/>
              <a:gd name="connsiteX14" fmla="*/ 2937322 w 4026226"/>
              <a:gd name="connsiteY14" fmla="*/ 4209596 h 4221307"/>
              <a:gd name="connsiteX0" fmla="*/ 535421 w 3947977"/>
              <a:gd name="connsiteY0" fmla="*/ 57144 h 4221307"/>
              <a:gd name="connsiteX1" fmla="*/ 1557397 w 3947977"/>
              <a:gd name="connsiteY1" fmla="*/ 35629 h 4221307"/>
              <a:gd name="connsiteX2" fmla="*/ 2256644 w 3947977"/>
              <a:gd name="connsiteY2" fmla="*/ 487450 h 4221307"/>
              <a:gd name="connsiteX3" fmla="*/ 2665435 w 3947977"/>
              <a:gd name="connsiteY3" fmla="*/ 1197455 h 4221307"/>
              <a:gd name="connsiteX4" fmla="*/ 3612108 w 3947977"/>
              <a:gd name="connsiteY4" fmla="*/ 1251243 h 4221307"/>
              <a:gd name="connsiteX5" fmla="*/ 3924080 w 3947977"/>
              <a:gd name="connsiteY5" fmla="*/ 530481 h 4221307"/>
              <a:gd name="connsiteX6" fmla="*/ 3052710 w 3947977"/>
              <a:gd name="connsiteY6" fmla="*/ 229267 h 4221307"/>
              <a:gd name="connsiteX7" fmla="*/ 2321190 w 3947977"/>
              <a:gd name="connsiteY7" fmla="*/ 1477154 h 4221307"/>
              <a:gd name="connsiteX8" fmla="*/ 1944673 w 3947977"/>
              <a:gd name="connsiteY8" fmla="*/ 2466857 h 4221307"/>
              <a:gd name="connsiteX9" fmla="*/ 847393 w 3947977"/>
              <a:gd name="connsiteY9" fmla="*/ 3058528 h 4221307"/>
              <a:gd name="connsiteX10" fmla="*/ 29811 w 3947977"/>
              <a:gd name="connsiteY10" fmla="*/ 3015497 h 4221307"/>
              <a:gd name="connsiteX11" fmla="*/ 341784 w 3947977"/>
              <a:gd name="connsiteY11" fmla="*/ 2197917 h 4221307"/>
              <a:gd name="connsiteX12" fmla="*/ 1858611 w 3947977"/>
              <a:gd name="connsiteY12" fmla="*/ 2595949 h 4221307"/>
              <a:gd name="connsiteX13" fmla="*/ 2622404 w 3947977"/>
              <a:gd name="connsiteY13" fmla="*/ 3983686 h 4221307"/>
              <a:gd name="connsiteX14" fmla="*/ 2859073 w 3947977"/>
              <a:gd name="connsiteY14" fmla="*/ 4209596 h 4221307"/>
              <a:gd name="connsiteX0" fmla="*/ 542865 w 3955421"/>
              <a:gd name="connsiteY0" fmla="*/ 57144 h 4221307"/>
              <a:gd name="connsiteX1" fmla="*/ 1564841 w 3955421"/>
              <a:gd name="connsiteY1" fmla="*/ 35629 h 4221307"/>
              <a:gd name="connsiteX2" fmla="*/ 2264088 w 3955421"/>
              <a:gd name="connsiteY2" fmla="*/ 487450 h 4221307"/>
              <a:gd name="connsiteX3" fmla="*/ 2672879 w 3955421"/>
              <a:gd name="connsiteY3" fmla="*/ 1197455 h 4221307"/>
              <a:gd name="connsiteX4" fmla="*/ 3619552 w 3955421"/>
              <a:gd name="connsiteY4" fmla="*/ 1251243 h 4221307"/>
              <a:gd name="connsiteX5" fmla="*/ 3931524 w 3955421"/>
              <a:gd name="connsiteY5" fmla="*/ 530481 h 4221307"/>
              <a:gd name="connsiteX6" fmla="*/ 3060154 w 3955421"/>
              <a:gd name="connsiteY6" fmla="*/ 229267 h 4221307"/>
              <a:gd name="connsiteX7" fmla="*/ 2328634 w 3955421"/>
              <a:gd name="connsiteY7" fmla="*/ 1477154 h 4221307"/>
              <a:gd name="connsiteX8" fmla="*/ 1952117 w 3955421"/>
              <a:gd name="connsiteY8" fmla="*/ 2466857 h 4221307"/>
              <a:gd name="connsiteX9" fmla="*/ 962413 w 3955421"/>
              <a:gd name="connsiteY9" fmla="*/ 3112316 h 4221307"/>
              <a:gd name="connsiteX10" fmla="*/ 37255 w 3955421"/>
              <a:gd name="connsiteY10" fmla="*/ 3015497 h 4221307"/>
              <a:gd name="connsiteX11" fmla="*/ 349228 w 3955421"/>
              <a:gd name="connsiteY11" fmla="*/ 2197917 h 4221307"/>
              <a:gd name="connsiteX12" fmla="*/ 1866055 w 3955421"/>
              <a:gd name="connsiteY12" fmla="*/ 2595949 h 4221307"/>
              <a:gd name="connsiteX13" fmla="*/ 2629848 w 3955421"/>
              <a:gd name="connsiteY13" fmla="*/ 3983686 h 4221307"/>
              <a:gd name="connsiteX14" fmla="*/ 2866517 w 3955421"/>
              <a:gd name="connsiteY14" fmla="*/ 4209596 h 4221307"/>
              <a:gd name="connsiteX0" fmla="*/ 471001 w 3883557"/>
              <a:gd name="connsiteY0" fmla="*/ 57144 h 4221307"/>
              <a:gd name="connsiteX1" fmla="*/ 1492977 w 3883557"/>
              <a:gd name="connsiteY1" fmla="*/ 35629 h 4221307"/>
              <a:gd name="connsiteX2" fmla="*/ 2192224 w 3883557"/>
              <a:gd name="connsiteY2" fmla="*/ 487450 h 4221307"/>
              <a:gd name="connsiteX3" fmla="*/ 2601015 w 3883557"/>
              <a:gd name="connsiteY3" fmla="*/ 1197455 h 4221307"/>
              <a:gd name="connsiteX4" fmla="*/ 3547688 w 3883557"/>
              <a:gd name="connsiteY4" fmla="*/ 1251243 h 4221307"/>
              <a:gd name="connsiteX5" fmla="*/ 3859660 w 3883557"/>
              <a:gd name="connsiteY5" fmla="*/ 530481 h 4221307"/>
              <a:gd name="connsiteX6" fmla="*/ 2988290 w 3883557"/>
              <a:gd name="connsiteY6" fmla="*/ 229267 h 4221307"/>
              <a:gd name="connsiteX7" fmla="*/ 2256770 w 3883557"/>
              <a:gd name="connsiteY7" fmla="*/ 1477154 h 4221307"/>
              <a:gd name="connsiteX8" fmla="*/ 1880253 w 3883557"/>
              <a:gd name="connsiteY8" fmla="*/ 2466857 h 4221307"/>
              <a:gd name="connsiteX9" fmla="*/ 890549 w 3883557"/>
              <a:gd name="connsiteY9" fmla="*/ 3112316 h 4221307"/>
              <a:gd name="connsiteX10" fmla="*/ 51452 w 3883557"/>
              <a:gd name="connsiteY10" fmla="*/ 2961709 h 4221307"/>
              <a:gd name="connsiteX11" fmla="*/ 277364 w 3883557"/>
              <a:gd name="connsiteY11" fmla="*/ 2197917 h 4221307"/>
              <a:gd name="connsiteX12" fmla="*/ 1794191 w 3883557"/>
              <a:gd name="connsiteY12" fmla="*/ 2595949 h 4221307"/>
              <a:gd name="connsiteX13" fmla="*/ 2557984 w 3883557"/>
              <a:gd name="connsiteY13" fmla="*/ 3983686 h 4221307"/>
              <a:gd name="connsiteX14" fmla="*/ 2794653 w 3883557"/>
              <a:gd name="connsiteY14" fmla="*/ 4209596 h 4221307"/>
              <a:gd name="connsiteX0" fmla="*/ 461232 w 3873788"/>
              <a:gd name="connsiteY0" fmla="*/ 57144 h 4221307"/>
              <a:gd name="connsiteX1" fmla="*/ 1483208 w 3873788"/>
              <a:gd name="connsiteY1" fmla="*/ 35629 h 4221307"/>
              <a:gd name="connsiteX2" fmla="*/ 2182455 w 3873788"/>
              <a:gd name="connsiteY2" fmla="*/ 487450 h 4221307"/>
              <a:gd name="connsiteX3" fmla="*/ 2591246 w 3873788"/>
              <a:gd name="connsiteY3" fmla="*/ 1197455 h 4221307"/>
              <a:gd name="connsiteX4" fmla="*/ 3537919 w 3873788"/>
              <a:gd name="connsiteY4" fmla="*/ 1251243 h 4221307"/>
              <a:gd name="connsiteX5" fmla="*/ 3849891 w 3873788"/>
              <a:gd name="connsiteY5" fmla="*/ 530481 h 4221307"/>
              <a:gd name="connsiteX6" fmla="*/ 2978521 w 3873788"/>
              <a:gd name="connsiteY6" fmla="*/ 229267 h 4221307"/>
              <a:gd name="connsiteX7" fmla="*/ 2247001 w 3873788"/>
              <a:gd name="connsiteY7" fmla="*/ 1477154 h 4221307"/>
              <a:gd name="connsiteX8" fmla="*/ 1870484 w 3873788"/>
              <a:gd name="connsiteY8" fmla="*/ 2466857 h 4221307"/>
              <a:gd name="connsiteX9" fmla="*/ 880780 w 3873788"/>
              <a:gd name="connsiteY9" fmla="*/ 3112316 h 4221307"/>
              <a:gd name="connsiteX10" fmla="*/ 41683 w 3873788"/>
              <a:gd name="connsiteY10" fmla="*/ 2961709 h 4221307"/>
              <a:gd name="connsiteX11" fmla="*/ 267595 w 3873788"/>
              <a:gd name="connsiteY11" fmla="*/ 2197917 h 4221307"/>
              <a:gd name="connsiteX12" fmla="*/ 1472451 w 3873788"/>
              <a:gd name="connsiteY12" fmla="*/ 2413069 h 4221307"/>
              <a:gd name="connsiteX13" fmla="*/ 2548215 w 3873788"/>
              <a:gd name="connsiteY13" fmla="*/ 3983686 h 4221307"/>
              <a:gd name="connsiteX14" fmla="*/ 2784884 w 3873788"/>
              <a:gd name="connsiteY14" fmla="*/ 4209596 h 4221307"/>
              <a:gd name="connsiteX0" fmla="*/ 461232 w 3873788"/>
              <a:gd name="connsiteY0" fmla="*/ 57144 h 4221307"/>
              <a:gd name="connsiteX1" fmla="*/ 1483208 w 3873788"/>
              <a:gd name="connsiteY1" fmla="*/ 35629 h 4221307"/>
              <a:gd name="connsiteX2" fmla="*/ 2182455 w 3873788"/>
              <a:gd name="connsiteY2" fmla="*/ 487450 h 4221307"/>
              <a:gd name="connsiteX3" fmla="*/ 2591246 w 3873788"/>
              <a:gd name="connsiteY3" fmla="*/ 1197455 h 4221307"/>
              <a:gd name="connsiteX4" fmla="*/ 3537919 w 3873788"/>
              <a:gd name="connsiteY4" fmla="*/ 1251243 h 4221307"/>
              <a:gd name="connsiteX5" fmla="*/ 3849891 w 3873788"/>
              <a:gd name="connsiteY5" fmla="*/ 530481 h 4221307"/>
              <a:gd name="connsiteX6" fmla="*/ 2978521 w 3873788"/>
              <a:gd name="connsiteY6" fmla="*/ 229267 h 4221307"/>
              <a:gd name="connsiteX7" fmla="*/ 2247001 w 3873788"/>
              <a:gd name="connsiteY7" fmla="*/ 1477154 h 4221307"/>
              <a:gd name="connsiteX8" fmla="*/ 1870484 w 3873788"/>
              <a:gd name="connsiteY8" fmla="*/ 2466857 h 4221307"/>
              <a:gd name="connsiteX9" fmla="*/ 880780 w 3873788"/>
              <a:gd name="connsiteY9" fmla="*/ 3112316 h 4221307"/>
              <a:gd name="connsiteX10" fmla="*/ 41683 w 3873788"/>
              <a:gd name="connsiteY10" fmla="*/ 2961709 h 4221307"/>
              <a:gd name="connsiteX11" fmla="*/ 267595 w 3873788"/>
              <a:gd name="connsiteY11" fmla="*/ 2197917 h 4221307"/>
              <a:gd name="connsiteX12" fmla="*/ 1472451 w 3873788"/>
              <a:gd name="connsiteY12" fmla="*/ 2413069 h 4221307"/>
              <a:gd name="connsiteX13" fmla="*/ 2515942 w 3873788"/>
              <a:gd name="connsiteY13" fmla="*/ 3983686 h 4221307"/>
              <a:gd name="connsiteX14" fmla="*/ 2784884 w 3873788"/>
              <a:gd name="connsiteY14" fmla="*/ 4209596 h 4221307"/>
              <a:gd name="connsiteX0" fmla="*/ 461232 w 3873788"/>
              <a:gd name="connsiteY0" fmla="*/ 57144 h 4211405"/>
              <a:gd name="connsiteX1" fmla="*/ 1483208 w 3873788"/>
              <a:gd name="connsiteY1" fmla="*/ 35629 h 4211405"/>
              <a:gd name="connsiteX2" fmla="*/ 2182455 w 3873788"/>
              <a:gd name="connsiteY2" fmla="*/ 487450 h 4211405"/>
              <a:gd name="connsiteX3" fmla="*/ 2591246 w 3873788"/>
              <a:gd name="connsiteY3" fmla="*/ 1197455 h 4211405"/>
              <a:gd name="connsiteX4" fmla="*/ 3537919 w 3873788"/>
              <a:gd name="connsiteY4" fmla="*/ 1251243 h 4211405"/>
              <a:gd name="connsiteX5" fmla="*/ 3849891 w 3873788"/>
              <a:gd name="connsiteY5" fmla="*/ 530481 h 4211405"/>
              <a:gd name="connsiteX6" fmla="*/ 2978521 w 3873788"/>
              <a:gd name="connsiteY6" fmla="*/ 229267 h 4211405"/>
              <a:gd name="connsiteX7" fmla="*/ 2247001 w 3873788"/>
              <a:gd name="connsiteY7" fmla="*/ 1477154 h 4211405"/>
              <a:gd name="connsiteX8" fmla="*/ 1870484 w 3873788"/>
              <a:gd name="connsiteY8" fmla="*/ 2466857 h 4211405"/>
              <a:gd name="connsiteX9" fmla="*/ 880780 w 3873788"/>
              <a:gd name="connsiteY9" fmla="*/ 3112316 h 4211405"/>
              <a:gd name="connsiteX10" fmla="*/ 41683 w 3873788"/>
              <a:gd name="connsiteY10" fmla="*/ 2961709 h 4211405"/>
              <a:gd name="connsiteX11" fmla="*/ 267595 w 3873788"/>
              <a:gd name="connsiteY11" fmla="*/ 2197917 h 4211405"/>
              <a:gd name="connsiteX12" fmla="*/ 1472451 w 3873788"/>
              <a:gd name="connsiteY12" fmla="*/ 2413069 h 4211405"/>
              <a:gd name="connsiteX13" fmla="*/ 2311547 w 3873788"/>
              <a:gd name="connsiteY13" fmla="*/ 3790049 h 4211405"/>
              <a:gd name="connsiteX14" fmla="*/ 2784884 w 3873788"/>
              <a:gd name="connsiteY14" fmla="*/ 4209596 h 4211405"/>
              <a:gd name="connsiteX0" fmla="*/ 461232 w 3873788"/>
              <a:gd name="connsiteY0" fmla="*/ 57144 h 4296913"/>
              <a:gd name="connsiteX1" fmla="*/ 1483208 w 3873788"/>
              <a:gd name="connsiteY1" fmla="*/ 35629 h 4296913"/>
              <a:gd name="connsiteX2" fmla="*/ 2182455 w 3873788"/>
              <a:gd name="connsiteY2" fmla="*/ 487450 h 4296913"/>
              <a:gd name="connsiteX3" fmla="*/ 2591246 w 3873788"/>
              <a:gd name="connsiteY3" fmla="*/ 1197455 h 4296913"/>
              <a:gd name="connsiteX4" fmla="*/ 3537919 w 3873788"/>
              <a:gd name="connsiteY4" fmla="*/ 1251243 h 4296913"/>
              <a:gd name="connsiteX5" fmla="*/ 3849891 w 3873788"/>
              <a:gd name="connsiteY5" fmla="*/ 530481 h 4296913"/>
              <a:gd name="connsiteX6" fmla="*/ 2978521 w 3873788"/>
              <a:gd name="connsiteY6" fmla="*/ 229267 h 4296913"/>
              <a:gd name="connsiteX7" fmla="*/ 2247001 w 3873788"/>
              <a:gd name="connsiteY7" fmla="*/ 1477154 h 4296913"/>
              <a:gd name="connsiteX8" fmla="*/ 1870484 w 3873788"/>
              <a:gd name="connsiteY8" fmla="*/ 2466857 h 4296913"/>
              <a:gd name="connsiteX9" fmla="*/ 880780 w 3873788"/>
              <a:gd name="connsiteY9" fmla="*/ 3112316 h 4296913"/>
              <a:gd name="connsiteX10" fmla="*/ 41683 w 3873788"/>
              <a:gd name="connsiteY10" fmla="*/ 2961709 h 4296913"/>
              <a:gd name="connsiteX11" fmla="*/ 267595 w 3873788"/>
              <a:gd name="connsiteY11" fmla="*/ 2197917 h 4296913"/>
              <a:gd name="connsiteX12" fmla="*/ 1472451 w 3873788"/>
              <a:gd name="connsiteY12" fmla="*/ 2413069 h 4296913"/>
              <a:gd name="connsiteX13" fmla="*/ 2311547 w 3873788"/>
              <a:gd name="connsiteY13" fmla="*/ 3790049 h 4296913"/>
              <a:gd name="connsiteX14" fmla="*/ 2763369 w 3873788"/>
              <a:gd name="connsiteY14" fmla="*/ 4295657 h 4296913"/>
              <a:gd name="connsiteX0" fmla="*/ 461232 w 3873788"/>
              <a:gd name="connsiteY0" fmla="*/ 57144 h 4296646"/>
              <a:gd name="connsiteX1" fmla="*/ 1483208 w 3873788"/>
              <a:gd name="connsiteY1" fmla="*/ 35629 h 4296646"/>
              <a:gd name="connsiteX2" fmla="*/ 2182455 w 3873788"/>
              <a:gd name="connsiteY2" fmla="*/ 487450 h 4296646"/>
              <a:gd name="connsiteX3" fmla="*/ 2591246 w 3873788"/>
              <a:gd name="connsiteY3" fmla="*/ 1197455 h 4296646"/>
              <a:gd name="connsiteX4" fmla="*/ 3537919 w 3873788"/>
              <a:gd name="connsiteY4" fmla="*/ 1251243 h 4296646"/>
              <a:gd name="connsiteX5" fmla="*/ 3849891 w 3873788"/>
              <a:gd name="connsiteY5" fmla="*/ 530481 h 4296646"/>
              <a:gd name="connsiteX6" fmla="*/ 2978521 w 3873788"/>
              <a:gd name="connsiteY6" fmla="*/ 229267 h 4296646"/>
              <a:gd name="connsiteX7" fmla="*/ 2247001 w 3873788"/>
              <a:gd name="connsiteY7" fmla="*/ 1477154 h 4296646"/>
              <a:gd name="connsiteX8" fmla="*/ 1870484 w 3873788"/>
              <a:gd name="connsiteY8" fmla="*/ 2466857 h 4296646"/>
              <a:gd name="connsiteX9" fmla="*/ 880780 w 3873788"/>
              <a:gd name="connsiteY9" fmla="*/ 3112316 h 4296646"/>
              <a:gd name="connsiteX10" fmla="*/ 41683 w 3873788"/>
              <a:gd name="connsiteY10" fmla="*/ 2961709 h 4296646"/>
              <a:gd name="connsiteX11" fmla="*/ 267595 w 3873788"/>
              <a:gd name="connsiteY11" fmla="*/ 2197917 h 4296646"/>
              <a:gd name="connsiteX12" fmla="*/ 1472451 w 3873788"/>
              <a:gd name="connsiteY12" fmla="*/ 2413069 h 4296646"/>
              <a:gd name="connsiteX13" fmla="*/ 2225486 w 3873788"/>
              <a:gd name="connsiteY13" fmla="*/ 3714746 h 4296646"/>
              <a:gd name="connsiteX14" fmla="*/ 2763369 w 3873788"/>
              <a:gd name="connsiteY14" fmla="*/ 4295657 h 4296646"/>
              <a:gd name="connsiteX0" fmla="*/ 461232 w 3873788"/>
              <a:gd name="connsiteY0" fmla="*/ 57144 h 4296646"/>
              <a:gd name="connsiteX1" fmla="*/ 1483208 w 3873788"/>
              <a:gd name="connsiteY1" fmla="*/ 35629 h 4296646"/>
              <a:gd name="connsiteX2" fmla="*/ 2182455 w 3873788"/>
              <a:gd name="connsiteY2" fmla="*/ 487450 h 4296646"/>
              <a:gd name="connsiteX3" fmla="*/ 2591246 w 3873788"/>
              <a:gd name="connsiteY3" fmla="*/ 1197455 h 4296646"/>
              <a:gd name="connsiteX4" fmla="*/ 3537919 w 3873788"/>
              <a:gd name="connsiteY4" fmla="*/ 1251243 h 4296646"/>
              <a:gd name="connsiteX5" fmla="*/ 3849891 w 3873788"/>
              <a:gd name="connsiteY5" fmla="*/ 530481 h 4296646"/>
              <a:gd name="connsiteX6" fmla="*/ 2978521 w 3873788"/>
              <a:gd name="connsiteY6" fmla="*/ 229267 h 4296646"/>
              <a:gd name="connsiteX7" fmla="*/ 2322304 w 3873788"/>
              <a:gd name="connsiteY7" fmla="*/ 1606246 h 4296646"/>
              <a:gd name="connsiteX8" fmla="*/ 1870484 w 3873788"/>
              <a:gd name="connsiteY8" fmla="*/ 2466857 h 4296646"/>
              <a:gd name="connsiteX9" fmla="*/ 880780 w 3873788"/>
              <a:gd name="connsiteY9" fmla="*/ 3112316 h 4296646"/>
              <a:gd name="connsiteX10" fmla="*/ 41683 w 3873788"/>
              <a:gd name="connsiteY10" fmla="*/ 2961709 h 4296646"/>
              <a:gd name="connsiteX11" fmla="*/ 267595 w 3873788"/>
              <a:gd name="connsiteY11" fmla="*/ 2197917 h 4296646"/>
              <a:gd name="connsiteX12" fmla="*/ 1472451 w 3873788"/>
              <a:gd name="connsiteY12" fmla="*/ 2413069 h 4296646"/>
              <a:gd name="connsiteX13" fmla="*/ 2225486 w 3873788"/>
              <a:gd name="connsiteY13" fmla="*/ 3714746 h 4296646"/>
              <a:gd name="connsiteX14" fmla="*/ 2763369 w 3873788"/>
              <a:gd name="connsiteY14" fmla="*/ 4295657 h 4296646"/>
              <a:gd name="connsiteX0" fmla="*/ 461232 w 3874934"/>
              <a:gd name="connsiteY0" fmla="*/ 57144 h 4296646"/>
              <a:gd name="connsiteX1" fmla="*/ 1483208 w 3874934"/>
              <a:gd name="connsiteY1" fmla="*/ 35629 h 4296646"/>
              <a:gd name="connsiteX2" fmla="*/ 2182455 w 3874934"/>
              <a:gd name="connsiteY2" fmla="*/ 487450 h 4296646"/>
              <a:gd name="connsiteX3" fmla="*/ 2505185 w 3874934"/>
              <a:gd name="connsiteY3" fmla="*/ 1154425 h 4296646"/>
              <a:gd name="connsiteX4" fmla="*/ 3537919 w 3874934"/>
              <a:gd name="connsiteY4" fmla="*/ 1251243 h 4296646"/>
              <a:gd name="connsiteX5" fmla="*/ 3849891 w 3874934"/>
              <a:gd name="connsiteY5" fmla="*/ 530481 h 4296646"/>
              <a:gd name="connsiteX6" fmla="*/ 2978521 w 3874934"/>
              <a:gd name="connsiteY6" fmla="*/ 229267 h 4296646"/>
              <a:gd name="connsiteX7" fmla="*/ 2322304 w 3874934"/>
              <a:gd name="connsiteY7" fmla="*/ 1606246 h 4296646"/>
              <a:gd name="connsiteX8" fmla="*/ 1870484 w 3874934"/>
              <a:gd name="connsiteY8" fmla="*/ 2466857 h 4296646"/>
              <a:gd name="connsiteX9" fmla="*/ 880780 w 3874934"/>
              <a:gd name="connsiteY9" fmla="*/ 3112316 h 4296646"/>
              <a:gd name="connsiteX10" fmla="*/ 41683 w 3874934"/>
              <a:gd name="connsiteY10" fmla="*/ 2961709 h 4296646"/>
              <a:gd name="connsiteX11" fmla="*/ 267595 w 3874934"/>
              <a:gd name="connsiteY11" fmla="*/ 2197917 h 4296646"/>
              <a:gd name="connsiteX12" fmla="*/ 1472451 w 3874934"/>
              <a:gd name="connsiteY12" fmla="*/ 2413069 h 4296646"/>
              <a:gd name="connsiteX13" fmla="*/ 2225486 w 3874934"/>
              <a:gd name="connsiteY13" fmla="*/ 3714746 h 4296646"/>
              <a:gd name="connsiteX14" fmla="*/ 2763369 w 3874934"/>
              <a:gd name="connsiteY14" fmla="*/ 4295657 h 4296646"/>
              <a:gd name="connsiteX0" fmla="*/ 461232 w 3874934"/>
              <a:gd name="connsiteY0" fmla="*/ 57144 h 4296646"/>
              <a:gd name="connsiteX1" fmla="*/ 1483208 w 3874934"/>
              <a:gd name="connsiteY1" fmla="*/ 35629 h 4296646"/>
              <a:gd name="connsiteX2" fmla="*/ 2182455 w 3874934"/>
              <a:gd name="connsiteY2" fmla="*/ 487450 h 4296646"/>
              <a:gd name="connsiteX3" fmla="*/ 2505185 w 3874934"/>
              <a:gd name="connsiteY3" fmla="*/ 1154425 h 4296646"/>
              <a:gd name="connsiteX4" fmla="*/ 3537919 w 3874934"/>
              <a:gd name="connsiteY4" fmla="*/ 1251243 h 4296646"/>
              <a:gd name="connsiteX5" fmla="*/ 3849891 w 3874934"/>
              <a:gd name="connsiteY5" fmla="*/ 530481 h 4296646"/>
              <a:gd name="connsiteX6" fmla="*/ 2978521 w 3874934"/>
              <a:gd name="connsiteY6" fmla="*/ 229267 h 4296646"/>
              <a:gd name="connsiteX7" fmla="*/ 2386850 w 3874934"/>
              <a:gd name="connsiteY7" fmla="*/ 1778368 h 4296646"/>
              <a:gd name="connsiteX8" fmla="*/ 1870484 w 3874934"/>
              <a:gd name="connsiteY8" fmla="*/ 2466857 h 4296646"/>
              <a:gd name="connsiteX9" fmla="*/ 880780 w 3874934"/>
              <a:gd name="connsiteY9" fmla="*/ 3112316 h 4296646"/>
              <a:gd name="connsiteX10" fmla="*/ 41683 w 3874934"/>
              <a:gd name="connsiteY10" fmla="*/ 2961709 h 4296646"/>
              <a:gd name="connsiteX11" fmla="*/ 267595 w 3874934"/>
              <a:gd name="connsiteY11" fmla="*/ 2197917 h 4296646"/>
              <a:gd name="connsiteX12" fmla="*/ 1472451 w 3874934"/>
              <a:gd name="connsiteY12" fmla="*/ 2413069 h 4296646"/>
              <a:gd name="connsiteX13" fmla="*/ 2225486 w 3874934"/>
              <a:gd name="connsiteY13" fmla="*/ 3714746 h 4296646"/>
              <a:gd name="connsiteX14" fmla="*/ 2763369 w 3874934"/>
              <a:gd name="connsiteY14" fmla="*/ 4295657 h 4296646"/>
              <a:gd name="connsiteX0" fmla="*/ 461232 w 3874934"/>
              <a:gd name="connsiteY0" fmla="*/ 57144 h 4296646"/>
              <a:gd name="connsiteX1" fmla="*/ 1483208 w 3874934"/>
              <a:gd name="connsiteY1" fmla="*/ 35629 h 4296646"/>
              <a:gd name="connsiteX2" fmla="*/ 2182455 w 3874934"/>
              <a:gd name="connsiteY2" fmla="*/ 487450 h 4296646"/>
              <a:gd name="connsiteX3" fmla="*/ 2505185 w 3874934"/>
              <a:gd name="connsiteY3" fmla="*/ 1154425 h 4296646"/>
              <a:gd name="connsiteX4" fmla="*/ 3537919 w 3874934"/>
              <a:gd name="connsiteY4" fmla="*/ 1251243 h 4296646"/>
              <a:gd name="connsiteX5" fmla="*/ 3849891 w 3874934"/>
              <a:gd name="connsiteY5" fmla="*/ 530481 h 4296646"/>
              <a:gd name="connsiteX6" fmla="*/ 2978521 w 3874934"/>
              <a:gd name="connsiteY6" fmla="*/ 229267 h 4296646"/>
              <a:gd name="connsiteX7" fmla="*/ 2386850 w 3874934"/>
              <a:gd name="connsiteY7" fmla="*/ 1778368 h 4296646"/>
              <a:gd name="connsiteX8" fmla="*/ 1870484 w 3874934"/>
              <a:gd name="connsiteY8" fmla="*/ 2466857 h 4296646"/>
              <a:gd name="connsiteX9" fmla="*/ 880780 w 3874934"/>
              <a:gd name="connsiteY9" fmla="*/ 3112316 h 4296646"/>
              <a:gd name="connsiteX10" fmla="*/ 41683 w 3874934"/>
              <a:gd name="connsiteY10" fmla="*/ 2961709 h 4296646"/>
              <a:gd name="connsiteX11" fmla="*/ 267595 w 3874934"/>
              <a:gd name="connsiteY11" fmla="*/ 2197917 h 4296646"/>
              <a:gd name="connsiteX12" fmla="*/ 1472451 w 3874934"/>
              <a:gd name="connsiteY12" fmla="*/ 2413069 h 4296646"/>
              <a:gd name="connsiteX13" fmla="*/ 2225486 w 3874934"/>
              <a:gd name="connsiteY13" fmla="*/ 3714746 h 4296646"/>
              <a:gd name="connsiteX14" fmla="*/ 2763369 w 3874934"/>
              <a:gd name="connsiteY14" fmla="*/ 4295657 h 4296646"/>
              <a:gd name="connsiteX0" fmla="*/ 461232 w 3880148"/>
              <a:gd name="connsiteY0" fmla="*/ 57144 h 4296646"/>
              <a:gd name="connsiteX1" fmla="*/ 1483208 w 3880148"/>
              <a:gd name="connsiteY1" fmla="*/ 35629 h 4296646"/>
              <a:gd name="connsiteX2" fmla="*/ 2182455 w 3880148"/>
              <a:gd name="connsiteY2" fmla="*/ 487450 h 4296646"/>
              <a:gd name="connsiteX3" fmla="*/ 3537919 w 3880148"/>
              <a:gd name="connsiteY3" fmla="*/ 1251243 h 4296646"/>
              <a:gd name="connsiteX4" fmla="*/ 3849891 w 3880148"/>
              <a:gd name="connsiteY4" fmla="*/ 530481 h 4296646"/>
              <a:gd name="connsiteX5" fmla="*/ 2978521 w 3880148"/>
              <a:gd name="connsiteY5" fmla="*/ 229267 h 4296646"/>
              <a:gd name="connsiteX6" fmla="*/ 2386850 w 3880148"/>
              <a:gd name="connsiteY6" fmla="*/ 1778368 h 4296646"/>
              <a:gd name="connsiteX7" fmla="*/ 1870484 w 3880148"/>
              <a:gd name="connsiteY7" fmla="*/ 2466857 h 4296646"/>
              <a:gd name="connsiteX8" fmla="*/ 880780 w 3880148"/>
              <a:gd name="connsiteY8" fmla="*/ 3112316 h 4296646"/>
              <a:gd name="connsiteX9" fmla="*/ 41683 w 3880148"/>
              <a:gd name="connsiteY9" fmla="*/ 2961709 h 4296646"/>
              <a:gd name="connsiteX10" fmla="*/ 267595 w 3880148"/>
              <a:gd name="connsiteY10" fmla="*/ 2197917 h 4296646"/>
              <a:gd name="connsiteX11" fmla="*/ 1472451 w 3880148"/>
              <a:gd name="connsiteY11" fmla="*/ 2413069 h 4296646"/>
              <a:gd name="connsiteX12" fmla="*/ 2225486 w 3880148"/>
              <a:gd name="connsiteY12" fmla="*/ 3714746 h 4296646"/>
              <a:gd name="connsiteX13" fmla="*/ 2763369 w 3880148"/>
              <a:gd name="connsiteY13" fmla="*/ 4295657 h 4296646"/>
              <a:gd name="connsiteX0" fmla="*/ 461232 w 3850582"/>
              <a:gd name="connsiteY0" fmla="*/ 57144 h 4296646"/>
              <a:gd name="connsiteX1" fmla="*/ 1483208 w 3850582"/>
              <a:gd name="connsiteY1" fmla="*/ 35629 h 4296646"/>
              <a:gd name="connsiteX2" fmla="*/ 2182455 w 3850582"/>
              <a:gd name="connsiteY2" fmla="*/ 487450 h 4296646"/>
              <a:gd name="connsiteX3" fmla="*/ 3107613 w 3850582"/>
              <a:gd name="connsiteY3" fmla="*/ 1283516 h 4296646"/>
              <a:gd name="connsiteX4" fmla="*/ 3849891 w 3850582"/>
              <a:gd name="connsiteY4" fmla="*/ 530481 h 4296646"/>
              <a:gd name="connsiteX5" fmla="*/ 2978521 w 3850582"/>
              <a:gd name="connsiteY5" fmla="*/ 229267 h 4296646"/>
              <a:gd name="connsiteX6" fmla="*/ 2386850 w 3850582"/>
              <a:gd name="connsiteY6" fmla="*/ 1778368 h 4296646"/>
              <a:gd name="connsiteX7" fmla="*/ 1870484 w 3850582"/>
              <a:gd name="connsiteY7" fmla="*/ 2466857 h 4296646"/>
              <a:gd name="connsiteX8" fmla="*/ 880780 w 3850582"/>
              <a:gd name="connsiteY8" fmla="*/ 3112316 h 4296646"/>
              <a:gd name="connsiteX9" fmla="*/ 41683 w 3850582"/>
              <a:gd name="connsiteY9" fmla="*/ 2961709 h 4296646"/>
              <a:gd name="connsiteX10" fmla="*/ 267595 w 3850582"/>
              <a:gd name="connsiteY10" fmla="*/ 2197917 h 4296646"/>
              <a:gd name="connsiteX11" fmla="*/ 1472451 w 3850582"/>
              <a:gd name="connsiteY11" fmla="*/ 2413069 h 4296646"/>
              <a:gd name="connsiteX12" fmla="*/ 2225486 w 3850582"/>
              <a:gd name="connsiteY12" fmla="*/ 3714746 h 4296646"/>
              <a:gd name="connsiteX13" fmla="*/ 2763369 w 3850582"/>
              <a:gd name="connsiteY13" fmla="*/ 4295657 h 4296646"/>
              <a:gd name="connsiteX0" fmla="*/ 461232 w 3850786"/>
              <a:gd name="connsiteY0" fmla="*/ 116005 h 4355507"/>
              <a:gd name="connsiteX1" fmla="*/ 1483208 w 3850786"/>
              <a:gd name="connsiteY1" fmla="*/ 94490 h 4355507"/>
              <a:gd name="connsiteX2" fmla="*/ 3107613 w 3850786"/>
              <a:gd name="connsiteY2" fmla="*/ 1342377 h 4355507"/>
              <a:gd name="connsiteX3" fmla="*/ 3849891 w 3850786"/>
              <a:gd name="connsiteY3" fmla="*/ 589342 h 4355507"/>
              <a:gd name="connsiteX4" fmla="*/ 2978521 w 3850786"/>
              <a:gd name="connsiteY4" fmla="*/ 288128 h 4355507"/>
              <a:gd name="connsiteX5" fmla="*/ 2386850 w 3850786"/>
              <a:gd name="connsiteY5" fmla="*/ 1837229 h 4355507"/>
              <a:gd name="connsiteX6" fmla="*/ 1870484 w 3850786"/>
              <a:gd name="connsiteY6" fmla="*/ 2525718 h 4355507"/>
              <a:gd name="connsiteX7" fmla="*/ 880780 w 3850786"/>
              <a:gd name="connsiteY7" fmla="*/ 3171177 h 4355507"/>
              <a:gd name="connsiteX8" fmla="*/ 41683 w 3850786"/>
              <a:gd name="connsiteY8" fmla="*/ 3020570 h 4355507"/>
              <a:gd name="connsiteX9" fmla="*/ 267595 w 3850786"/>
              <a:gd name="connsiteY9" fmla="*/ 2256778 h 4355507"/>
              <a:gd name="connsiteX10" fmla="*/ 1472451 w 3850786"/>
              <a:gd name="connsiteY10" fmla="*/ 2471930 h 4355507"/>
              <a:gd name="connsiteX11" fmla="*/ 2225486 w 3850786"/>
              <a:gd name="connsiteY11" fmla="*/ 3773607 h 4355507"/>
              <a:gd name="connsiteX12" fmla="*/ 2763369 w 3850786"/>
              <a:gd name="connsiteY12" fmla="*/ 4354518 h 4355507"/>
              <a:gd name="connsiteX0" fmla="*/ 461232 w 4087154"/>
              <a:gd name="connsiteY0" fmla="*/ 116005 h 4355507"/>
              <a:gd name="connsiteX1" fmla="*/ 1483208 w 4087154"/>
              <a:gd name="connsiteY1" fmla="*/ 94490 h 4355507"/>
              <a:gd name="connsiteX2" fmla="*/ 3107613 w 4087154"/>
              <a:gd name="connsiteY2" fmla="*/ 1342377 h 4355507"/>
              <a:gd name="connsiteX3" fmla="*/ 4086560 w 4087154"/>
              <a:gd name="connsiteY3" fmla="*/ 750707 h 4355507"/>
              <a:gd name="connsiteX4" fmla="*/ 2978521 w 4087154"/>
              <a:gd name="connsiteY4" fmla="*/ 288128 h 4355507"/>
              <a:gd name="connsiteX5" fmla="*/ 2386850 w 4087154"/>
              <a:gd name="connsiteY5" fmla="*/ 1837229 h 4355507"/>
              <a:gd name="connsiteX6" fmla="*/ 1870484 w 4087154"/>
              <a:gd name="connsiteY6" fmla="*/ 2525718 h 4355507"/>
              <a:gd name="connsiteX7" fmla="*/ 880780 w 4087154"/>
              <a:gd name="connsiteY7" fmla="*/ 3171177 h 4355507"/>
              <a:gd name="connsiteX8" fmla="*/ 41683 w 4087154"/>
              <a:gd name="connsiteY8" fmla="*/ 3020570 h 4355507"/>
              <a:gd name="connsiteX9" fmla="*/ 267595 w 4087154"/>
              <a:gd name="connsiteY9" fmla="*/ 2256778 h 4355507"/>
              <a:gd name="connsiteX10" fmla="*/ 1472451 w 4087154"/>
              <a:gd name="connsiteY10" fmla="*/ 2471930 h 4355507"/>
              <a:gd name="connsiteX11" fmla="*/ 2225486 w 4087154"/>
              <a:gd name="connsiteY11" fmla="*/ 3773607 h 4355507"/>
              <a:gd name="connsiteX12" fmla="*/ 2763369 w 4087154"/>
              <a:gd name="connsiteY12" fmla="*/ 4354518 h 4355507"/>
              <a:gd name="connsiteX0" fmla="*/ 461232 w 4086651"/>
              <a:gd name="connsiteY0" fmla="*/ 116005 h 4355507"/>
              <a:gd name="connsiteX1" fmla="*/ 1483208 w 4086651"/>
              <a:gd name="connsiteY1" fmla="*/ 94490 h 4355507"/>
              <a:gd name="connsiteX2" fmla="*/ 3107613 w 4086651"/>
              <a:gd name="connsiteY2" fmla="*/ 1342377 h 4355507"/>
              <a:gd name="connsiteX3" fmla="*/ 4086560 w 4086651"/>
              <a:gd name="connsiteY3" fmla="*/ 750707 h 4355507"/>
              <a:gd name="connsiteX4" fmla="*/ 3161401 w 4086651"/>
              <a:gd name="connsiteY4" fmla="*/ 481765 h 4355507"/>
              <a:gd name="connsiteX5" fmla="*/ 2386850 w 4086651"/>
              <a:gd name="connsiteY5" fmla="*/ 1837229 h 4355507"/>
              <a:gd name="connsiteX6" fmla="*/ 1870484 w 4086651"/>
              <a:gd name="connsiteY6" fmla="*/ 2525718 h 4355507"/>
              <a:gd name="connsiteX7" fmla="*/ 880780 w 4086651"/>
              <a:gd name="connsiteY7" fmla="*/ 3171177 h 4355507"/>
              <a:gd name="connsiteX8" fmla="*/ 41683 w 4086651"/>
              <a:gd name="connsiteY8" fmla="*/ 3020570 h 4355507"/>
              <a:gd name="connsiteX9" fmla="*/ 267595 w 4086651"/>
              <a:gd name="connsiteY9" fmla="*/ 2256778 h 4355507"/>
              <a:gd name="connsiteX10" fmla="*/ 1472451 w 4086651"/>
              <a:gd name="connsiteY10" fmla="*/ 2471930 h 4355507"/>
              <a:gd name="connsiteX11" fmla="*/ 2225486 w 4086651"/>
              <a:gd name="connsiteY11" fmla="*/ 3773607 h 4355507"/>
              <a:gd name="connsiteX12" fmla="*/ 2763369 w 4086651"/>
              <a:gd name="connsiteY12" fmla="*/ 4354518 h 4355507"/>
              <a:gd name="connsiteX0" fmla="*/ 461232 w 4086699"/>
              <a:gd name="connsiteY0" fmla="*/ 116005 h 4355507"/>
              <a:gd name="connsiteX1" fmla="*/ 1483208 w 4086699"/>
              <a:gd name="connsiteY1" fmla="*/ 94490 h 4355507"/>
              <a:gd name="connsiteX2" fmla="*/ 3107613 w 4086699"/>
              <a:gd name="connsiteY2" fmla="*/ 1342377 h 4355507"/>
              <a:gd name="connsiteX3" fmla="*/ 4086560 w 4086699"/>
              <a:gd name="connsiteY3" fmla="*/ 750707 h 4355507"/>
              <a:gd name="connsiteX4" fmla="*/ 3161401 w 4086699"/>
              <a:gd name="connsiteY4" fmla="*/ 481765 h 4355507"/>
              <a:gd name="connsiteX5" fmla="*/ 2386850 w 4086699"/>
              <a:gd name="connsiteY5" fmla="*/ 1837229 h 4355507"/>
              <a:gd name="connsiteX6" fmla="*/ 1870484 w 4086699"/>
              <a:gd name="connsiteY6" fmla="*/ 2525718 h 4355507"/>
              <a:gd name="connsiteX7" fmla="*/ 880780 w 4086699"/>
              <a:gd name="connsiteY7" fmla="*/ 3171177 h 4355507"/>
              <a:gd name="connsiteX8" fmla="*/ 41683 w 4086699"/>
              <a:gd name="connsiteY8" fmla="*/ 3020570 h 4355507"/>
              <a:gd name="connsiteX9" fmla="*/ 267595 w 4086699"/>
              <a:gd name="connsiteY9" fmla="*/ 2256778 h 4355507"/>
              <a:gd name="connsiteX10" fmla="*/ 1472451 w 4086699"/>
              <a:gd name="connsiteY10" fmla="*/ 2471930 h 4355507"/>
              <a:gd name="connsiteX11" fmla="*/ 2225486 w 4086699"/>
              <a:gd name="connsiteY11" fmla="*/ 3773607 h 4355507"/>
              <a:gd name="connsiteX12" fmla="*/ 2763369 w 4086699"/>
              <a:gd name="connsiteY12" fmla="*/ 4354518 h 4355507"/>
              <a:gd name="connsiteX0" fmla="*/ 461232 w 4094812"/>
              <a:gd name="connsiteY0" fmla="*/ 116005 h 4355507"/>
              <a:gd name="connsiteX1" fmla="*/ 1483208 w 4094812"/>
              <a:gd name="connsiteY1" fmla="*/ 94490 h 4355507"/>
              <a:gd name="connsiteX2" fmla="*/ 3107613 w 4094812"/>
              <a:gd name="connsiteY2" fmla="*/ 1342377 h 4355507"/>
              <a:gd name="connsiteX3" fmla="*/ 4086560 w 4094812"/>
              <a:gd name="connsiteY3" fmla="*/ 750707 h 4355507"/>
              <a:gd name="connsiteX4" fmla="*/ 3161401 w 4094812"/>
              <a:gd name="connsiteY4" fmla="*/ 481765 h 4355507"/>
              <a:gd name="connsiteX5" fmla="*/ 2386850 w 4094812"/>
              <a:gd name="connsiteY5" fmla="*/ 1837229 h 4355507"/>
              <a:gd name="connsiteX6" fmla="*/ 1870484 w 4094812"/>
              <a:gd name="connsiteY6" fmla="*/ 2525718 h 4355507"/>
              <a:gd name="connsiteX7" fmla="*/ 880780 w 4094812"/>
              <a:gd name="connsiteY7" fmla="*/ 3171177 h 4355507"/>
              <a:gd name="connsiteX8" fmla="*/ 41683 w 4094812"/>
              <a:gd name="connsiteY8" fmla="*/ 3020570 h 4355507"/>
              <a:gd name="connsiteX9" fmla="*/ 267595 w 4094812"/>
              <a:gd name="connsiteY9" fmla="*/ 2256778 h 4355507"/>
              <a:gd name="connsiteX10" fmla="*/ 1472451 w 4094812"/>
              <a:gd name="connsiteY10" fmla="*/ 2471930 h 4355507"/>
              <a:gd name="connsiteX11" fmla="*/ 2225486 w 4094812"/>
              <a:gd name="connsiteY11" fmla="*/ 3773607 h 4355507"/>
              <a:gd name="connsiteX12" fmla="*/ 2763369 w 4094812"/>
              <a:gd name="connsiteY12" fmla="*/ 4354518 h 4355507"/>
              <a:gd name="connsiteX0" fmla="*/ 461232 w 4086699"/>
              <a:gd name="connsiteY0" fmla="*/ 116005 h 4355507"/>
              <a:gd name="connsiteX1" fmla="*/ 1483208 w 4086699"/>
              <a:gd name="connsiteY1" fmla="*/ 94490 h 4355507"/>
              <a:gd name="connsiteX2" fmla="*/ 3107613 w 4086699"/>
              <a:gd name="connsiteY2" fmla="*/ 1342377 h 4355507"/>
              <a:gd name="connsiteX3" fmla="*/ 4086560 w 4086699"/>
              <a:gd name="connsiteY3" fmla="*/ 750707 h 4355507"/>
              <a:gd name="connsiteX4" fmla="*/ 3161401 w 4086699"/>
              <a:gd name="connsiteY4" fmla="*/ 438735 h 4355507"/>
              <a:gd name="connsiteX5" fmla="*/ 2386850 w 4086699"/>
              <a:gd name="connsiteY5" fmla="*/ 1837229 h 4355507"/>
              <a:gd name="connsiteX6" fmla="*/ 1870484 w 4086699"/>
              <a:gd name="connsiteY6" fmla="*/ 2525718 h 4355507"/>
              <a:gd name="connsiteX7" fmla="*/ 880780 w 4086699"/>
              <a:gd name="connsiteY7" fmla="*/ 3171177 h 4355507"/>
              <a:gd name="connsiteX8" fmla="*/ 41683 w 4086699"/>
              <a:gd name="connsiteY8" fmla="*/ 3020570 h 4355507"/>
              <a:gd name="connsiteX9" fmla="*/ 267595 w 4086699"/>
              <a:gd name="connsiteY9" fmla="*/ 2256778 h 4355507"/>
              <a:gd name="connsiteX10" fmla="*/ 1472451 w 4086699"/>
              <a:gd name="connsiteY10" fmla="*/ 2471930 h 4355507"/>
              <a:gd name="connsiteX11" fmla="*/ 2225486 w 4086699"/>
              <a:gd name="connsiteY11" fmla="*/ 3773607 h 4355507"/>
              <a:gd name="connsiteX12" fmla="*/ 2763369 w 4086699"/>
              <a:gd name="connsiteY12" fmla="*/ 4354518 h 4355507"/>
              <a:gd name="connsiteX0" fmla="*/ 461232 w 4089039"/>
              <a:gd name="connsiteY0" fmla="*/ 120784 h 4360286"/>
              <a:gd name="connsiteX1" fmla="*/ 1483208 w 4089039"/>
              <a:gd name="connsiteY1" fmla="*/ 99269 h 4360286"/>
              <a:gd name="connsiteX2" fmla="*/ 3365796 w 4089039"/>
              <a:gd name="connsiteY2" fmla="*/ 1411702 h 4360286"/>
              <a:gd name="connsiteX3" fmla="*/ 4086560 w 4089039"/>
              <a:gd name="connsiteY3" fmla="*/ 755486 h 4360286"/>
              <a:gd name="connsiteX4" fmla="*/ 3161401 w 4089039"/>
              <a:gd name="connsiteY4" fmla="*/ 443514 h 4360286"/>
              <a:gd name="connsiteX5" fmla="*/ 2386850 w 4089039"/>
              <a:gd name="connsiteY5" fmla="*/ 1842008 h 4360286"/>
              <a:gd name="connsiteX6" fmla="*/ 1870484 w 4089039"/>
              <a:gd name="connsiteY6" fmla="*/ 2530497 h 4360286"/>
              <a:gd name="connsiteX7" fmla="*/ 880780 w 4089039"/>
              <a:gd name="connsiteY7" fmla="*/ 3175956 h 4360286"/>
              <a:gd name="connsiteX8" fmla="*/ 41683 w 4089039"/>
              <a:gd name="connsiteY8" fmla="*/ 3025349 h 4360286"/>
              <a:gd name="connsiteX9" fmla="*/ 267595 w 4089039"/>
              <a:gd name="connsiteY9" fmla="*/ 2261557 h 4360286"/>
              <a:gd name="connsiteX10" fmla="*/ 1472451 w 4089039"/>
              <a:gd name="connsiteY10" fmla="*/ 2476709 h 4360286"/>
              <a:gd name="connsiteX11" fmla="*/ 2225486 w 4089039"/>
              <a:gd name="connsiteY11" fmla="*/ 3778386 h 4360286"/>
              <a:gd name="connsiteX12" fmla="*/ 2763369 w 4089039"/>
              <a:gd name="connsiteY12" fmla="*/ 4359297 h 4360286"/>
              <a:gd name="connsiteX0" fmla="*/ 461232 w 4091118"/>
              <a:gd name="connsiteY0" fmla="*/ 120784 h 4360286"/>
              <a:gd name="connsiteX1" fmla="*/ 1483208 w 4091118"/>
              <a:gd name="connsiteY1" fmla="*/ 99269 h 4360286"/>
              <a:gd name="connsiteX2" fmla="*/ 3365796 w 4091118"/>
              <a:gd name="connsiteY2" fmla="*/ 1411702 h 4360286"/>
              <a:gd name="connsiteX3" fmla="*/ 4086560 w 4091118"/>
              <a:gd name="connsiteY3" fmla="*/ 755486 h 4360286"/>
              <a:gd name="connsiteX4" fmla="*/ 3161401 w 4091118"/>
              <a:gd name="connsiteY4" fmla="*/ 443514 h 4360286"/>
              <a:gd name="connsiteX5" fmla="*/ 2386850 w 4091118"/>
              <a:gd name="connsiteY5" fmla="*/ 1842008 h 4360286"/>
              <a:gd name="connsiteX6" fmla="*/ 1870484 w 4091118"/>
              <a:gd name="connsiteY6" fmla="*/ 2530497 h 4360286"/>
              <a:gd name="connsiteX7" fmla="*/ 880780 w 4091118"/>
              <a:gd name="connsiteY7" fmla="*/ 3175956 h 4360286"/>
              <a:gd name="connsiteX8" fmla="*/ 41683 w 4091118"/>
              <a:gd name="connsiteY8" fmla="*/ 3025349 h 4360286"/>
              <a:gd name="connsiteX9" fmla="*/ 267595 w 4091118"/>
              <a:gd name="connsiteY9" fmla="*/ 2261557 h 4360286"/>
              <a:gd name="connsiteX10" fmla="*/ 1472451 w 4091118"/>
              <a:gd name="connsiteY10" fmla="*/ 2476709 h 4360286"/>
              <a:gd name="connsiteX11" fmla="*/ 2225486 w 4091118"/>
              <a:gd name="connsiteY11" fmla="*/ 3778386 h 4360286"/>
              <a:gd name="connsiteX12" fmla="*/ 2763369 w 4091118"/>
              <a:gd name="connsiteY12" fmla="*/ 4359297 h 4360286"/>
              <a:gd name="connsiteX0" fmla="*/ 461232 w 4096455"/>
              <a:gd name="connsiteY0" fmla="*/ 120784 h 4360286"/>
              <a:gd name="connsiteX1" fmla="*/ 1483208 w 4096455"/>
              <a:gd name="connsiteY1" fmla="*/ 99269 h 4360286"/>
              <a:gd name="connsiteX2" fmla="*/ 3365796 w 4096455"/>
              <a:gd name="connsiteY2" fmla="*/ 1411702 h 4360286"/>
              <a:gd name="connsiteX3" fmla="*/ 4086560 w 4096455"/>
              <a:gd name="connsiteY3" fmla="*/ 755486 h 4360286"/>
              <a:gd name="connsiteX4" fmla="*/ 3161401 w 4096455"/>
              <a:gd name="connsiteY4" fmla="*/ 443514 h 4360286"/>
              <a:gd name="connsiteX5" fmla="*/ 2386850 w 4096455"/>
              <a:gd name="connsiteY5" fmla="*/ 1842008 h 4360286"/>
              <a:gd name="connsiteX6" fmla="*/ 1870484 w 4096455"/>
              <a:gd name="connsiteY6" fmla="*/ 2530497 h 4360286"/>
              <a:gd name="connsiteX7" fmla="*/ 880780 w 4096455"/>
              <a:gd name="connsiteY7" fmla="*/ 3175956 h 4360286"/>
              <a:gd name="connsiteX8" fmla="*/ 41683 w 4096455"/>
              <a:gd name="connsiteY8" fmla="*/ 3025349 h 4360286"/>
              <a:gd name="connsiteX9" fmla="*/ 267595 w 4096455"/>
              <a:gd name="connsiteY9" fmla="*/ 2261557 h 4360286"/>
              <a:gd name="connsiteX10" fmla="*/ 1472451 w 4096455"/>
              <a:gd name="connsiteY10" fmla="*/ 2476709 h 4360286"/>
              <a:gd name="connsiteX11" fmla="*/ 2225486 w 4096455"/>
              <a:gd name="connsiteY11" fmla="*/ 3778386 h 4360286"/>
              <a:gd name="connsiteX12" fmla="*/ 2763369 w 4096455"/>
              <a:gd name="connsiteY12" fmla="*/ 4359297 h 4360286"/>
              <a:gd name="connsiteX0" fmla="*/ 461232 w 4096455"/>
              <a:gd name="connsiteY0" fmla="*/ 109390 h 4348892"/>
              <a:gd name="connsiteX1" fmla="*/ 1483208 w 4096455"/>
              <a:gd name="connsiteY1" fmla="*/ 87875 h 4348892"/>
              <a:gd name="connsiteX2" fmla="*/ 3365796 w 4096455"/>
              <a:gd name="connsiteY2" fmla="*/ 1400308 h 4348892"/>
              <a:gd name="connsiteX3" fmla="*/ 4086560 w 4096455"/>
              <a:gd name="connsiteY3" fmla="*/ 744092 h 4348892"/>
              <a:gd name="connsiteX4" fmla="*/ 3161401 w 4096455"/>
              <a:gd name="connsiteY4" fmla="*/ 432120 h 4348892"/>
              <a:gd name="connsiteX5" fmla="*/ 2386850 w 4096455"/>
              <a:gd name="connsiteY5" fmla="*/ 1830614 h 4348892"/>
              <a:gd name="connsiteX6" fmla="*/ 1870484 w 4096455"/>
              <a:gd name="connsiteY6" fmla="*/ 2519103 h 4348892"/>
              <a:gd name="connsiteX7" fmla="*/ 880780 w 4096455"/>
              <a:gd name="connsiteY7" fmla="*/ 3164562 h 4348892"/>
              <a:gd name="connsiteX8" fmla="*/ 41683 w 4096455"/>
              <a:gd name="connsiteY8" fmla="*/ 3013955 h 4348892"/>
              <a:gd name="connsiteX9" fmla="*/ 267595 w 4096455"/>
              <a:gd name="connsiteY9" fmla="*/ 2250163 h 4348892"/>
              <a:gd name="connsiteX10" fmla="*/ 1472451 w 4096455"/>
              <a:gd name="connsiteY10" fmla="*/ 2465315 h 4348892"/>
              <a:gd name="connsiteX11" fmla="*/ 2225486 w 4096455"/>
              <a:gd name="connsiteY11" fmla="*/ 3766992 h 4348892"/>
              <a:gd name="connsiteX12" fmla="*/ 2763369 w 4096455"/>
              <a:gd name="connsiteY12" fmla="*/ 4347903 h 4348892"/>
              <a:gd name="connsiteX0" fmla="*/ 461232 w 4092648"/>
              <a:gd name="connsiteY0" fmla="*/ 40733 h 4280235"/>
              <a:gd name="connsiteX1" fmla="*/ 1418662 w 4092648"/>
              <a:gd name="connsiteY1" fmla="*/ 116037 h 4280235"/>
              <a:gd name="connsiteX2" fmla="*/ 3365796 w 4092648"/>
              <a:gd name="connsiteY2" fmla="*/ 1331651 h 4280235"/>
              <a:gd name="connsiteX3" fmla="*/ 4086560 w 4092648"/>
              <a:gd name="connsiteY3" fmla="*/ 675435 h 4280235"/>
              <a:gd name="connsiteX4" fmla="*/ 3161401 w 4092648"/>
              <a:gd name="connsiteY4" fmla="*/ 363463 h 4280235"/>
              <a:gd name="connsiteX5" fmla="*/ 2386850 w 4092648"/>
              <a:gd name="connsiteY5" fmla="*/ 1761957 h 4280235"/>
              <a:gd name="connsiteX6" fmla="*/ 1870484 w 4092648"/>
              <a:gd name="connsiteY6" fmla="*/ 2450446 h 4280235"/>
              <a:gd name="connsiteX7" fmla="*/ 880780 w 4092648"/>
              <a:gd name="connsiteY7" fmla="*/ 3095905 h 4280235"/>
              <a:gd name="connsiteX8" fmla="*/ 41683 w 4092648"/>
              <a:gd name="connsiteY8" fmla="*/ 2945298 h 4280235"/>
              <a:gd name="connsiteX9" fmla="*/ 267595 w 4092648"/>
              <a:gd name="connsiteY9" fmla="*/ 2181506 h 4280235"/>
              <a:gd name="connsiteX10" fmla="*/ 1472451 w 4092648"/>
              <a:gd name="connsiteY10" fmla="*/ 2396658 h 4280235"/>
              <a:gd name="connsiteX11" fmla="*/ 2225486 w 4092648"/>
              <a:gd name="connsiteY11" fmla="*/ 3698335 h 4280235"/>
              <a:gd name="connsiteX12" fmla="*/ 2763369 w 4092648"/>
              <a:gd name="connsiteY12" fmla="*/ 4279246 h 4280235"/>
              <a:gd name="connsiteX0" fmla="*/ 461232 w 4092648"/>
              <a:gd name="connsiteY0" fmla="*/ 6119 h 4245621"/>
              <a:gd name="connsiteX1" fmla="*/ 1418662 w 4092648"/>
              <a:gd name="connsiteY1" fmla="*/ 81423 h 4245621"/>
              <a:gd name="connsiteX2" fmla="*/ 3365796 w 4092648"/>
              <a:gd name="connsiteY2" fmla="*/ 1297037 h 4245621"/>
              <a:gd name="connsiteX3" fmla="*/ 4086560 w 4092648"/>
              <a:gd name="connsiteY3" fmla="*/ 640821 h 4245621"/>
              <a:gd name="connsiteX4" fmla="*/ 3161401 w 4092648"/>
              <a:gd name="connsiteY4" fmla="*/ 328849 h 4245621"/>
              <a:gd name="connsiteX5" fmla="*/ 2386850 w 4092648"/>
              <a:gd name="connsiteY5" fmla="*/ 1727343 h 4245621"/>
              <a:gd name="connsiteX6" fmla="*/ 1870484 w 4092648"/>
              <a:gd name="connsiteY6" fmla="*/ 2415832 h 4245621"/>
              <a:gd name="connsiteX7" fmla="*/ 880780 w 4092648"/>
              <a:gd name="connsiteY7" fmla="*/ 3061291 h 4245621"/>
              <a:gd name="connsiteX8" fmla="*/ 41683 w 4092648"/>
              <a:gd name="connsiteY8" fmla="*/ 2910684 h 4245621"/>
              <a:gd name="connsiteX9" fmla="*/ 267595 w 4092648"/>
              <a:gd name="connsiteY9" fmla="*/ 2146892 h 4245621"/>
              <a:gd name="connsiteX10" fmla="*/ 1472451 w 4092648"/>
              <a:gd name="connsiteY10" fmla="*/ 2362044 h 4245621"/>
              <a:gd name="connsiteX11" fmla="*/ 2225486 w 4092648"/>
              <a:gd name="connsiteY11" fmla="*/ 3663721 h 4245621"/>
              <a:gd name="connsiteX12" fmla="*/ 2763369 w 4092648"/>
              <a:gd name="connsiteY12" fmla="*/ 4244632 h 4245621"/>
              <a:gd name="connsiteX0" fmla="*/ 456865 w 4088281"/>
              <a:gd name="connsiteY0" fmla="*/ 6119 h 4245621"/>
              <a:gd name="connsiteX1" fmla="*/ 1414295 w 4088281"/>
              <a:gd name="connsiteY1" fmla="*/ 81423 h 4245621"/>
              <a:gd name="connsiteX2" fmla="*/ 3361429 w 4088281"/>
              <a:gd name="connsiteY2" fmla="*/ 1297037 h 4245621"/>
              <a:gd name="connsiteX3" fmla="*/ 4082193 w 4088281"/>
              <a:gd name="connsiteY3" fmla="*/ 640821 h 4245621"/>
              <a:gd name="connsiteX4" fmla="*/ 3157034 w 4088281"/>
              <a:gd name="connsiteY4" fmla="*/ 328849 h 4245621"/>
              <a:gd name="connsiteX5" fmla="*/ 2382483 w 4088281"/>
              <a:gd name="connsiteY5" fmla="*/ 1727343 h 4245621"/>
              <a:gd name="connsiteX6" fmla="*/ 1866117 w 4088281"/>
              <a:gd name="connsiteY6" fmla="*/ 2415832 h 4245621"/>
              <a:gd name="connsiteX7" fmla="*/ 876413 w 4088281"/>
              <a:gd name="connsiteY7" fmla="*/ 3061291 h 4245621"/>
              <a:gd name="connsiteX8" fmla="*/ 37316 w 4088281"/>
              <a:gd name="connsiteY8" fmla="*/ 2910684 h 4245621"/>
              <a:gd name="connsiteX9" fmla="*/ 263228 w 4088281"/>
              <a:gd name="connsiteY9" fmla="*/ 2146892 h 4245621"/>
              <a:gd name="connsiteX10" fmla="*/ 1295962 w 4088281"/>
              <a:gd name="connsiteY10" fmla="*/ 2189922 h 4245621"/>
              <a:gd name="connsiteX11" fmla="*/ 2221119 w 4088281"/>
              <a:gd name="connsiteY11" fmla="*/ 3663721 h 4245621"/>
              <a:gd name="connsiteX12" fmla="*/ 2759002 w 4088281"/>
              <a:gd name="connsiteY12" fmla="*/ 4244632 h 4245621"/>
              <a:gd name="connsiteX0" fmla="*/ 447863 w 4079279"/>
              <a:gd name="connsiteY0" fmla="*/ 6119 h 4245621"/>
              <a:gd name="connsiteX1" fmla="*/ 1405293 w 4079279"/>
              <a:gd name="connsiteY1" fmla="*/ 81423 h 4245621"/>
              <a:gd name="connsiteX2" fmla="*/ 3352427 w 4079279"/>
              <a:gd name="connsiteY2" fmla="*/ 1297037 h 4245621"/>
              <a:gd name="connsiteX3" fmla="*/ 4073191 w 4079279"/>
              <a:gd name="connsiteY3" fmla="*/ 640821 h 4245621"/>
              <a:gd name="connsiteX4" fmla="*/ 3148032 w 4079279"/>
              <a:gd name="connsiteY4" fmla="*/ 328849 h 4245621"/>
              <a:gd name="connsiteX5" fmla="*/ 2373481 w 4079279"/>
              <a:gd name="connsiteY5" fmla="*/ 1727343 h 4245621"/>
              <a:gd name="connsiteX6" fmla="*/ 1857115 w 4079279"/>
              <a:gd name="connsiteY6" fmla="*/ 2415832 h 4245621"/>
              <a:gd name="connsiteX7" fmla="*/ 867411 w 4079279"/>
              <a:gd name="connsiteY7" fmla="*/ 3061291 h 4245621"/>
              <a:gd name="connsiteX8" fmla="*/ 28314 w 4079279"/>
              <a:gd name="connsiteY8" fmla="*/ 2910684 h 4245621"/>
              <a:gd name="connsiteX9" fmla="*/ 254226 w 4079279"/>
              <a:gd name="connsiteY9" fmla="*/ 2146892 h 4245621"/>
              <a:gd name="connsiteX10" fmla="*/ 1286960 w 4079279"/>
              <a:gd name="connsiteY10" fmla="*/ 2189922 h 4245621"/>
              <a:gd name="connsiteX11" fmla="*/ 2212117 w 4079279"/>
              <a:gd name="connsiteY11" fmla="*/ 3663721 h 4245621"/>
              <a:gd name="connsiteX12" fmla="*/ 2750000 w 4079279"/>
              <a:gd name="connsiteY12" fmla="*/ 4244632 h 4245621"/>
              <a:gd name="connsiteX0" fmla="*/ 478158 w 4109574"/>
              <a:gd name="connsiteY0" fmla="*/ 6119 h 4245621"/>
              <a:gd name="connsiteX1" fmla="*/ 1435588 w 4109574"/>
              <a:gd name="connsiteY1" fmla="*/ 81423 h 4245621"/>
              <a:gd name="connsiteX2" fmla="*/ 3382722 w 4109574"/>
              <a:gd name="connsiteY2" fmla="*/ 1297037 h 4245621"/>
              <a:gd name="connsiteX3" fmla="*/ 4103486 w 4109574"/>
              <a:gd name="connsiteY3" fmla="*/ 640821 h 4245621"/>
              <a:gd name="connsiteX4" fmla="*/ 3178327 w 4109574"/>
              <a:gd name="connsiteY4" fmla="*/ 328849 h 4245621"/>
              <a:gd name="connsiteX5" fmla="*/ 2403776 w 4109574"/>
              <a:gd name="connsiteY5" fmla="*/ 1727343 h 4245621"/>
              <a:gd name="connsiteX6" fmla="*/ 1887410 w 4109574"/>
              <a:gd name="connsiteY6" fmla="*/ 2415832 h 4245621"/>
              <a:gd name="connsiteX7" fmla="*/ 897706 w 4109574"/>
              <a:gd name="connsiteY7" fmla="*/ 3061291 h 4245621"/>
              <a:gd name="connsiteX8" fmla="*/ 58609 w 4109574"/>
              <a:gd name="connsiteY8" fmla="*/ 2910684 h 4245621"/>
              <a:gd name="connsiteX9" fmla="*/ 209217 w 4109574"/>
              <a:gd name="connsiteY9" fmla="*/ 2179165 h 4245621"/>
              <a:gd name="connsiteX10" fmla="*/ 1317255 w 4109574"/>
              <a:gd name="connsiteY10" fmla="*/ 2189922 h 4245621"/>
              <a:gd name="connsiteX11" fmla="*/ 2242412 w 4109574"/>
              <a:gd name="connsiteY11" fmla="*/ 3663721 h 4245621"/>
              <a:gd name="connsiteX12" fmla="*/ 2780295 w 4109574"/>
              <a:gd name="connsiteY12" fmla="*/ 4244632 h 4245621"/>
              <a:gd name="connsiteX0" fmla="*/ 468467 w 4099883"/>
              <a:gd name="connsiteY0" fmla="*/ 6119 h 4245621"/>
              <a:gd name="connsiteX1" fmla="*/ 1425897 w 4099883"/>
              <a:gd name="connsiteY1" fmla="*/ 81423 h 4245621"/>
              <a:gd name="connsiteX2" fmla="*/ 3373031 w 4099883"/>
              <a:gd name="connsiteY2" fmla="*/ 1297037 h 4245621"/>
              <a:gd name="connsiteX3" fmla="*/ 4093795 w 4099883"/>
              <a:gd name="connsiteY3" fmla="*/ 640821 h 4245621"/>
              <a:gd name="connsiteX4" fmla="*/ 3168636 w 4099883"/>
              <a:gd name="connsiteY4" fmla="*/ 328849 h 4245621"/>
              <a:gd name="connsiteX5" fmla="*/ 2394085 w 4099883"/>
              <a:gd name="connsiteY5" fmla="*/ 1727343 h 4245621"/>
              <a:gd name="connsiteX6" fmla="*/ 1877719 w 4099883"/>
              <a:gd name="connsiteY6" fmla="*/ 2415832 h 4245621"/>
              <a:gd name="connsiteX7" fmla="*/ 888015 w 4099883"/>
              <a:gd name="connsiteY7" fmla="*/ 3061291 h 4245621"/>
              <a:gd name="connsiteX8" fmla="*/ 48918 w 4099883"/>
              <a:gd name="connsiteY8" fmla="*/ 2910684 h 4245621"/>
              <a:gd name="connsiteX9" fmla="*/ 199526 w 4099883"/>
              <a:gd name="connsiteY9" fmla="*/ 2179165 h 4245621"/>
              <a:gd name="connsiteX10" fmla="*/ 1027865 w 4099883"/>
              <a:gd name="connsiteY10" fmla="*/ 2243710 h 4245621"/>
              <a:gd name="connsiteX11" fmla="*/ 2232721 w 4099883"/>
              <a:gd name="connsiteY11" fmla="*/ 3663721 h 4245621"/>
              <a:gd name="connsiteX12" fmla="*/ 2770604 w 4099883"/>
              <a:gd name="connsiteY12" fmla="*/ 4244632 h 4245621"/>
              <a:gd name="connsiteX0" fmla="*/ 468467 w 4099883"/>
              <a:gd name="connsiteY0" fmla="*/ 6119 h 4245621"/>
              <a:gd name="connsiteX1" fmla="*/ 1425897 w 4099883"/>
              <a:gd name="connsiteY1" fmla="*/ 81423 h 4245621"/>
              <a:gd name="connsiteX2" fmla="*/ 3373031 w 4099883"/>
              <a:gd name="connsiteY2" fmla="*/ 1297037 h 4245621"/>
              <a:gd name="connsiteX3" fmla="*/ 4093795 w 4099883"/>
              <a:gd name="connsiteY3" fmla="*/ 640821 h 4245621"/>
              <a:gd name="connsiteX4" fmla="*/ 3168636 w 4099883"/>
              <a:gd name="connsiteY4" fmla="*/ 328849 h 4245621"/>
              <a:gd name="connsiteX5" fmla="*/ 2394085 w 4099883"/>
              <a:gd name="connsiteY5" fmla="*/ 1727343 h 4245621"/>
              <a:gd name="connsiteX6" fmla="*/ 1877719 w 4099883"/>
              <a:gd name="connsiteY6" fmla="*/ 2415832 h 4245621"/>
              <a:gd name="connsiteX7" fmla="*/ 888015 w 4099883"/>
              <a:gd name="connsiteY7" fmla="*/ 3061291 h 4245621"/>
              <a:gd name="connsiteX8" fmla="*/ 48918 w 4099883"/>
              <a:gd name="connsiteY8" fmla="*/ 2910684 h 4245621"/>
              <a:gd name="connsiteX9" fmla="*/ 199526 w 4099883"/>
              <a:gd name="connsiteY9" fmla="*/ 2179165 h 4245621"/>
              <a:gd name="connsiteX10" fmla="*/ 1027865 w 4099883"/>
              <a:gd name="connsiteY10" fmla="*/ 2243710 h 4245621"/>
              <a:gd name="connsiteX11" fmla="*/ 2232721 w 4099883"/>
              <a:gd name="connsiteY11" fmla="*/ 3663721 h 4245621"/>
              <a:gd name="connsiteX12" fmla="*/ 2770604 w 4099883"/>
              <a:gd name="connsiteY12" fmla="*/ 4244632 h 4245621"/>
              <a:gd name="connsiteX0" fmla="*/ 482308 w 4113724"/>
              <a:gd name="connsiteY0" fmla="*/ 6119 h 4245621"/>
              <a:gd name="connsiteX1" fmla="*/ 1439738 w 4113724"/>
              <a:gd name="connsiteY1" fmla="*/ 81423 h 4245621"/>
              <a:gd name="connsiteX2" fmla="*/ 3386872 w 4113724"/>
              <a:gd name="connsiteY2" fmla="*/ 1297037 h 4245621"/>
              <a:gd name="connsiteX3" fmla="*/ 4107636 w 4113724"/>
              <a:gd name="connsiteY3" fmla="*/ 640821 h 4245621"/>
              <a:gd name="connsiteX4" fmla="*/ 3182477 w 4113724"/>
              <a:gd name="connsiteY4" fmla="*/ 328849 h 4245621"/>
              <a:gd name="connsiteX5" fmla="*/ 2407926 w 4113724"/>
              <a:gd name="connsiteY5" fmla="*/ 1727343 h 4245621"/>
              <a:gd name="connsiteX6" fmla="*/ 1891560 w 4113724"/>
              <a:gd name="connsiteY6" fmla="*/ 2415832 h 4245621"/>
              <a:gd name="connsiteX7" fmla="*/ 901856 w 4113724"/>
              <a:gd name="connsiteY7" fmla="*/ 3061291 h 4245621"/>
              <a:gd name="connsiteX8" fmla="*/ 62759 w 4113724"/>
              <a:gd name="connsiteY8" fmla="*/ 2910684 h 4245621"/>
              <a:gd name="connsiteX9" fmla="*/ 170336 w 4113724"/>
              <a:gd name="connsiteY9" fmla="*/ 2265227 h 4245621"/>
              <a:gd name="connsiteX10" fmla="*/ 1041706 w 4113724"/>
              <a:gd name="connsiteY10" fmla="*/ 2243710 h 4245621"/>
              <a:gd name="connsiteX11" fmla="*/ 2246562 w 4113724"/>
              <a:gd name="connsiteY11" fmla="*/ 3663721 h 4245621"/>
              <a:gd name="connsiteX12" fmla="*/ 2784445 w 4113724"/>
              <a:gd name="connsiteY12" fmla="*/ 4244632 h 4245621"/>
              <a:gd name="connsiteX0" fmla="*/ 488262 w 4119678"/>
              <a:gd name="connsiteY0" fmla="*/ 6119 h 4245621"/>
              <a:gd name="connsiteX1" fmla="*/ 1445692 w 4119678"/>
              <a:gd name="connsiteY1" fmla="*/ 81423 h 4245621"/>
              <a:gd name="connsiteX2" fmla="*/ 3392826 w 4119678"/>
              <a:gd name="connsiteY2" fmla="*/ 1297037 h 4245621"/>
              <a:gd name="connsiteX3" fmla="*/ 4113590 w 4119678"/>
              <a:gd name="connsiteY3" fmla="*/ 640821 h 4245621"/>
              <a:gd name="connsiteX4" fmla="*/ 3188431 w 4119678"/>
              <a:gd name="connsiteY4" fmla="*/ 328849 h 4245621"/>
              <a:gd name="connsiteX5" fmla="*/ 2413880 w 4119678"/>
              <a:gd name="connsiteY5" fmla="*/ 1727343 h 4245621"/>
              <a:gd name="connsiteX6" fmla="*/ 1897514 w 4119678"/>
              <a:gd name="connsiteY6" fmla="*/ 2415832 h 4245621"/>
              <a:gd name="connsiteX7" fmla="*/ 907810 w 4119678"/>
              <a:gd name="connsiteY7" fmla="*/ 3061291 h 4245621"/>
              <a:gd name="connsiteX8" fmla="*/ 68713 w 4119678"/>
              <a:gd name="connsiteY8" fmla="*/ 2910684 h 4245621"/>
              <a:gd name="connsiteX9" fmla="*/ 176290 w 4119678"/>
              <a:gd name="connsiteY9" fmla="*/ 2265227 h 4245621"/>
              <a:gd name="connsiteX10" fmla="*/ 1187509 w 4119678"/>
              <a:gd name="connsiteY10" fmla="*/ 2286740 h 4245621"/>
              <a:gd name="connsiteX11" fmla="*/ 2252516 w 4119678"/>
              <a:gd name="connsiteY11" fmla="*/ 3663721 h 4245621"/>
              <a:gd name="connsiteX12" fmla="*/ 2790399 w 4119678"/>
              <a:gd name="connsiteY12" fmla="*/ 4244632 h 4245621"/>
              <a:gd name="connsiteX0" fmla="*/ 488262 w 4119678"/>
              <a:gd name="connsiteY0" fmla="*/ 6119 h 4245621"/>
              <a:gd name="connsiteX1" fmla="*/ 1445692 w 4119678"/>
              <a:gd name="connsiteY1" fmla="*/ 81423 h 4245621"/>
              <a:gd name="connsiteX2" fmla="*/ 3392826 w 4119678"/>
              <a:gd name="connsiteY2" fmla="*/ 1297037 h 4245621"/>
              <a:gd name="connsiteX3" fmla="*/ 4113590 w 4119678"/>
              <a:gd name="connsiteY3" fmla="*/ 640821 h 4245621"/>
              <a:gd name="connsiteX4" fmla="*/ 3188431 w 4119678"/>
              <a:gd name="connsiteY4" fmla="*/ 328849 h 4245621"/>
              <a:gd name="connsiteX5" fmla="*/ 2413880 w 4119678"/>
              <a:gd name="connsiteY5" fmla="*/ 1727343 h 4245621"/>
              <a:gd name="connsiteX6" fmla="*/ 1897514 w 4119678"/>
              <a:gd name="connsiteY6" fmla="*/ 2415832 h 4245621"/>
              <a:gd name="connsiteX7" fmla="*/ 907810 w 4119678"/>
              <a:gd name="connsiteY7" fmla="*/ 3061291 h 4245621"/>
              <a:gd name="connsiteX8" fmla="*/ 68713 w 4119678"/>
              <a:gd name="connsiteY8" fmla="*/ 2910684 h 4245621"/>
              <a:gd name="connsiteX9" fmla="*/ 176290 w 4119678"/>
              <a:gd name="connsiteY9" fmla="*/ 2265227 h 4245621"/>
              <a:gd name="connsiteX10" fmla="*/ 1187509 w 4119678"/>
              <a:gd name="connsiteY10" fmla="*/ 2286740 h 4245621"/>
              <a:gd name="connsiteX11" fmla="*/ 2252516 w 4119678"/>
              <a:gd name="connsiteY11" fmla="*/ 3663721 h 4245621"/>
              <a:gd name="connsiteX12" fmla="*/ 2790399 w 4119678"/>
              <a:gd name="connsiteY12" fmla="*/ 4244632 h 4245621"/>
              <a:gd name="connsiteX0" fmla="*/ 494250 w 4125666"/>
              <a:gd name="connsiteY0" fmla="*/ 6119 h 4245621"/>
              <a:gd name="connsiteX1" fmla="*/ 1451680 w 4125666"/>
              <a:gd name="connsiteY1" fmla="*/ 81423 h 4245621"/>
              <a:gd name="connsiteX2" fmla="*/ 3398814 w 4125666"/>
              <a:gd name="connsiteY2" fmla="*/ 1297037 h 4245621"/>
              <a:gd name="connsiteX3" fmla="*/ 4119578 w 4125666"/>
              <a:gd name="connsiteY3" fmla="*/ 640821 h 4245621"/>
              <a:gd name="connsiteX4" fmla="*/ 3194419 w 4125666"/>
              <a:gd name="connsiteY4" fmla="*/ 328849 h 4245621"/>
              <a:gd name="connsiteX5" fmla="*/ 2419868 w 4125666"/>
              <a:gd name="connsiteY5" fmla="*/ 1727343 h 4245621"/>
              <a:gd name="connsiteX6" fmla="*/ 1903502 w 4125666"/>
              <a:gd name="connsiteY6" fmla="*/ 2415832 h 4245621"/>
              <a:gd name="connsiteX7" fmla="*/ 913798 w 4125666"/>
              <a:gd name="connsiteY7" fmla="*/ 3061291 h 4245621"/>
              <a:gd name="connsiteX8" fmla="*/ 74701 w 4125666"/>
              <a:gd name="connsiteY8" fmla="*/ 2910684 h 4245621"/>
              <a:gd name="connsiteX9" fmla="*/ 182278 w 4125666"/>
              <a:gd name="connsiteY9" fmla="*/ 2265227 h 4245621"/>
              <a:gd name="connsiteX10" fmla="*/ 1193497 w 4125666"/>
              <a:gd name="connsiteY10" fmla="*/ 2286740 h 4245621"/>
              <a:gd name="connsiteX11" fmla="*/ 2258504 w 4125666"/>
              <a:gd name="connsiteY11" fmla="*/ 3663721 h 4245621"/>
              <a:gd name="connsiteX12" fmla="*/ 2796387 w 4125666"/>
              <a:gd name="connsiteY12" fmla="*/ 4244632 h 4245621"/>
              <a:gd name="connsiteX0" fmla="*/ 494250 w 4125666"/>
              <a:gd name="connsiteY0" fmla="*/ 6119 h 4245621"/>
              <a:gd name="connsiteX1" fmla="*/ 1451680 w 4125666"/>
              <a:gd name="connsiteY1" fmla="*/ 81423 h 4245621"/>
              <a:gd name="connsiteX2" fmla="*/ 3398814 w 4125666"/>
              <a:gd name="connsiteY2" fmla="*/ 1297037 h 4245621"/>
              <a:gd name="connsiteX3" fmla="*/ 4119578 w 4125666"/>
              <a:gd name="connsiteY3" fmla="*/ 640821 h 4245621"/>
              <a:gd name="connsiteX4" fmla="*/ 3194419 w 4125666"/>
              <a:gd name="connsiteY4" fmla="*/ 328849 h 4245621"/>
              <a:gd name="connsiteX5" fmla="*/ 2419868 w 4125666"/>
              <a:gd name="connsiteY5" fmla="*/ 1727343 h 4245621"/>
              <a:gd name="connsiteX6" fmla="*/ 1903502 w 4125666"/>
              <a:gd name="connsiteY6" fmla="*/ 2415832 h 4245621"/>
              <a:gd name="connsiteX7" fmla="*/ 913798 w 4125666"/>
              <a:gd name="connsiteY7" fmla="*/ 3061291 h 4245621"/>
              <a:gd name="connsiteX8" fmla="*/ 74701 w 4125666"/>
              <a:gd name="connsiteY8" fmla="*/ 2910684 h 4245621"/>
              <a:gd name="connsiteX9" fmla="*/ 182278 w 4125666"/>
              <a:gd name="connsiteY9" fmla="*/ 2265227 h 4245621"/>
              <a:gd name="connsiteX10" fmla="*/ 1193497 w 4125666"/>
              <a:gd name="connsiteY10" fmla="*/ 2286740 h 4245621"/>
              <a:gd name="connsiteX11" fmla="*/ 2258504 w 4125666"/>
              <a:gd name="connsiteY11" fmla="*/ 3663721 h 4245621"/>
              <a:gd name="connsiteX12" fmla="*/ 2796387 w 4125666"/>
              <a:gd name="connsiteY12" fmla="*/ 4244632 h 4245621"/>
              <a:gd name="connsiteX0" fmla="*/ 494250 w 4130195"/>
              <a:gd name="connsiteY0" fmla="*/ 6119 h 4245621"/>
              <a:gd name="connsiteX1" fmla="*/ 1451680 w 4130195"/>
              <a:gd name="connsiteY1" fmla="*/ 81423 h 4245621"/>
              <a:gd name="connsiteX2" fmla="*/ 3398814 w 4130195"/>
              <a:gd name="connsiteY2" fmla="*/ 1297037 h 4245621"/>
              <a:gd name="connsiteX3" fmla="*/ 4119578 w 4130195"/>
              <a:gd name="connsiteY3" fmla="*/ 640821 h 4245621"/>
              <a:gd name="connsiteX4" fmla="*/ 3194419 w 4130195"/>
              <a:gd name="connsiteY4" fmla="*/ 328849 h 4245621"/>
              <a:gd name="connsiteX5" fmla="*/ 2419868 w 4130195"/>
              <a:gd name="connsiteY5" fmla="*/ 1727343 h 4245621"/>
              <a:gd name="connsiteX6" fmla="*/ 1903502 w 4130195"/>
              <a:gd name="connsiteY6" fmla="*/ 2415832 h 4245621"/>
              <a:gd name="connsiteX7" fmla="*/ 913798 w 4130195"/>
              <a:gd name="connsiteY7" fmla="*/ 3061291 h 4245621"/>
              <a:gd name="connsiteX8" fmla="*/ 74701 w 4130195"/>
              <a:gd name="connsiteY8" fmla="*/ 2910684 h 4245621"/>
              <a:gd name="connsiteX9" fmla="*/ 182278 w 4130195"/>
              <a:gd name="connsiteY9" fmla="*/ 2265227 h 4245621"/>
              <a:gd name="connsiteX10" fmla="*/ 1193497 w 4130195"/>
              <a:gd name="connsiteY10" fmla="*/ 2286740 h 4245621"/>
              <a:gd name="connsiteX11" fmla="*/ 2258504 w 4130195"/>
              <a:gd name="connsiteY11" fmla="*/ 3663721 h 4245621"/>
              <a:gd name="connsiteX12" fmla="*/ 2796387 w 4130195"/>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419868 w 4046222"/>
              <a:gd name="connsiteY5" fmla="*/ 1727343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419868 w 4046222"/>
              <a:gd name="connsiteY5" fmla="*/ 1727343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25017 w 4046222"/>
              <a:gd name="connsiteY6" fmla="*/ 2544924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25017 w 4046222"/>
              <a:gd name="connsiteY6" fmla="*/ 2544924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484414 w 4046222"/>
              <a:gd name="connsiteY5" fmla="*/ 1436886 h 4245621"/>
              <a:gd name="connsiteX6" fmla="*/ 1925017 w 4046222"/>
              <a:gd name="connsiteY6" fmla="*/ 2544924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484414 w 4046222"/>
              <a:gd name="connsiteY5" fmla="*/ 1436886 h 4245621"/>
              <a:gd name="connsiteX6" fmla="*/ 1925017 w 4046222"/>
              <a:gd name="connsiteY6" fmla="*/ 2544924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23864 h 4263366"/>
              <a:gd name="connsiteX1" fmla="*/ 1451680 w 4046222"/>
              <a:gd name="connsiteY1" fmla="*/ 99168 h 4263366"/>
              <a:gd name="connsiteX2" fmla="*/ 3398814 w 4046222"/>
              <a:gd name="connsiteY2" fmla="*/ 1314782 h 4263366"/>
              <a:gd name="connsiteX3" fmla="*/ 4033517 w 4046222"/>
              <a:gd name="connsiteY3" fmla="*/ 647809 h 4263366"/>
              <a:gd name="connsiteX4" fmla="*/ 3194419 w 4046222"/>
              <a:gd name="connsiteY4" fmla="*/ 346594 h 4263366"/>
              <a:gd name="connsiteX5" fmla="*/ 2484414 w 4046222"/>
              <a:gd name="connsiteY5" fmla="*/ 1454631 h 4263366"/>
              <a:gd name="connsiteX6" fmla="*/ 1925017 w 4046222"/>
              <a:gd name="connsiteY6" fmla="*/ 2562669 h 4263366"/>
              <a:gd name="connsiteX7" fmla="*/ 913798 w 4046222"/>
              <a:gd name="connsiteY7" fmla="*/ 3079036 h 4263366"/>
              <a:gd name="connsiteX8" fmla="*/ 74701 w 4046222"/>
              <a:gd name="connsiteY8" fmla="*/ 2928429 h 4263366"/>
              <a:gd name="connsiteX9" fmla="*/ 182278 w 4046222"/>
              <a:gd name="connsiteY9" fmla="*/ 2282972 h 4263366"/>
              <a:gd name="connsiteX10" fmla="*/ 1193497 w 4046222"/>
              <a:gd name="connsiteY10" fmla="*/ 2304485 h 4263366"/>
              <a:gd name="connsiteX11" fmla="*/ 2258504 w 4046222"/>
              <a:gd name="connsiteY11" fmla="*/ 3681466 h 4263366"/>
              <a:gd name="connsiteX12" fmla="*/ 2796387 w 4046222"/>
              <a:gd name="connsiteY12" fmla="*/ 4262377 h 4263366"/>
              <a:gd name="connsiteX0" fmla="*/ 494250 w 4045337"/>
              <a:gd name="connsiteY0" fmla="*/ 17133 h 4256635"/>
              <a:gd name="connsiteX1" fmla="*/ 1623802 w 4045337"/>
              <a:gd name="connsiteY1" fmla="*/ 113952 h 4256635"/>
              <a:gd name="connsiteX2" fmla="*/ 3398814 w 4045337"/>
              <a:gd name="connsiteY2" fmla="*/ 1308051 h 4256635"/>
              <a:gd name="connsiteX3" fmla="*/ 4033517 w 4045337"/>
              <a:gd name="connsiteY3" fmla="*/ 641078 h 4256635"/>
              <a:gd name="connsiteX4" fmla="*/ 3194419 w 4045337"/>
              <a:gd name="connsiteY4" fmla="*/ 339863 h 4256635"/>
              <a:gd name="connsiteX5" fmla="*/ 2484414 w 4045337"/>
              <a:gd name="connsiteY5" fmla="*/ 1447900 h 4256635"/>
              <a:gd name="connsiteX6" fmla="*/ 1925017 w 4045337"/>
              <a:gd name="connsiteY6" fmla="*/ 2555938 h 4256635"/>
              <a:gd name="connsiteX7" fmla="*/ 913798 w 4045337"/>
              <a:gd name="connsiteY7" fmla="*/ 3072305 h 4256635"/>
              <a:gd name="connsiteX8" fmla="*/ 74701 w 4045337"/>
              <a:gd name="connsiteY8" fmla="*/ 2921698 h 4256635"/>
              <a:gd name="connsiteX9" fmla="*/ 182278 w 4045337"/>
              <a:gd name="connsiteY9" fmla="*/ 2276241 h 4256635"/>
              <a:gd name="connsiteX10" fmla="*/ 1193497 w 4045337"/>
              <a:gd name="connsiteY10" fmla="*/ 2297754 h 4256635"/>
              <a:gd name="connsiteX11" fmla="*/ 2258504 w 4045337"/>
              <a:gd name="connsiteY11" fmla="*/ 3674735 h 4256635"/>
              <a:gd name="connsiteX12" fmla="*/ 2796387 w 4045337"/>
              <a:gd name="connsiteY12" fmla="*/ 4255646 h 4256635"/>
              <a:gd name="connsiteX0" fmla="*/ 494250 w 4045337"/>
              <a:gd name="connsiteY0" fmla="*/ 28886 h 4268388"/>
              <a:gd name="connsiteX1" fmla="*/ 1623802 w 4045337"/>
              <a:gd name="connsiteY1" fmla="*/ 125705 h 4268388"/>
              <a:gd name="connsiteX2" fmla="*/ 3398814 w 4045337"/>
              <a:gd name="connsiteY2" fmla="*/ 1319804 h 4268388"/>
              <a:gd name="connsiteX3" fmla="*/ 4033517 w 4045337"/>
              <a:gd name="connsiteY3" fmla="*/ 652831 h 4268388"/>
              <a:gd name="connsiteX4" fmla="*/ 3194419 w 4045337"/>
              <a:gd name="connsiteY4" fmla="*/ 351616 h 4268388"/>
              <a:gd name="connsiteX5" fmla="*/ 2484414 w 4045337"/>
              <a:gd name="connsiteY5" fmla="*/ 1459653 h 4268388"/>
              <a:gd name="connsiteX6" fmla="*/ 1925017 w 4045337"/>
              <a:gd name="connsiteY6" fmla="*/ 2567691 h 4268388"/>
              <a:gd name="connsiteX7" fmla="*/ 913798 w 4045337"/>
              <a:gd name="connsiteY7" fmla="*/ 3084058 h 4268388"/>
              <a:gd name="connsiteX8" fmla="*/ 74701 w 4045337"/>
              <a:gd name="connsiteY8" fmla="*/ 2933451 h 4268388"/>
              <a:gd name="connsiteX9" fmla="*/ 182278 w 4045337"/>
              <a:gd name="connsiteY9" fmla="*/ 2287994 h 4268388"/>
              <a:gd name="connsiteX10" fmla="*/ 1193497 w 4045337"/>
              <a:gd name="connsiteY10" fmla="*/ 2309507 h 4268388"/>
              <a:gd name="connsiteX11" fmla="*/ 2258504 w 4045337"/>
              <a:gd name="connsiteY11" fmla="*/ 3686488 h 4268388"/>
              <a:gd name="connsiteX12" fmla="*/ 2796387 w 4045337"/>
              <a:gd name="connsiteY12" fmla="*/ 4267399 h 4268388"/>
              <a:gd name="connsiteX0" fmla="*/ 494250 w 4044984"/>
              <a:gd name="connsiteY0" fmla="*/ 10407 h 4249909"/>
              <a:gd name="connsiteX1" fmla="*/ 1699105 w 4044984"/>
              <a:gd name="connsiteY1" fmla="*/ 182530 h 4249909"/>
              <a:gd name="connsiteX2" fmla="*/ 3398814 w 4044984"/>
              <a:gd name="connsiteY2" fmla="*/ 1301325 h 4249909"/>
              <a:gd name="connsiteX3" fmla="*/ 4033517 w 4044984"/>
              <a:gd name="connsiteY3" fmla="*/ 634352 h 4249909"/>
              <a:gd name="connsiteX4" fmla="*/ 3194419 w 4044984"/>
              <a:gd name="connsiteY4" fmla="*/ 333137 h 4249909"/>
              <a:gd name="connsiteX5" fmla="*/ 2484414 w 4044984"/>
              <a:gd name="connsiteY5" fmla="*/ 1441174 h 4249909"/>
              <a:gd name="connsiteX6" fmla="*/ 1925017 w 4044984"/>
              <a:gd name="connsiteY6" fmla="*/ 2549212 h 4249909"/>
              <a:gd name="connsiteX7" fmla="*/ 913798 w 4044984"/>
              <a:gd name="connsiteY7" fmla="*/ 3065579 h 4249909"/>
              <a:gd name="connsiteX8" fmla="*/ 74701 w 4044984"/>
              <a:gd name="connsiteY8" fmla="*/ 2914972 h 4249909"/>
              <a:gd name="connsiteX9" fmla="*/ 182278 w 4044984"/>
              <a:gd name="connsiteY9" fmla="*/ 2269515 h 4249909"/>
              <a:gd name="connsiteX10" fmla="*/ 1193497 w 4044984"/>
              <a:gd name="connsiteY10" fmla="*/ 2291028 h 4249909"/>
              <a:gd name="connsiteX11" fmla="*/ 2258504 w 4044984"/>
              <a:gd name="connsiteY11" fmla="*/ 3668009 h 4249909"/>
              <a:gd name="connsiteX12" fmla="*/ 2796387 w 4044984"/>
              <a:gd name="connsiteY12" fmla="*/ 4248920 h 4249909"/>
              <a:gd name="connsiteX0" fmla="*/ 494250 w 4044984"/>
              <a:gd name="connsiteY0" fmla="*/ 10407 h 4249668"/>
              <a:gd name="connsiteX1" fmla="*/ 1699105 w 4044984"/>
              <a:gd name="connsiteY1" fmla="*/ 182530 h 4249668"/>
              <a:gd name="connsiteX2" fmla="*/ 3398814 w 4044984"/>
              <a:gd name="connsiteY2" fmla="*/ 1301325 h 4249668"/>
              <a:gd name="connsiteX3" fmla="*/ 4033517 w 4044984"/>
              <a:gd name="connsiteY3" fmla="*/ 634352 h 4249668"/>
              <a:gd name="connsiteX4" fmla="*/ 3194419 w 4044984"/>
              <a:gd name="connsiteY4" fmla="*/ 333137 h 4249668"/>
              <a:gd name="connsiteX5" fmla="*/ 2484414 w 4044984"/>
              <a:gd name="connsiteY5" fmla="*/ 1441174 h 4249668"/>
              <a:gd name="connsiteX6" fmla="*/ 1925017 w 4044984"/>
              <a:gd name="connsiteY6" fmla="*/ 2549212 h 4249668"/>
              <a:gd name="connsiteX7" fmla="*/ 913798 w 4044984"/>
              <a:gd name="connsiteY7" fmla="*/ 3065579 h 4249668"/>
              <a:gd name="connsiteX8" fmla="*/ 74701 w 4044984"/>
              <a:gd name="connsiteY8" fmla="*/ 2914972 h 4249668"/>
              <a:gd name="connsiteX9" fmla="*/ 182278 w 4044984"/>
              <a:gd name="connsiteY9" fmla="*/ 2269515 h 4249668"/>
              <a:gd name="connsiteX10" fmla="*/ 1193497 w 4044984"/>
              <a:gd name="connsiteY10" fmla="*/ 2291028 h 4249668"/>
              <a:gd name="connsiteX11" fmla="*/ 2339996 w 4044984"/>
              <a:gd name="connsiteY11" fmla="*/ 3554095 h 4249668"/>
              <a:gd name="connsiteX12" fmla="*/ 2796387 w 4044984"/>
              <a:gd name="connsiteY12" fmla="*/ 4248920 h 4249668"/>
              <a:gd name="connsiteX0" fmla="*/ 494250 w 4044984"/>
              <a:gd name="connsiteY0" fmla="*/ 10407 h 4249668"/>
              <a:gd name="connsiteX1" fmla="*/ 1699105 w 4044984"/>
              <a:gd name="connsiteY1" fmla="*/ 182530 h 4249668"/>
              <a:gd name="connsiteX2" fmla="*/ 3398814 w 4044984"/>
              <a:gd name="connsiteY2" fmla="*/ 1301325 h 4249668"/>
              <a:gd name="connsiteX3" fmla="*/ 4033517 w 4044984"/>
              <a:gd name="connsiteY3" fmla="*/ 634352 h 4249668"/>
              <a:gd name="connsiteX4" fmla="*/ 3194419 w 4044984"/>
              <a:gd name="connsiteY4" fmla="*/ 333137 h 4249668"/>
              <a:gd name="connsiteX5" fmla="*/ 2484414 w 4044984"/>
              <a:gd name="connsiteY5" fmla="*/ 1441174 h 4249668"/>
              <a:gd name="connsiteX6" fmla="*/ 1925017 w 4044984"/>
              <a:gd name="connsiteY6" fmla="*/ 2549212 h 4249668"/>
              <a:gd name="connsiteX7" fmla="*/ 913798 w 4044984"/>
              <a:gd name="connsiteY7" fmla="*/ 3065579 h 4249668"/>
              <a:gd name="connsiteX8" fmla="*/ 74701 w 4044984"/>
              <a:gd name="connsiteY8" fmla="*/ 2914972 h 4249668"/>
              <a:gd name="connsiteX9" fmla="*/ 182278 w 4044984"/>
              <a:gd name="connsiteY9" fmla="*/ 2269515 h 4249668"/>
              <a:gd name="connsiteX10" fmla="*/ 1193497 w 4044984"/>
              <a:gd name="connsiteY10" fmla="*/ 2291028 h 4249668"/>
              <a:gd name="connsiteX11" fmla="*/ 2339996 w 4044984"/>
              <a:gd name="connsiteY11" fmla="*/ 3554096 h 4249668"/>
              <a:gd name="connsiteX12" fmla="*/ 2796387 w 4044984"/>
              <a:gd name="connsiteY12" fmla="*/ 4248920 h 4249668"/>
              <a:gd name="connsiteX0" fmla="*/ 494250 w 4044984"/>
              <a:gd name="connsiteY0" fmla="*/ 10407 h 4249668"/>
              <a:gd name="connsiteX1" fmla="*/ 1699105 w 4044984"/>
              <a:gd name="connsiteY1" fmla="*/ 182530 h 4249668"/>
              <a:gd name="connsiteX2" fmla="*/ 3398814 w 4044984"/>
              <a:gd name="connsiteY2" fmla="*/ 1301325 h 4249668"/>
              <a:gd name="connsiteX3" fmla="*/ 4033517 w 4044984"/>
              <a:gd name="connsiteY3" fmla="*/ 634352 h 4249668"/>
              <a:gd name="connsiteX4" fmla="*/ 3194419 w 4044984"/>
              <a:gd name="connsiteY4" fmla="*/ 333137 h 4249668"/>
              <a:gd name="connsiteX5" fmla="*/ 2484414 w 4044984"/>
              <a:gd name="connsiteY5" fmla="*/ 1441174 h 4249668"/>
              <a:gd name="connsiteX6" fmla="*/ 1925017 w 4044984"/>
              <a:gd name="connsiteY6" fmla="*/ 2549212 h 4249668"/>
              <a:gd name="connsiteX7" fmla="*/ 913798 w 4044984"/>
              <a:gd name="connsiteY7" fmla="*/ 3065579 h 4249668"/>
              <a:gd name="connsiteX8" fmla="*/ 74701 w 4044984"/>
              <a:gd name="connsiteY8" fmla="*/ 2914972 h 4249668"/>
              <a:gd name="connsiteX9" fmla="*/ 182278 w 4044984"/>
              <a:gd name="connsiteY9" fmla="*/ 2269515 h 4249668"/>
              <a:gd name="connsiteX10" fmla="*/ 1193497 w 4044984"/>
              <a:gd name="connsiteY10" fmla="*/ 2291028 h 4249668"/>
              <a:gd name="connsiteX11" fmla="*/ 2339995 w 4044984"/>
              <a:gd name="connsiteY11" fmla="*/ 3554096 h 4249668"/>
              <a:gd name="connsiteX12" fmla="*/ 2796387 w 4044984"/>
              <a:gd name="connsiteY12" fmla="*/ 4248920 h 4249668"/>
              <a:gd name="connsiteX0" fmla="*/ 494250 w 4044984"/>
              <a:gd name="connsiteY0" fmla="*/ 10407 h 4248920"/>
              <a:gd name="connsiteX1" fmla="*/ 1699105 w 4044984"/>
              <a:gd name="connsiteY1" fmla="*/ 182530 h 4248920"/>
              <a:gd name="connsiteX2" fmla="*/ 3398814 w 4044984"/>
              <a:gd name="connsiteY2" fmla="*/ 1301325 h 4248920"/>
              <a:gd name="connsiteX3" fmla="*/ 4033517 w 4044984"/>
              <a:gd name="connsiteY3" fmla="*/ 634352 h 4248920"/>
              <a:gd name="connsiteX4" fmla="*/ 3194419 w 4044984"/>
              <a:gd name="connsiteY4" fmla="*/ 333137 h 4248920"/>
              <a:gd name="connsiteX5" fmla="*/ 2484414 w 4044984"/>
              <a:gd name="connsiteY5" fmla="*/ 1441174 h 4248920"/>
              <a:gd name="connsiteX6" fmla="*/ 1925017 w 4044984"/>
              <a:gd name="connsiteY6" fmla="*/ 2549212 h 4248920"/>
              <a:gd name="connsiteX7" fmla="*/ 913798 w 4044984"/>
              <a:gd name="connsiteY7" fmla="*/ 3065579 h 4248920"/>
              <a:gd name="connsiteX8" fmla="*/ 74701 w 4044984"/>
              <a:gd name="connsiteY8" fmla="*/ 2914972 h 4248920"/>
              <a:gd name="connsiteX9" fmla="*/ 182278 w 4044984"/>
              <a:gd name="connsiteY9" fmla="*/ 2269515 h 4248920"/>
              <a:gd name="connsiteX10" fmla="*/ 1193497 w 4044984"/>
              <a:gd name="connsiteY10" fmla="*/ 2291028 h 4248920"/>
              <a:gd name="connsiteX11" fmla="*/ 2796387 w 4044984"/>
              <a:gd name="connsiteY11" fmla="*/ 4248920 h 4248920"/>
              <a:gd name="connsiteX0" fmla="*/ 494250 w 4044984"/>
              <a:gd name="connsiteY0" fmla="*/ 10407 h 3086503"/>
              <a:gd name="connsiteX1" fmla="*/ 1699105 w 4044984"/>
              <a:gd name="connsiteY1" fmla="*/ 182530 h 3086503"/>
              <a:gd name="connsiteX2" fmla="*/ 3398814 w 4044984"/>
              <a:gd name="connsiteY2" fmla="*/ 1301325 h 3086503"/>
              <a:gd name="connsiteX3" fmla="*/ 4033517 w 4044984"/>
              <a:gd name="connsiteY3" fmla="*/ 634352 h 3086503"/>
              <a:gd name="connsiteX4" fmla="*/ 3194419 w 4044984"/>
              <a:gd name="connsiteY4" fmla="*/ 333137 h 3086503"/>
              <a:gd name="connsiteX5" fmla="*/ 2484414 w 4044984"/>
              <a:gd name="connsiteY5" fmla="*/ 1441174 h 3086503"/>
              <a:gd name="connsiteX6" fmla="*/ 1925017 w 4044984"/>
              <a:gd name="connsiteY6" fmla="*/ 2549212 h 3086503"/>
              <a:gd name="connsiteX7" fmla="*/ 913798 w 4044984"/>
              <a:gd name="connsiteY7" fmla="*/ 3065579 h 3086503"/>
              <a:gd name="connsiteX8" fmla="*/ 74701 w 4044984"/>
              <a:gd name="connsiteY8" fmla="*/ 2914972 h 3086503"/>
              <a:gd name="connsiteX9" fmla="*/ 182278 w 4044984"/>
              <a:gd name="connsiteY9" fmla="*/ 2269515 h 3086503"/>
              <a:gd name="connsiteX10" fmla="*/ 1193497 w 4044984"/>
              <a:gd name="connsiteY10" fmla="*/ 2291028 h 3086503"/>
              <a:gd name="connsiteX0" fmla="*/ 494250 w 4044984"/>
              <a:gd name="connsiteY0" fmla="*/ 10407 h 3086503"/>
              <a:gd name="connsiteX1" fmla="*/ 1699105 w 4044984"/>
              <a:gd name="connsiteY1" fmla="*/ 182530 h 3086503"/>
              <a:gd name="connsiteX2" fmla="*/ 3398814 w 4044984"/>
              <a:gd name="connsiteY2" fmla="*/ 1301325 h 3086503"/>
              <a:gd name="connsiteX3" fmla="*/ 4033517 w 4044984"/>
              <a:gd name="connsiteY3" fmla="*/ 634352 h 3086503"/>
              <a:gd name="connsiteX4" fmla="*/ 3194419 w 4044984"/>
              <a:gd name="connsiteY4" fmla="*/ 333137 h 3086503"/>
              <a:gd name="connsiteX5" fmla="*/ 2484414 w 4044984"/>
              <a:gd name="connsiteY5" fmla="*/ 1441174 h 3086503"/>
              <a:gd name="connsiteX6" fmla="*/ 1925017 w 4044984"/>
              <a:gd name="connsiteY6" fmla="*/ 2549212 h 3086503"/>
              <a:gd name="connsiteX7" fmla="*/ 913798 w 4044984"/>
              <a:gd name="connsiteY7" fmla="*/ 3065579 h 3086503"/>
              <a:gd name="connsiteX8" fmla="*/ 74701 w 4044984"/>
              <a:gd name="connsiteY8" fmla="*/ 2914972 h 3086503"/>
              <a:gd name="connsiteX9" fmla="*/ 182278 w 4044984"/>
              <a:gd name="connsiteY9" fmla="*/ 2269515 h 3086503"/>
              <a:gd name="connsiteX0" fmla="*/ 419549 w 3970283"/>
              <a:gd name="connsiteY0" fmla="*/ 10407 h 3086503"/>
              <a:gd name="connsiteX1" fmla="*/ 1624404 w 3970283"/>
              <a:gd name="connsiteY1" fmla="*/ 182530 h 3086503"/>
              <a:gd name="connsiteX2" fmla="*/ 3324113 w 3970283"/>
              <a:gd name="connsiteY2" fmla="*/ 1301325 h 3086503"/>
              <a:gd name="connsiteX3" fmla="*/ 3958816 w 3970283"/>
              <a:gd name="connsiteY3" fmla="*/ 634352 h 3086503"/>
              <a:gd name="connsiteX4" fmla="*/ 3119718 w 3970283"/>
              <a:gd name="connsiteY4" fmla="*/ 333137 h 3086503"/>
              <a:gd name="connsiteX5" fmla="*/ 2409713 w 3970283"/>
              <a:gd name="connsiteY5" fmla="*/ 1441174 h 3086503"/>
              <a:gd name="connsiteX6" fmla="*/ 1850316 w 3970283"/>
              <a:gd name="connsiteY6" fmla="*/ 2549212 h 3086503"/>
              <a:gd name="connsiteX7" fmla="*/ 839097 w 3970283"/>
              <a:gd name="connsiteY7" fmla="*/ 3065579 h 3086503"/>
              <a:gd name="connsiteX8" fmla="*/ 0 w 3970283"/>
              <a:gd name="connsiteY8" fmla="*/ 2914972 h 3086503"/>
              <a:gd name="connsiteX0" fmla="*/ 0 w 3550734"/>
              <a:gd name="connsiteY0" fmla="*/ 10407 h 3065579"/>
              <a:gd name="connsiteX1" fmla="*/ 1204855 w 3550734"/>
              <a:gd name="connsiteY1" fmla="*/ 182530 h 3065579"/>
              <a:gd name="connsiteX2" fmla="*/ 2904564 w 3550734"/>
              <a:gd name="connsiteY2" fmla="*/ 1301325 h 3065579"/>
              <a:gd name="connsiteX3" fmla="*/ 3539267 w 3550734"/>
              <a:gd name="connsiteY3" fmla="*/ 634352 h 3065579"/>
              <a:gd name="connsiteX4" fmla="*/ 2700169 w 3550734"/>
              <a:gd name="connsiteY4" fmla="*/ 333137 h 3065579"/>
              <a:gd name="connsiteX5" fmla="*/ 1990164 w 3550734"/>
              <a:gd name="connsiteY5" fmla="*/ 1441174 h 3065579"/>
              <a:gd name="connsiteX6" fmla="*/ 1430767 w 3550734"/>
              <a:gd name="connsiteY6" fmla="*/ 2549212 h 3065579"/>
              <a:gd name="connsiteX7" fmla="*/ 419548 w 3550734"/>
              <a:gd name="connsiteY7" fmla="*/ 3065579 h 3065579"/>
              <a:gd name="connsiteX0" fmla="*/ 0 w 3550734"/>
              <a:gd name="connsiteY0" fmla="*/ 10407 h 2549212"/>
              <a:gd name="connsiteX1" fmla="*/ 1204855 w 3550734"/>
              <a:gd name="connsiteY1" fmla="*/ 182530 h 2549212"/>
              <a:gd name="connsiteX2" fmla="*/ 2904564 w 3550734"/>
              <a:gd name="connsiteY2" fmla="*/ 1301325 h 2549212"/>
              <a:gd name="connsiteX3" fmla="*/ 3539267 w 3550734"/>
              <a:gd name="connsiteY3" fmla="*/ 634352 h 2549212"/>
              <a:gd name="connsiteX4" fmla="*/ 2700169 w 3550734"/>
              <a:gd name="connsiteY4" fmla="*/ 333137 h 2549212"/>
              <a:gd name="connsiteX5" fmla="*/ 1990164 w 3550734"/>
              <a:gd name="connsiteY5" fmla="*/ 1441174 h 2549212"/>
              <a:gd name="connsiteX6" fmla="*/ 1430767 w 3550734"/>
              <a:gd name="connsiteY6" fmla="*/ 2549212 h 254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734" h="2549212">
                <a:moveTo>
                  <a:pt x="0" y="10407"/>
                </a:moveTo>
                <a:cubicBezTo>
                  <a:pt x="424030" y="-20073"/>
                  <a:pt x="710004" y="10407"/>
                  <a:pt x="1204855" y="182530"/>
                </a:cubicBezTo>
                <a:cubicBezTo>
                  <a:pt x="1699706" y="354653"/>
                  <a:pt x="2515495" y="1226021"/>
                  <a:pt x="2904564" y="1301325"/>
                </a:cubicBezTo>
                <a:cubicBezTo>
                  <a:pt x="3293633" y="1376629"/>
                  <a:pt x="3616363" y="946323"/>
                  <a:pt x="3539267" y="634352"/>
                </a:cubicBezTo>
                <a:cubicBezTo>
                  <a:pt x="3462171" y="322381"/>
                  <a:pt x="3022899" y="177152"/>
                  <a:pt x="2700169" y="333137"/>
                </a:cubicBezTo>
                <a:cubicBezTo>
                  <a:pt x="2377439" y="489122"/>
                  <a:pt x="2137185" y="1061070"/>
                  <a:pt x="1990164" y="1441174"/>
                </a:cubicBezTo>
                <a:cubicBezTo>
                  <a:pt x="1843143" y="1821278"/>
                  <a:pt x="1692536" y="2278478"/>
                  <a:pt x="1430767" y="2549212"/>
                </a:cubicBezTo>
              </a:path>
            </a:pathLst>
          </a:custGeom>
          <a:noFill/>
          <a:ln cap="rnd">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BE5723B7-8539-1AEA-D850-BD7CF30B8B0F}"/>
              </a:ext>
            </a:extLst>
          </p:cNvPr>
          <p:cNvSpPr txBox="1"/>
          <p:nvPr/>
        </p:nvSpPr>
        <p:spPr>
          <a:xfrm>
            <a:off x="1786846" y="1274449"/>
            <a:ext cx="3095907" cy="1329595"/>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01</a:t>
            </a:r>
          </a:p>
        </p:txBody>
      </p:sp>
      <p:sp>
        <p:nvSpPr>
          <p:cNvPr id="8" name="TextBox 7">
            <a:extLst>
              <a:ext uri="{FF2B5EF4-FFF2-40B4-BE49-F238E27FC236}">
                <a16:creationId xmlns:a16="http://schemas.microsoft.com/office/drawing/2014/main" id="{341211B1-8F4E-2CBF-DDD1-CA0A074A1B3F}"/>
              </a:ext>
            </a:extLst>
          </p:cNvPr>
          <p:cNvSpPr txBox="1"/>
          <p:nvPr/>
        </p:nvSpPr>
        <p:spPr>
          <a:xfrm>
            <a:off x="1818930" y="2402941"/>
            <a:ext cx="3168725" cy="313932"/>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mn-cs"/>
              </a:rPr>
              <a:t>ORGANIZE</a:t>
            </a:r>
            <a:r>
              <a:rPr kumimoji="0" lang="en-US" sz="1800" b="1" i="0" u="none" strike="noStrike" kern="1200" cap="none" spc="0" normalizeH="0" noProof="0">
                <a:ln>
                  <a:noFill/>
                </a:ln>
                <a:solidFill>
                  <a:srgbClr val="38C0CC"/>
                </a:solidFill>
                <a:effectLst/>
                <a:uLnTx/>
                <a:uFillTx/>
                <a:latin typeface="Poppins"/>
                <a:ea typeface="+mn-ea"/>
                <a:cs typeface="+mn-cs"/>
              </a:rPr>
              <a:t> JOBS BY FAMILY</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9" name="TextBox 8">
            <a:extLst>
              <a:ext uri="{FF2B5EF4-FFF2-40B4-BE49-F238E27FC236}">
                <a16:creationId xmlns:a16="http://schemas.microsoft.com/office/drawing/2014/main" id="{A5545E4F-E5DA-D345-D76F-6E17A9684724}"/>
              </a:ext>
            </a:extLst>
          </p:cNvPr>
          <p:cNvSpPr txBox="1"/>
          <p:nvPr/>
        </p:nvSpPr>
        <p:spPr>
          <a:xfrm>
            <a:off x="7952288" y="1390192"/>
            <a:ext cx="3095907" cy="1329595"/>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02</a:t>
            </a:r>
          </a:p>
        </p:txBody>
      </p:sp>
      <p:sp>
        <p:nvSpPr>
          <p:cNvPr id="10" name="TextBox 9">
            <a:extLst>
              <a:ext uri="{FF2B5EF4-FFF2-40B4-BE49-F238E27FC236}">
                <a16:creationId xmlns:a16="http://schemas.microsoft.com/office/drawing/2014/main" id="{4CB6C99E-4365-E7F7-9EC8-C539383AC737}"/>
              </a:ext>
            </a:extLst>
          </p:cNvPr>
          <p:cNvSpPr txBox="1"/>
          <p:nvPr/>
        </p:nvSpPr>
        <p:spPr>
          <a:xfrm>
            <a:off x="7984373" y="2862199"/>
            <a:ext cx="3310180" cy="795924"/>
          </a:xfrm>
          <a:prstGeom prst="rect">
            <a:avLst/>
          </a:prstGeom>
          <a:noFill/>
        </p:spPr>
        <p:txBody>
          <a:bodyPr wrap="square" lIns="0" tIns="0" rIns="0" bIns="0" rtlCol="0" anchor="t">
            <a:spAutoFit/>
          </a:bodyPr>
          <a:lstStyle/>
          <a:p>
            <a:pPr lvl="0">
              <a:lnSpc>
                <a:spcPct val="150000"/>
              </a:lnSpc>
              <a:defRPr/>
            </a:pPr>
            <a:r>
              <a:rPr lang="en-US" sz="1200">
                <a:solidFill>
                  <a:srgbClr val="2C4153">
                    <a:lumMod val="75000"/>
                  </a:srgbClr>
                </a:solidFill>
                <a:latin typeface="Century Gothic" panose="020B0502020202020204" pitchFamily="34" charset="0"/>
              </a:rPr>
              <a:t>Organize jobs into a grade/level structure so that there is a clear hierarchy within a job family</a:t>
            </a:r>
          </a:p>
        </p:txBody>
      </p:sp>
      <p:sp>
        <p:nvSpPr>
          <p:cNvPr id="11" name="TextBox 10">
            <a:extLst>
              <a:ext uri="{FF2B5EF4-FFF2-40B4-BE49-F238E27FC236}">
                <a16:creationId xmlns:a16="http://schemas.microsoft.com/office/drawing/2014/main" id="{25137611-8E0E-61CF-F101-B7B053BB39AF}"/>
              </a:ext>
            </a:extLst>
          </p:cNvPr>
          <p:cNvSpPr txBox="1"/>
          <p:nvPr/>
        </p:nvSpPr>
        <p:spPr>
          <a:xfrm>
            <a:off x="7984372" y="2529317"/>
            <a:ext cx="2839572" cy="313932"/>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b="1">
                <a:solidFill>
                  <a:srgbClr val="38C0CC"/>
                </a:solidFill>
                <a:latin typeface="Poppins"/>
                <a:cs typeface="Arial" panose="020B0604020202020204" pitchFamily="34" charset="0"/>
              </a:rPr>
              <a:t>GRADE/LEVEL</a:t>
            </a:r>
            <a:r>
              <a:rPr kumimoji="0" lang="en-US" sz="1800" b="1" i="0" u="none" strike="noStrike" kern="1200" cap="none" spc="0" normalizeH="0" noProof="0">
                <a:ln>
                  <a:noFill/>
                </a:ln>
                <a:solidFill>
                  <a:srgbClr val="38C0CC"/>
                </a:solidFill>
                <a:effectLst/>
                <a:uLnTx/>
                <a:uFillTx/>
                <a:latin typeface="Poppins"/>
                <a:ea typeface="+mn-ea"/>
                <a:cs typeface="Arial" panose="020B0604020202020204" pitchFamily="34" charset="0"/>
              </a:rPr>
              <a:t> JOBS</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12" name="TextBox 11">
            <a:extLst>
              <a:ext uri="{FF2B5EF4-FFF2-40B4-BE49-F238E27FC236}">
                <a16:creationId xmlns:a16="http://schemas.microsoft.com/office/drawing/2014/main" id="{4DCB8B6E-5DCA-45A5-7EE3-9F1CDE104057}"/>
              </a:ext>
            </a:extLst>
          </p:cNvPr>
          <p:cNvSpPr txBox="1"/>
          <p:nvPr/>
        </p:nvSpPr>
        <p:spPr>
          <a:xfrm>
            <a:off x="4017745" y="3629961"/>
            <a:ext cx="3095907" cy="1329595"/>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03</a:t>
            </a:r>
          </a:p>
        </p:txBody>
      </p:sp>
      <p:sp>
        <p:nvSpPr>
          <p:cNvPr id="13" name="TextBox 12">
            <a:extLst>
              <a:ext uri="{FF2B5EF4-FFF2-40B4-BE49-F238E27FC236}">
                <a16:creationId xmlns:a16="http://schemas.microsoft.com/office/drawing/2014/main" id="{2BB0CCFB-FED8-0328-20F6-AFA42A187B45}"/>
              </a:ext>
            </a:extLst>
          </p:cNvPr>
          <p:cNvSpPr txBox="1"/>
          <p:nvPr/>
        </p:nvSpPr>
        <p:spPr>
          <a:xfrm>
            <a:off x="4049830" y="4763862"/>
            <a:ext cx="3063822" cy="313932"/>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SHARE WITH</a:t>
            </a:r>
            <a:r>
              <a:rPr kumimoji="0" lang="en-US" sz="1800" b="1" i="0" u="none" strike="noStrike" kern="1200" cap="none" spc="0" normalizeH="0" noProof="0">
                <a:ln>
                  <a:noFill/>
                </a:ln>
                <a:solidFill>
                  <a:srgbClr val="38C0CC"/>
                </a:solidFill>
                <a:effectLst/>
                <a:uLnTx/>
                <a:uFillTx/>
                <a:latin typeface="Poppins"/>
                <a:ea typeface="+mn-ea"/>
                <a:cs typeface="Arial" panose="020B0604020202020204" pitchFamily="34" charset="0"/>
              </a:rPr>
              <a:t> EMPLOYEES</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17" name="TextBox 16">
            <a:extLst>
              <a:ext uri="{FF2B5EF4-FFF2-40B4-BE49-F238E27FC236}">
                <a16:creationId xmlns:a16="http://schemas.microsoft.com/office/drawing/2014/main" id="{BFF925E2-E67B-9071-070F-C3CC250EFFB5}"/>
              </a:ext>
            </a:extLst>
          </p:cNvPr>
          <p:cNvSpPr txBox="1"/>
          <p:nvPr/>
        </p:nvSpPr>
        <p:spPr>
          <a:xfrm>
            <a:off x="1818930" y="2732054"/>
            <a:ext cx="3310180" cy="241926"/>
          </a:xfrm>
          <a:prstGeom prst="rect">
            <a:avLst/>
          </a:prstGeom>
          <a:solidFill>
            <a:srgbClr val="F6F8FA"/>
          </a:solidFill>
        </p:spPr>
        <p:txBody>
          <a:bodyPr wrap="square" lIns="0" tIns="0" rIns="0" bIns="0" rtlCol="0" anchor="t">
            <a:spAutoFit/>
          </a:bodyPr>
          <a:lstStyle/>
          <a:p>
            <a:pPr lvl="0">
              <a:lnSpc>
                <a:spcPct val="150000"/>
              </a:lnSpc>
              <a:defRPr/>
            </a:pPr>
            <a:r>
              <a:rPr lang="en-US" sz="1200">
                <a:solidFill>
                  <a:srgbClr val="2C4153">
                    <a:lumMod val="75000"/>
                  </a:srgbClr>
                </a:solidFill>
                <a:latin typeface="Century Gothic" panose="020B0502020202020204" pitchFamily="34" charset="0"/>
              </a:rPr>
              <a:t>Organize jobs into families/sub-families</a:t>
            </a:r>
          </a:p>
        </p:txBody>
      </p:sp>
      <p:sp>
        <p:nvSpPr>
          <p:cNvPr id="18" name="TextBox 17">
            <a:extLst>
              <a:ext uri="{FF2B5EF4-FFF2-40B4-BE49-F238E27FC236}">
                <a16:creationId xmlns:a16="http://schemas.microsoft.com/office/drawing/2014/main" id="{3582C050-67FD-2AC6-A2B4-9B1992921F7D}"/>
              </a:ext>
            </a:extLst>
          </p:cNvPr>
          <p:cNvSpPr txBox="1"/>
          <p:nvPr/>
        </p:nvSpPr>
        <p:spPr>
          <a:xfrm>
            <a:off x="4049829" y="5080702"/>
            <a:ext cx="3310180" cy="1072922"/>
          </a:xfrm>
          <a:prstGeom prst="rect">
            <a:avLst/>
          </a:prstGeom>
          <a:solidFill>
            <a:srgbClr val="F6F8FA"/>
          </a:solidFill>
        </p:spPr>
        <p:txBody>
          <a:bodyPr wrap="square" lIns="0" tIns="0" rIns="0" bIns="0" rtlCol="0" anchor="t">
            <a:spAutoFit/>
          </a:bodyPr>
          <a:lstStyle/>
          <a:p>
            <a:pPr lvl="0">
              <a:lnSpc>
                <a:spcPct val="150000"/>
              </a:lnSpc>
              <a:defRPr/>
            </a:pPr>
            <a:r>
              <a:rPr lang="en-US" sz="1200">
                <a:solidFill>
                  <a:srgbClr val="2C4153">
                    <a:lumMod val="75000"/>
                  </a:srgbClr>
                </a:solidFill>
                <a:latin typeface="Century Gothic" panose="020B0502020202020204" pitchFamily="34" charset="0"/>
              </a:rPr>
              <a:t>Share this information with employees so they are aware of their career path, how their contribution fits into the organization and what career opportunities are available</a:t>
            </a:r>
          </a:p>
        </p:txBody>
      </p:sp>
    </p:spTree>
    <p:extLst>
      <p:ext uri="{BB962C8B-B14F-4D97-AF65-F5344CB8AC3E}">
        <p14:creationId xmlns:p14="http://schemas.microsoft.com/office/powerpoint/2010/main" val="514080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7"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9F212-506C-4F19-946D-D947CEB1BE17}"/>
              </a:ext>
            </a:extLst>
          </p:cNvPr>
          <p:cNvSpPr>
            <a:spLocks noGrp="1"/>
          </p:cNvSpPr>
          <p:nvPr>
            <p:ph type="title"/>
          </p:nvPr>
        </p:nvSpPr>
        <p:spPr>
          <a:xfrm>
            <a:off x="655093" y="527797"/>
            <a:ext cx="10881814" cy="595405"/>
          </a:xfrm>
        </p:spPr>
        <p:txBody>
          <a:bodyPr/>
          <a:lstStyle/>
          <a:p>
            <a:pPr algn="ctr"/>
            <a:r>
              <a:rPr lang="en-US" b="0"/>
              <a:t>What To Do: </a:t>
            </a:r>
            <a:r>
              <a:rPr lang="en-US"/>
              <a:t>Flexibility</a:t>
            </a:r>
          </a:p>
        </p:txBody>
      </p:sp>
      <p:sp>
        <p:nvSpPr>
          <p:cNvPr id="6" name="Freeform: Shape 5">
            <a:extLst>
              <a:ext uri="{FF2B5EF4-FFF2-40B4-BE49-F238E27FC236}">
                <a16:creationId xmlns:a16="http://schemas.microsoft.com/office/drawing/2014/main" id="{A20C3841-F1EC-3B37-F587-6FDA6A7EA901}"/>
              </a:ext>
            </a:extLst>
          </p:cNvPr>
          <p:cNvSpPr/>
          <p:nvPr/>
        </p:nvSpPr>
        <p:spPr>
          <a:xfrm rot="21025403">
            <a:off x="3200026" y="1611736"/>
            <a:ext cx="4656525" cy="2733407"/>
          </a:xfrm>
          <a:custGeom>
            <a:avLst/>
            <a:gdLst>
              <a:gd name="connsiteX0" fmla="*/ 602316 w 4014872"/>
              <a:gd name="connsiteY0" fmla="*/ 47617 h 4211780"/>
              <a:gd name="connsiteX1" fmla="*/ 1656565 w 4014872"/>
              <a:gd name="connsiteY1" fmla="*/ 47617 h 4211780"/>
              <a:gd name="connsiteX2" fmla="*/ 2355812 w 4014872"/>
              <a:gd name="connsiteY2" fmla="*/ 542469 h 4211780"/>
              <a:gd name="connsiteX3" fmla="*/ 2732330 w 4014872"/>
              <a:gd name="connsiteY3" fmla="*/ 1187928 h 4211780"/>
              <a:gd name="connsiteX4" fmla="*/ 3679003 w 4014872"/>
              <a:gd name="connsiteY4" fmla="*/ 1241716 h 4211780"/>
              <a:gd name="connsiteX5" fmla="*/ 3990975 w 4014872"/>
              <a:gd name="connsiteY5" fmla="*/ 520954 h 4211780"/>
              <a:gd name="connsiteX6" fmla="*/ 3119605 w 4014872"/>
              <a:gd name="connsiteY6" fmla="*/ 219740 h 4211780"/>
              <a:gd name="connsiteX7" fmla="*/ 2388085 w 4014872"/>
              <a:gd name="connsiteY7" fmla="*/ 1467627 h 4211780"/>
              <a:gd name="connsiteX8" fmla="*/ 2011568 w 4014872"/>
              <a:gd name="connsiteY8" fmla="*/ 2457330 h 4211780"/>
              <a:gd name="connsiteX9" fmla="*/ 914288 w 4014872"/>
              <a:gd name="connsiteY9" fmla="*/ 3049001 h 4211780"/>
              <a:gd name="connsiteX10" fmla="*/ 10645 w 4014872"/>
              <a:gd name="connsiteY10" fmla="*/ 2973697 h 4211780"/>
              <a:gd name="connsiteX11" fmla="*/ 516255 w 4014872"/>
              <a:gd name="connsiteY11" fmla="*/ 2231420 h 4211780"/>
              <a:gd name="connsiteX12" fmla="*/ 1925506 w 4014872"/>
              <a:gd name="connsiteY12" fmla="*/ 2586422 h 4211780"/>
              <a:gd name="connsiteX13" fmla="*/ 2689299 w 4014872"/>
              <a:gd name="connsiteY13" fmla="*/ 3974159 h 4211780"/>
              <a:gd name="connsiteX14" fmla="*/ 2925968 w 4014872"/>
              <a:gd name="connsiteY14" fmla="*/ 4200069 h 4211780"/>
              <a:gd name="connsiteX0" fmla="*/ 602316 w 4014872"/>
              <a:gd name="connsiteY0" fmla="*/ 43104 h 4207267"/>
              <a:gd name="connsiteX1" fmla="*/ 1656565 w 4014872"/>
              <a:gd name="connsiteY1" fmla="*/ 43104 h 4207267"/>
              <a:gd name="connsiteX2" fmla="*/ 2323539 w 4014872"/>
              <a:gd name="connsiteY2" fmla="*/ 473410 h 4207267"/>
              <a:gd name="connsiteX3" fmla="*/ 2732330 w 4014872"/>
              <a:gd name="connsiteY3" fmla="*/ 1183415 h 4207267"/>
              <a:gd name="connsiteX4" fmla="*/ 3679003 w 4014872"/>
              <a:gd name="connsiteY4" fmla="*/ 1237203 h 4207267"/>
              <a:gd name="connsiteX5" fmla="*/ 3990975 w 4014872"/>
              <a:gd name="connsiteY5" fmla="*/ 516441 h 4207267"/>
              <a:gd name="connsiteX6" fmla="*/ 3119605 w 4014872"/>
              <a:gd name="connsiteY6" fmla="*/ 215227 h 4207267"/>
              <a:gd name="connsiteX7" fmla="*/ 2388085 w 4014872"/>
              <a:gd name="connsiteY7" fmla="*/ 1463114 h 4207267"/>
              <a:gd name="connsiteX8" fmla="*/ 2011568 w 4014872"/>
              <a:gd name="connsiteY8" fmla="*/ 2452817 h 4207267"/>
              <a:gd name="connsiteX9" fmla="*/ 914288 w 4014872"/>
              <a:gd name="connsiteY9" fmla="*/ 3044488 h 4207267"/>
              <a:gd name="connsiteX10" fmla="*/ 10645 w 4014872"/>
              <a:gd name="connsiteY10" fmla="*/ 2969184 h 4207267"/>
              <a:gd name="connsiteX11" fmla="*/ 516255 w 4014872"/>
              <a:gd name="connsiteY11" fmla="*/ 2226907 h 4207267"/>
              <a:gd name="connsiteX12" fmla="*/ 1925506 w 4014872"/>
              <a:gd name="connsiteY12" fmla="*/ 2581909 h 4207267"/>
              <a:gd name="connsiteX13" fmla="*/ 2689299 w 4014872"/>
              <a:gd name="connsiteY13" fmla="*/ 3969646 h 4207267"/>
              <a:gd name="connsiteX14" fmla="*/ 2925968 w 4014872"/>
              <a:gd name="connsiteY14" fmla="*/ 4195556 h 4207267"/>
              <a:gd name="connsiteX0" fmla="*/ 602316 w 4014872"/>
              <a:gd name="connsiteY0" fmla="*/ 57144 h 4221307"/>
              <a:gd name="connsiteX1" fmla="*/ 1624292 w 4014872"/>
              <a:gd name="connsiteY1" fmla="*/ 35629 h 4221307"/>
              <a:gd name="connsiteX2" fmla="*/ 2323539 w 4014872"/>
              <a:gd name="connsiteY2" fmla="*/ 487450 h 4221307"/>
              <a:gd name="connsiteX3" fmla="*/ 2732330 w 4014872"/>
              <a:gd name="connsiteY3" fmla="*/ 1197455 h 4221307"/>
              <a:gd name="connsiteX4" fmla="*/ 3679003 w 4014872"/>
              <a:gd name="connsiteY4" fmla="*/ 1251243 h 4221307"/>
              <a:gd name="connsiteX5" fmla="*/ 3990975 w 4014872"/>
              <a:gd name="connsiteY5" fmla="*/ 530481 h 4221307"/>
              <a:gd name="connsiteX6" fmla="*/ 3119605 w 4014872"/>
              <a:gd name="connsiteY6" fmla="*/ 229267 h 4221307"/>
              <a:gd name="connsiteX7" fmla="*/ 2388085 w 4014872"/>
              <a:gd name="connsiteY7" fmla="*/ 1477154 h 4221307"/>
              <a:gd name="connsiteX8" fmla="*/ 2011568 w 4014872"/>
              <a:gd name="connsiteY8" fmla="*/ 2466857 h 4221307"/>
              <a:gd name="connsiteX9" fmla="*/ 914288 w 4014872"/>
              <a:gd name="connsiteY9" fmla="*/ 3058528 h 4221307"/>
              <a:gd name="connsiteX10" fmla="*/ 10645 w 4014872"/>
              <a:gd name="connsiteY10" fmla="*/ 2983224 h 4221307"/>
              <a:gd name="connsiteX11" fmla="*/ 516255 w 4014872"/>
              <a:gd name="connsiteY11" fmla="*/ 2240947 h 4221307"/>
              <a:gd name="connsiteX12" fmla="*/ 1925506 w 4014872"/>
              <a:gd name="connsiteY12" fmla="*/ 2595949 h 4221307"/>
              <a:gd name="connsiteX13" fmla="*/ 2689299 w 4014872"/>
              <a:gd name="connsiteY13" fmla="*/ 3983686 h 4221307"/>
              <a:gd name="connsiteX14" fmla="*/ 2925968 w 4014872"/>
              <a:gd name="connsiteY14" fmla="*/ 4209596 h 4221307"/>
              <a:gd name="connsiteX0" fmla="*/ 613670 w 4026226"/>
              <a:gd name="connsiteY0" fmla="*/ 57144 h 4221307"/>
              <a:gd name="connsiteX1" fmla="*/ 1635646 w 4026226"/>
              <a:gd name="connsiteY1" fmla="*/ 35629 h 4221307"/>
              <a:gd name="connsiteX2" fmla="*/ 2334893 w 4026226"/>
              <a:gd name="connsiteY2" fmla="*/ 487450 h 4221307"/>
              <a:gd name="connsiteX3" fmla="*/ 2743684 w 4026226"/>
              <a:gd name="connsiteY3" fmla="*/ 1197455 h 4221307"/>
              <a:gd name="connsiteX4" fmla="*/ 3690357 w 4026226"/>
              <a:gd name="connsiteY4" fmla="*/ 1251243 h 4221307"/>
              <a:gd name="connsiteX5" fmla="*/ 4002329 w 4026226"/>
              <a:gd name="connsiteY5" fmla="*/ 530481 h 4221307"/>
              <a:gd name="connsiteX6" fmla="*/ 3130959 w 4026226"/>
              <a:gd name="connsiteY6" fmla="*/ 229267 h 4221307"/>
              <a:gd name="connsiteX7" fmla="*/ 2399439 w 4026226"/>
              <a:gd name="connsiteY7" fmla="*/ 1477154 h 4221307"/>
              <a:gd name="connsiteX8" fmla="*/ 2022922 w 4026226"/>
              <a:gd name="connsiteY8" fmla="*/ 2466857 h 4221307"/>
              <a:gd name="connsiteX9" fmla="*/ 925642 w 4026226"/>
              <a:gd name="connsiteY9" fmla="*/ 3058528 h 4221307"/>
              <a:gd name="connsiteX10" fmla="*/ 21999 w 4026226"/>
              <a:gd name="connsiteY10" fmla="*/ 2983224 h 4221307"/>
              <a:gd name="connsiteX11" fmla="*/ 420033 w 4026226"/>
              <a:gd name="connsiteY11" fmla="*/ 2197917 h 4221307"/>
              <a:gd name="connsiteX12" fmla="*/ 1936860 w 4026226"/>
              <a:gd name="connsiteY12" fmla="*/ 2595949 h 4221307"/>
              <a:gd name="connsiteX13" fmla="*/ 2700653 w 4026226"/>
              <a:gd name="connsiteY13" fmla="*/ 3983686 h 4221307"/>
              <a:gd name="connsiteX14" fmla="*/ 2937322 w 4026226"/>
              <a:gd name="connsiteY14" fmla="*/ 4209596 h 4221307"/>
              <a:gd name="connsiteX0" fmla="*/ 535421 w 3947977"/>
              <a:gd name="connsiteY0" fmla="*/ 57144 h 4221307"/>
              <a:gd name="connsiteX1" fmla="*/ 1557397 w 3947977"/>
              <a:gd name="connsiteY1" fmla="*/ 35629 h 4221307"/>
              <a:gd name="connsiteX2" fmla="*/ 2256644 w 3947977"/>
              <a:gd name="connsiteY2" fmla="*/ 487450 h 4221307"/>
              <a:gd name="connsiteX3" fmla="*/ 2665435 w 3947977"/>
              <a:gd name="connsiteY3" fmla="*/ 1197455 h 4221307"/>
              <a:gd name="connsiteX4" fmla="*/ 3612108 w 3947977"/>
              <a:gd name="connsiteY4" fmla="*/ 1251243 h 4221307"/>
              <a:gd name="connsiteX5" fmla="*/ 3924080 w 3947977"/>
              <a:gd name="connsiteY5" fmla="*/ 530481 h 4221307"/>
              <a:gd name="connsiteX6" fmla="*/ 3052710 w 3947977"/>
              <a:gd name="connsiteY6" fmla="*/ 229267 h 4221307"/>
              <a:gd name="connsiteX7" fmla="*/ 2321190 w 3947977"/>
              <a:gd name="connsiteY7" fmla="*/ 1477154 h 4221307"/>
              <a:gd name="connsiteX8" fmla="*/ 1944673 w 3947977"/>
              <a:gd name="connsiteY8" fmla="*/ 2466857 h 4221307"/>
              <a:gd name="connsiteX9" fmla="*/ 847393 w 3947977"/>
              <a:gd name="connsiteY9" fmla="*/ 3058528 h 4221307"/>
              <a:gd name="connsiteX10" fmla="*/ 29811 w 3947977"/>
              <a:gd name="connsiteY10" fmla="*/ 3015497 h 4221307"/>
              <a:gd name="connsiteX11" fmla="*/ 341784 w 3947977"/>
              <a:gd name="connsiteY11" fmla="*/ 2197917 h 4221307"/>
              <a:gd name="connsiteX12" fmla="*/ 1858611 w 3947977"/>
              <a:gd name="connsiteY12" fmla="*/ 2595949 h 4221307"/>
              <a:gd name="connsiteX13" fmla="*/ 2622404 w 3947977"/>
              <a:gd name="connsiteY13" fmla="*/ 3983686 h 4221307"/>
              <a:gd name="connsiteX14" fmla="*/ 2859073 w 3947977"/>
              <a:gd name="connsiteY14" fmla="*/ 4209596 h 4221307"/>
              <a:gd name="connsiteX0" fmla="*/ 542865 w 3955421"/>
              <a:gd name="connsiteY0" fmla="*/ 57144 h 4221307"/>
              <a:gd name="connsiteX1" fmla="*/ 1564841 w 3955421"/>
              <a:gd name="connsiteY1" fmla="*/ 35629 h 4221307"/>
              <a:gd name="connsiteX2" fmla="*/ 2264088 w 3955421"/>
              <a:gd name="connsiteY2" fmla="*/ 487450 h 4221307"/>
              <a:gd name="connsiteX3" fmla="*/ 2672879 w 3955421"/>
              <a:gd name="connsiteY3" fmla="*/ 1197455 h 4221307"/>
              <a:gd name="connsiteX4" fmla="*/ 3619552 w 3955421"/>
              <a:gd name="connsiteY4" fmla="*/ 1251243 h 4221307"/>
              <a:gd name="connsiteX5" fmla="*/ 3931524 w 3955421"/>
              <a:gd name="connsiteY5" fmla="*/ 530481 h 4221307"/>
              <a:gd name="connsiteX6" fmla="*/ 3060154 w 3955421"/>
              <a:gd name="connsiteY6" fmla="*/ 229267 h 4221307"/>
              <a:gd name="connsiteX7" fmla="*/ 2328634 w 3955421"/>
              <a:gd name="connsiteY7" fmla="*/ 1477154 h 4221307"/>
              <a:gd name="connsiteX8" fmla="*/ 1952117 w 3955421"/>
              <a:gd name="connsiteY8" fmla="*/ 2466857 h 4221307"/>
              <a:gd name="connsiteX9" fmla="*/ 962413 w 3955421"/>
              <a:gd name="connsiteY9" fmla="*/ 3112316 h 4221307"/>
              <a:gd name="connsiteX10" fmla="*/ 37255 w 3955421"/>
              <a:gd name="connsiteY10" fmla="*/ 3015497 h 4221307"/>
              <a:gd name="connsiteX11" fmla="*/ 349228 w 3955421"/>
              <a:gd name="connsiteY11" fmla="*/ 2197917 h 4221307"/>
              <a:gd name="connsiteX12" fmla="*/ 1866055 w 3955421"/>
              <a:gd name="connsiteY12" fmla="*/ 2595949 h 4221307"/>
              <a:gd name="connsiteX13" fmla="*/ 2629848 w 3955421"/>
              <a:gd name="connsiteY13" fmla="*/ 3983686 h 4221307"/>
              <a:gd name="connsiteX14" fmla="*/ 2866517 w 3955421"/>
              <a:gd name="connsiteY14" fmla="*/ 4209596 h 4221307"/>
              <a:gd name="connsiteX0" fmla="*/ 471001 w 3883557"/>
              <a:gd name="connsiteY0" fmla="*/ 57144 h 4221307"/>
              <a:gd name="connsiteX1" fmla="*/ 1492977 w 3883557"/>
              <a:gd name="connsiteY1" fmla="*/ 35629 h 4221307"/>
              <a:gd name="connsiteX2" fmla="*/ 2192224 w 3883557"/>
              <a:gd name="connsiteY2" fmla="*/ 487450 h 4221307"/>
              <a:gd name="connsiteX3" fmla="*/ 2601015 w 3883557"/>
              <a:gd name="connsiteY3" fmla="*/ 1197455 h 4221307"/>
              <a:gd name="connsiteX4" fmla="*/ 3547688 w 3883557"/>
              <a:gd name="connsiteY4" fmla="*/ 1251243 h 4221307"/>
              <a:gd name="connsiteX5" fmla="*/ 3859660 w 3883557"/>
              <a:gd name="connsiteY5" fmla="*/ 530481 h 4221307"/>
              <a:gd name="connsiteX6" fmla="*/ 2988290 w 3883557"/>
              <a:gd name="connsiteY6" fmla="*/ 229267 h 4221307"/>
              <a:gd name="connsiteX7" fmla="*/ 2256770 w 3883557"/>
              <a:gd name="connsiteY7" fmla="*/ 1477154 h 4221307"/>
              <a:gd name="connsiteX8" fmla="*/ 1880253 w 3883557"/>
              <a:gd name="connsiteY8" fmla="*/ 2466857 h 4221307"/>
              <a:gd name="connsiteX9" fmla="*/ 890549 w 3883557"/>
              <a:gd name="connsiteY9" fmla="*/ 3112316 h 4221307"/>
              <a:gd name="connsiteX10" fmla="*/ 51452 w 3883557"/>
              <a:gd name="connsiteY10" fmla="*/ 2961709 h 4221307"/>
              <a:gd name="connsiteX11" fmla="*/ 277364 w 3883557"/>
              <a:gd name="connsiteY11" fmla="*/ 2197917 h 4221307"/>
              <a:gd name="connsiteX12" fmla="*/ 1794191 w 3883557"/>
              <a:gd name="connsiteY12" fmla="*/ 2595949 h 4221307"/>
              <a:gd name="connsiteX13" fmla="*/ 2557984 w 3883557"/>
              <a:gd name="connsiteY13" fmla="*/ 3983686 h 4221307"/>
              <a:gd name="connsiteX14" fmla="*/ 2794653 w 3883557"/>
              <a:gd name="connsiteY14" fmla="*/ 4209596 h 4221307"/>
              <a:gd name="connsiteX0" fmla="*/ 461232 w 3873788"/>
              <a:gd name="connsiteY0" fmla="*/ 57144 h 4221307"/>
              <a:gd name="connsiteX1" fmla="*/ 1483208 w 3873788"/>
              <a:gd name="connsiteY1" fmla="*/ 35629 h 4221307"/>
              <a:gd name="connsiteX2" fmla="*/ 2182455 w 3873788"/>
              <a:gd name="connsiteY2" fmla="*/ 487450 h 4221307"/>
              <a:gd name="connsiteX3" fmla="*/ 2591246 w 3873788"/>
              <a:gd name="connsiteY3" fmla="*/ 1197455 h 4221307"/>
              <a:gd name="connsiteX4" fmla="*/ 3537919 w 3873788"/>
              <a:gd name="connsiteY4" fmla="*/ 1251243 h 4221307"/>
              <a:gd name="connsiteX5" fmla="*/ 3849891 w 3873788"/>
              <a:gd name="connsiteY5" fmla="*/ 530481 h 4221307"/>
              <a:gd name="connsiteX6" fmla="*/ 2978521 w 3873788"/>
              <a:gd name="connsiteY6" fmla="*/ 229267 h 4221307"/>
              <a:gd name="connsiteX7" fmla="*/ 2247001 w 3873788"/>
              <a:gd name="connsiteY7" fmla="*/ 1477154 h 4221307"/>
              <a:gd name="connsiteX8" fmla="*/ 1870484 w 3873788"/>
              <a:gd name="connsiteY8" fmla="*/ 2466857 h 4221307"/>
              <a:gd name="connsiteX9" fmla="*/ 880780 w 3873788"/>
              <a:gd name="connsiteY9" fmla="*/ 3112316 h 4221307"/>
              <a:gd name="connsiteX10" fmla="*/ 41683 w 3873788"/>
              <a:gd name="connsiteY10" fmla="*/ 2961709 h 4221307"/>
              <a:gd name="connsiteX11" fmla="*/ 267595 w 3873788"/>
              <a:gd name="connsiteY11" fmla="*/ 2197917 h 4221307"/>
              <a:gd name="connsiteX12" fmla="*/ 1472451 w 3873788"/>
              <a:gd name="connsiteY12" fmla="*/ 2413069 h 4221307"/>
              <a:gd name="connsiteX13" fmla="*/ 2548215 w 3873788"/>
              <a:gd name="connsiteY13" fmla="*/ 3983686 h 4221307"/>
              <a:gd name="connsiteX14" fmla="*/ 2784884 w 3873788"/>
              <a:gd name="connsiteY14" fmla="*/ 4209596 h 4221307"/>
              <a:gd name="connsiteX0" fmla="*/ 461232 w 3873788"/>
              <a:gd name="connsiteY0" fmla="*/ 57144 h 4221307"/>
              <a:gd name="connsiteX1" fmla="*/ 1483208 w 3873788"/>
              <a:gd name="connsiteY1" fmla="*/ 35629 h 4221307"/>
              <a:gd name="connsiteX2" fmla="*/ 2182455 w 3873788"/>
              <a:gd name="connsiteY2" fmla="*/ 487450 h 4221307"/>
              <a:gd name="connsiteX3" fmla="*/ 2591246 w 3873788"/>
              <a:gd name="connsiteY3" fmla="*/ 1197455 h 4221307"/>
              <a:gd name="connsiteX4" fmla="*/ 3537919 w 3873788"/>
              <a:gd name="connsiteY4" fmla="*/ 1251243 h 4221307"/>
              <a:gd name="connsiteX5" fmla="*/ 3849891 w 3873788"/>
              <a:gd name="connsiteY5" fmla="*/ 530481 h 4221307"/>
              <a:gd name="connsiteX6" fmla="*/ 2978521 w 3873788"/>
              <a:gd name="connsiteY6" fmla="*/ 229267 h 4221307"/>
              <a:gd name="connsiteX7" fmla="*/ 2247001 w 3873788"/>
              <a:gd name="connsiteY7" fmla="*/ 1477154 h 4221307"/>
              <a:gd name="connsiteX8" fmla="*/ 1870484 w 3873788"/>
              <a:gd name="connsiteY8" fmla="*/ 2466857 h 4221307"/>
              <a:gd name="connsiteX9" fmla="*/ 880780 w 3873788"/>
              <a:gd name="connsiteY9" fmla="*/ 3112316 h 4221307"/>
              <a:gd name="connsiteX10" fmla="*/ 41683 w 3873788"/>
              <a:gd name="connsiteY10" fmla="*/ 2961709 h 4221307"/>
              <a:gd name="connsiteX11" fmla="*/ 267595 w 3873788"/>
              <a:gd name="connsiteY11" fmla="*/ 2197917 h 4221307"/>
              <a:gd name="connsiteX12" fmla="*/ 1472451 w 3873788"/>
              <a:gd name="connsiteY12" fmla="*/ 2413069 h 4221307"/>
              <a:gd name="connsiteX13" fmla="*/ 2515942 w 3873788"/>
              <a:gd name="connsiteY13" fmla="*/ 3983686 h 4221307"/>
              <a:gd name="connsiteX14" fmla="*/ 2784884 w 3873788"/>
              <a:gd name="connsiteY14" fmla="*/ 4209596 h 4221307"/>
              <a:gd name="connsiteX0" fmla="*/ 461232 w 3873788"/>
              <a:gd name="connsiteY0" fmla="*/ 57144 h 4211405"/>
              <a:gd name="connsiteX1" fmla="*/ 1483208 w 3873788"/>
              <a:gd name="connsiteY1" fmla="*/ 35629 h 4211405"/>
              <a:gd name="connsiteX2" fmla="*/ 2182455 w 3873788"/>
              <a:gd name="connsiteY2" fmla="*/ 487450 h 4211405"/>
              <a:gd name="connsiteX3" fmla="*/ 2591246 w 3873788"/>
              <a:gd name="connsiteY3" fmla="*/ 1197455 h 4211405"/>
              <a:gd name="connsiteX4" fmla="*/ 3537919 w 3873788"/>
              <a:gd name="connsiteY4" fmla="*/ 1251243 h 4211405"/>
              <a:gd name="connsiteX5" fmla="*/ 3849891 w 3873788"/>
              <a:gd name="connsiteY5" fmla="*/ 530481 h 4211405"/>
              <a:gd name="connsiteX6" fmla="*/ 2978521 w 3873788"/>
              <a:gd name="connsiteY6" fmla="*/ 229267 h 4211405"/>
              <a:gd name="connsiteX7" fmla="*/ 2247001 w 3873788"/>
              <a:gd name="connsiteY7" fmla="*/ 1477154 h 4211405"/>
              <a:gd name="connsiteX8" fmla="*/ 1870484 w 3873788"/>
              <a:gd name="connsiteY8" fmla="*/ 2466857 h 4211405"/>
              <a:gd name="connsiteX9" fmla="*/ 880780 w 3873788"/>
              <a:gd name="connsiteY9" fmla="*/ 3112316 h 4211405"/>
              <a:gd name="connsiteX10" fmla="*/ 41683 w 3873788"/>
              <a:gd name="connsiteY10" fmla="*/ 2961709 h 4211405"/>
              <a:gd name="connsiteX11" fmla="*/ 267595 w 3873788"/>
              <a:gd name="connsiteY11" fmla="*/ 2197917 h 4211405"/>
              <a:gd name="connsiteX12" fmla="*/ 1472451 w 3873788"/>
              <a:gd name="connsiteY12" fmla="*/ 2413069 h 4211405"/>
              <a:gd name="connsiteX13" fmla="*/ 2311547 w 3873788"/>
              <a:gd name="connsiteY13" fmla="*/ 3790049 h 4211405"/>
              <a:gd name="connsiteX14" fmla="*/ 2784884 w 3873788"/>
              <a:gd name="connsiteY14" fmla="*/ 4209596 h 4211405"/>
              <a:gd name="connsiteX0" fmla="*/ 461232 w 3873788"/>
              <a:gd name="connsiteY0" fmla="*/ 57144 h 4296913"/>
              <a:gd name="connsiteX1" fmla="*/ 1483208 w 3873788"/>
              <a:gd name="connsiteY1" fmla="*/ 35629 h 4296913"/>
              <a:gd name="connsiteX2" fmla="*/ 2182455 w 3873788"/>
              <a:gd name="connsiteY2" fmla="*/ 487450 h 4296913"/>
              <a:gd name="connsiteX3" fmla="*/ 2591246 w 3873788"/>
              <a:gd name="connsiteY3" fmla="*/ 1197455 h 4296913"/>
              <a:gd name="connsiteX4" fmla="*/ 3537919 w 3873788"/>
              <a:gd name="connsiteY4" fmla="*/ 1251243 h 4296913"/>
              <a:gd name="connsiteX5" fmla="*/ 3849891 w 3873788"/>
              <a:gd name="connsiteY5" fmla="*/ 530481 h 4296913"/>
              <a:gd name="connsiteX6" fmla="*/ 2978521 w 3873788"/>
              <a:gd name="connsiteY6" fmla="*/ 229267 h 4296913"/>
              <a:gd name="connsiteX7" fmla="*/ 2247001 w 3873788"/>
              <a:gd name="connsiteY7" fmla="*/ 1477154 h 4296913"/>
              <a:gd name="connsiteX8" fmla="*/ 1870484 w 3873788"/>
              <a:gd name="connsiteY8" fmla="*/ 2466857 h 4296913"/>
              <a:gd name="connsiteX9" fmla="*/ 880780 w 3873788"/>
              <a:gd name="connsiteY9" fmla="*/ 3112316 h 4296913"/>
              <a:gd name="connsiteX10" fmla="*/ 41683 w 3873788"/>
              <a:gd name="connsiteY10" fmla="*/ 2961709 h 4296913"/>
              <a:gd name="connsiteX11" fmla="*/ 267595 w 3873788"/>
              <a:gd name="connsiteY11" fmla="*/ 2197917 h 4296913"/>
              <a:gd name="connsiteX12" fmla="*/ 1472451 w 3873788"/>
              <a:gd name="connsiteY12" fmla="*/ 2413069 h 4296913"/>
              <a:gd name="connsiteX13" fmla="*/ 2311547 w 3873788"/>
              <a:gd name="connsiteY13" fmla="*/ 3790049 h 4296913"/>
              <a:gd name="connsiteX14" fmla="*/ 2763369 w 3873788"/>
              <a:gd name="connsiteY14" fmla="*/ 4295657 h 4296913"/>
              <a:gd name="connsiteX0" fmla="*/ 461232 w 3873788"/>
              <a:gd name="connsiteY0" fmla="*/ 57144 h 4296646"/>
              <a:gd name="connsiteX1" fmla="*/ 1483208 w 3873788"/>
              <a:gd name="connsiteY1" fmla="*/ 35629 h 4296646"/>
              <a:gd name="connsiteX2" fmla="*/ 2182455 w 3873788"/>
              <a:gd name="connsiteY2" fmla="*/ 487450 h 4296646"/>
              <a:gd name="connsiteX3" fmla="*/ 2591246 w 3873788"/>
              <a:gd name="connsiteY3" fmla="*/ 1197455 h 4296646"/>
              <a:gd name="connsiteX4" fmla="*/ 3537919 w 3873788"/>
              <a:gd name="connsiteY4" fmla="*/ 1251243 h 4296646"/>
              <a:gd name="connsiteX5" fmla="*/ 3849891 w 3873788"/>
              <a:gd name="connsiteY5" fmla="*/ 530481 h 4296646"/>
              <a:gd name="connsiteX6" fmla="*/ 2978521 w 3873788"/>
              <a:gd name="connsiteY6" fmla="*/ 229267 h 4296646"/>
              <a:gd name="connsiteX7" fmla="*/ 2247001 w 3873788"/>
              <a:gd name="connsiteY7" fmla="*/ 1477154 h 4296646"/>
              <a:gd name="connsiteX8" fmla="*/ 1870484 w 3873788"/>
              <a:gd name="connsiteY8" fmla="*/ 2466857 h 4296646"/>
              <a:gd name="connsiteX9" fmla="*/ 880780 w 3873788"/>
              <a:gd name="connsiteY9" fmla="*/ 3112316 h 4296646"/>
              <a:gd name="connsiteX10" fmla="*/ 41683 w 3873788"/>
              <a:gd name="connsiteY10" fmla="*/ 2961709 h 4296646"/>
              <a:gd name="connsiteX11" fmla="*/ 267595 w 3873788"/>
              <a:gd name="connsiteY11" fmla="*/ 2197917 h 4296646"/>
              <a:gd name="connsiteX12" fmla="*/ 1472451 w 3873788"/>
              <a:gd name="connsiteY12" fmla="*/ 2413069 h 4296646"/>
              <a:gd name="connsiteX13" fmla="*/ 2225486 w 3873788"/>
              <a:gd name="connsiteY13" fmla="*/ 3714746 h 4296646"/>
              <a:gd name="connsiteX14" fmla="*/ 2763369 w 3873788"/>
              <a:gd name="connsiteY14" fmla="*/ 4295657 h 4296646"/>
              <a:gd name="connsiteX0" fmla="*/ 461232 w 3873788"/>
              <a:gd name="connsiteY0" fmla="*/ 57144 h 4296646"/>
              <a:gd name="connsiteX1" fmla="*/ 1483208 w 3873788"/>
              <a:gd name="connsiteY1" fmla="*/ 35629 h 4296646"/>
              <a:gd name="connsiteX2" fmla="*/ 2182455 w 3873788"/>
              <a:gd name="connsiteY2" fmla="*/ 487450 h 4296646"/>
              <a:gd name="connsiteX3" fmla="*/ 2591246 w 3873788"/>
              <a:gd name="connsiteY3" fmla="*/ 1197455 h 4296646"/>
              <a:gd name="connsiteX4" fmla="*/ 3537919 w 3873788"/>
              <a:gd name="connsiteY4" fmla="*/ 1251243 h 4296646"/>
              <a:gd name="connsiteX5" fmla="*/ 3849891 w 3873788"/>
              <a:gd name="connsiteY5" fmla="*/ 530481 h 4296646"/>
              <a:gd name="connsiteX6" fmla="*/ 2978521 w 3873788"/>
              <a:gd name="connsiteY6" fmla="*/ 229267 h 4296646"/>
              <a:gd name="connsiteX7" fmla="*/ 2322304 w 3873788"/>
              <a:gd name="connsiteY7" fmla="*/ 1606246 h 4296646"/>
              <a:gd name="connsiteX8" fmla="*/ 1870484 w 3873788"/>
              <a:gd name="connsiteY8" fmla="*/ 2466857 h 4296646"/>
              <a:gd name="connsiteX9" fmla="*/ 880780 w 3873788"/>
              <a:gd name="connsiteY9" fmla="*/ 3112316 h 4296646"/>
              <a:gd name="connsiteX10" fmla="*/ 41683 w 3873788"/>
              <a:gd name="connsiteY10" fmla="*/ 2961709 h 4296646"/>
              <a:gd name="connsiteX11" fmla="*/ 267595 w 3873788"/>
              <a:gd name="connsiteY11" fmla="*/ 2197917 h 4296646"/>
              <a:gd name="connsiteX12" fmla="*/ 1472451 w 3873788"/>
              <a:gd name="connsiteY12" fmla="*/ 2413069 h 4296646"/>
              <a:gd name="connsiteX13" fmla="*/ 2225486 w 3873788"/>
              <a:gd name="connsiteY13" fmla="*/ 3714746 h 4296646"/>
              <a:gd name="connsiteX14" fmla="*/ 2763369 w 3873788"/>
              <a:gd name="connsiteY14" fmla="*/ 4295657 h 4296646"/>
              <a:gd name="connsiteX0" fmla="*/ 461232 w 3874934"/>
              <a:gd name="connsiteY0" fmla="*/ 57144 h 4296646"/>
              <a:gd name="connsiteX1" fmla="*/ 1483208 w 3874934"/>
              <a:gd name="connsiteY1" fmla="*/ 35629 h 4296646"/>
              <a:gd name="connsiteX2" fmla="*/ 2182455 w 3874934"/>
              <a:gd name="connsiteY2" fmla="*/ 487450 h 4296646"/>
              <a:gd name="connsiteX3" fmla="*/ 2505185 w 3874934"/>
              <a:gd name="connsiteY3" fmla="*/ 1154425 h 4296646"/>
              <a:gd name="connsiteX4" fmla="*/ 3537919 w 3874934"/>
              <a:gd name="connsiteY4" fmla="*/ 1251243 h 4296646"/>
              <a:gd name="connsiteX5" fmla="*/ 3849891 w 3874934"/>
              <a:gd name="connsiteY5" fmla="*/ 530481 h 4296646"/>
              <a:gd name="connsiteX6" fmla="*/ 2978521 w 3874934"/>
              <a:gd name="connsiteY6" fmla="*/ 229267 h 4296646"/>
              <a:gd name="connsiteX7" fmla="*/ 2322304 w 3874934"/>
              <a:gd name="connsiteY7" fmla="*/ 1606246 h 4296646"/>
              <a:gd name="connsiteX8" fmla="*/ 1870484 w 3874934"/>
              <a:gd name="connsiteY8" fmla="*/ 2466857 h 4296646"/>
              <a:gd name="connsiteX9" fmla="*/ 880780 w 3874934"/>
              <a:gd name="connsiteY9" fmla="*/ 3112316 h 4296646"/>
              <a:gd name="connsiteX10" fmla="*/ 41683 w 3874934"/>
              <a:gd name="connsiteY10" fmla="*/ 2961709 h 4296646"/>
              <a:gd name="connsiteX11" fmla="*/ 267595 w 3874934"/>
              <a:gd name="connsiteY11" fmla="*/ 2197917 h 4296646"/>
              <a:gd name="connsiteX12" fmla="*/ 1472451 w 3874934"/>
              <a:gd name="connsiteY12" fmla="*/ 2413069 h 4296646"/>
              <a:gd name="connsiteX13" fmla="*/ 2225486 w 3874934"/>
              <a:gd name="connsiteY13" fmla="*/ 3714746 h 4296646"/>
              <a:gd name="connsiteX14" fmla="*/ 2763369 w 3874934"/>
              <a:gd name="connsiteY14" fmla="*/ 4295657 h 4296646"/>
              <a:gd name="connsiteX0" fmla="*/ 461232 w 3874934"/>
              <a:gd name="connsiteY0" fmla="*/ 57144 h 4296646"/>
              <a:gd name="connsiteX1" fmla="*/ 1483208 w 3874934"/>
              <a:gd name="connsiteY1" fmla="*/ 35629 h 4296646"/>
              <a:gd name="connsiteX2" fmla="*/ 2182455 w 3874934"/>
              <a:gd name="connsiteY2" fmla="*/ 487450 h 4296646"/>
              <a:gd name="connsiteX3" fmla="*/ 2505185 w 3874934"/>
              <a:gd name="connsiteY3" fmla="*/ 1154425 h 4296646"/>
              <a:gd name="connsiteX4" fmla="*/ 3537919 w 3874934"/>
              <a:gd name="connsiteY4" fmla="*/ 1251243 h 4296646"/>
              <a:gd name="connsiteX5" fmla="*/ 3849891 w 3874934"/>
              <a:gd name="connsiteY5" fmla="*/ 530481 h 4296646"/>
              <a:gd name="connsiteX6" fmla="*/ 2978521 w 3874934"/>
              <a:gd name="connsiteY6" fmla="*/ 229267 h 4296646"/>
              <a:gd name="connsiteX7" fmla="*/ 2386850 w 3874934"/>
              <a:gd name="connsiteY7" fmla="*/ 1778368 h 4296646"/>
              <a:gd name="connsiteX8" fmla="*/ 1870484 w 3874934"/>
              <a:gd name="connsiteY8" fmla="*/ 2466857 h 4296646"/>
              <a:gd name="connsiteX9" fmla="*/ 880780 w 3874934"/>
              <a:gd name="connsiteY9" fmla="*/ 3112316 h 4296646"/>
              <a:gd name="connsiteX10" fmla="*/ 41683 w 3874934"/>
              <a:gd name="connsiteY10" fmla="*/ 2961709 h 4296646"/>
              <a:gd name="connsiteX11" fmla="*/ 267595 w 3874934"/>
              <a:gd name="connsiteY11" fmla="*/ 2197917 h 4296646"/>
              <a:gd name="connsiteX12" fmla="*/ 1472451 w 3874934"/>
              <a:gd name="connsiteY12" fmla="*/ 2413069 h 4296646"/>
              <a:gd name="connsiteX13" fmla="*/ 2225486 w 3874934"/>
              <a:gd name="connsiteY13" fmla="*/ 3714746 h 4296646"/>
              <a:gd name="connsiteX14" fmla="*/ 2763369 w 3874934"/>
              <a:gd name="connsiteY14" fmla="*/ 4295657 h 4296646"/>
              <a:gd name="connsiteX0" fmla="*/ 461232 w 3874934"/>
              <a:gd name="connsiteY0" fmla="*/ 57144 h 4296646"/>
              <a:gd name="connsiteX1" fmla="*/ 1483208 w 3874934"/>
              <a:gd name="connsiteY1" fmla="*/ 35629 h 4296646"/>
              <a:gd name="connsiteX2" fmla="*/ 2182455 w 3874934"/>
              <a:gd name="connsiteY2" fmla="*/ 487450 h 4296646"/>
              <a:gd name="connsiteX3" fmla="*/ 2505185 w 3874934"/>
              <a:gd name="connsiteY3" fmla="*/ 1154425 h 4296646"/>
              <a:gd name="connsiteX4" fmla="*/ 3537919 w 3874934"/>
              <a:gd name="connsiteY4" fmla="*/ 1251243 h 4296646"/>
              <a:gd name="connsiteX5" fmla="*/ 3849891 w 3874934"/>
              <a:gd name="connsiteY5" fmla="*/ 530481 h 4296646"/>
              <a:gd name="connsiteX6" fmla="*/ 2978521 w 3874934"/>
              <a:gd name="connsiteY6" fmla="*/ 229267 h 4296646"/>
              <a:gd name="connsiteX7" fmla="*/ 2386850 w 3874934"/>
              <a:gd name="connsiteY7" fmla="*/ 1778368 h 4296646"/>
              <a:gd name="connsiteX8" fmla="*/ 1870484 w 3874934"/>
              <a:gd name="connsiteY8" fmla="*/ 2466857 h 4296646"/>
              <a:gd name="connsiteX9" fmla="*/ 880780 w 3874934"/>
              <a:gd name="connsiteY9" fmla="*/ 3112316 h 4296646"/>
              <a:gd name="connsiteX10" fmla="*/ 41683 w 3874934"/>
              <a:gd name="connsiteY10" fmla="*/ 2961709 h 4296646"/>
              <a:gd name="connsiteX11" fmla="*/ 267595 w 3874934"/>
              <a:gd name="connsiteY11" fmla="*/ 2197917 h 4296646"/>
              <a:gd name="connsiteX12" fmla="*/ 1472451 w 3874934"/>
              <a:gd name="connsiteY12" fmla="*/ 2413069 h 4296646"/>
              <a:gd name="connsiteX13" fmla="*/ 2225486 w 3874934"/>
              <a:gd name="connsiteY13" fmla="*/ 3714746 h 4296646"/>
              <a:gd name="connsiteX14" fmla="*/ 2763369 w 3874934"/>
              <a:gd name="connsiteY14" fmla="*/ 4295657 h 4296646"/>
              <a:gd name="connsiteX0" fmla="*/ 461232 w 3880148"/>
              <a:gd name="connsiteY0" fmla="*/ 57144 h 4296646"/>
              <a:gd name="connsiteX1" fmla="*/ 1483208 w 3880148"/>
              <a:gd name="connsiteY1" fmla="*/ 35629 h 4296646"/>
              <a:gd name="connsiteX2" fmla="*/ 2182455 w 3880148"/>
              <a:gd name="connsiteY2" fmla="*/ 487450 h 4296646"/>
              <a:gd name="connsiteX3" fmla="*/ 3537919 w 3880148"/>
              <a:gd name="connsiteY3" fmla="*/ 1251243 h 4296646"/>
              <a:gd name="connsiteX4" fmla="*/ 3849891 w 3880148"/>
              <a:gd name="connsiteY4" fmla="*/ 530481 h 4296646"/>
              <a:gd name="connsiteX5" fmla="*/ 2978521 w 3880148"/>
              <a:gd name="connsiteY5" fmla="*/ 229267 h 4296646"/>
              <a:gd name="connsiteX6" fmla="*/ 2386850 w 3880148"/>
              <a:gd name="connsiteY6" fmla="*/ 1778368 h 4296646"/>
              <a:gd name="connsiteX7" fmla="*/ 1870484 w 3880148"/>
              <a:gd name="connsiteY7" fmla="*/ 2466857 h 4296646"/>
              <a:gd name="connsiteX8" fmla="*/ 880780 w 3880148"/>
              <a:gd name="connsiteY8" fmla="*/ 3112316 h 4296646"/>
              <a:gd name="connsiteX9" fmla="*/ 41683 w 3880148"/>
              <a:gd name="connsiteY9" fmla="*/ 2961709 h 4296646"/>
              <a:gd name="connsiteX10" fmla="*/ 267595 w 3880148"/>
              <a:gd name="connsiteY10" fmla="*/ 2197917 h 4296646"/>
              <a:gd name="connsiteX11" fmla="*/ 1472451 w 3880148"/>
              <a:gd name="connsiteY11" fmla="*/ 2413069 h 4296646"/>
              <a:gd name="connsiteX12" fmla="*/ 2225486 w 3880148"/>
              <a:gd name="connsiteY12" fmla="*/ 3714746 h 4296646"/>
              <a:gd name="connsiteX13" fmla="*/ 2763369 w 3880148"/>
              <a:gd name="connsiteY13" fmla="*/ 4295657 h 4296646"/>
              <a:gd name="connsiteX0" fmla="*/ 461232 w 3850582"/>
              <a:gd name="connsiteY0" fmla="*/ 57144 h 4296646"/>
              <a:gd name="connsiteX1" fmla="*/ 1483208 w 3850582"/>
              <a:gd name="connsiteY1" fmla="*/ 35629 h 4296646"/>
              <a:gd name="connsiteX2" fmla="*/ 2182455 w 3850582"/>
              <a:gd name="connsiteY2" fmla="*/ 487450 h 4296646"/>
              <a:gd name="connsiteX3" fmla="*/ 3107613 w 3850582"/>
              <a:gd name="connsiteY3" fmla="*/ 1283516 h 4296646"/>
              <a:gd name="connsiteX4" fmla="*/ 3849891 w 3850582"/>
              <a:gd name="connsiteY4" fmla="*/ 530481 h 4296646"/>
              <a:gd name="connsiteX5" fmla="*/ 2978521 w 3850582"/>
              <a:gd name="connsiteY5" fmla="*/ 229267 h 4296646"/>
              <a:gd name="connsiteX6" fmla="*/ 2386850 w 3850582"/>
              <a:gd name="connsiteY6" fmla="*/ 1778368 h 4296646"/>
              <a:gd name="connsiteX7" fmla="*/ 1870484 w 3850582"/>
              <a:gd name="connsiteY7" fmla="*/ 2466857 h 4296646"/>
              <a:gd name="connsiteX8" fmla="*/ 880780 w 3850582"/>
              <a:gd name="connsiteY8" fmla="*/ 3112316 h 4296646"/>
              <a:gd name="connsiteX9" fmla="*/ 41683 w 3850582"/>
              <a:gd name="connsiteY9" fmla="*/ 2961709 h 4296646"/>
              <a:gd name="connsiteX10" fmla="*/ 267595 w 3850582"/>
              <a:gd name="connsiteY10" fmla="*/ 2197917 h 4296646"/>
              <a:gd name="connsiteX11" fmla="*/ 1472451 w 3850582"/>
              <a:gd name="connsiteY11" fmla="*/ 2413069 h 4296646"/>
              <a:gd name="connsiteX12" fmla="*/ 2225486 w 3850582"/>
              <a:gd name="connsiteY12" fmla="*/ 3714746 h 4296646"/>
              <a:gd name="connsiteX13" fmla="*/ 2763369 w 3850582"/>
              <a:gd name="connsiteY13" fmla="*/ 4295657 h 4296646"/>
              <a:gd name="connsiteX0" fmla="*/ 461232 w 3850786"/>
              <a:gd name="connsiteY0" fmla="*/ 116005 h 4355507"/>
              <a:gd name="connsiteX1" fmla="*/ 1483208 w 3850786"/>
              <a:gd name="connsiteY1" fmla="*/ 94490 h 4355507"/>
              <a:gd name="connsiteX2" fmla="*/ 3107613 w 3850786"/>
              <a:gd name="connsiteY2" fmla="*/ 1342377 h 4355507"/>
              <a:gd name="connsiteX3" fmla="*/ 3849891 w 3850786"/>
              <a:gd name="connsiteY3" fmla="*/ 589342 h 4355507"/>
              <a:gd name="connsiteX4" fmla="*/ 2978521 w 3850786"/>
              <a:gd name="connsiteY4" fmla="*/ 288128 h 4355507"/>
              <a:gd name="connsiteX5" fmla="*/ 2386850 w 3850786"/>
              <a:gd name="connsiteY5" fmla="*/ 1837229 h 4355507"/>
              <a:gd name="connsiteX6" fmla="*/ 1870484 w 3850786"/>
              <a:gd name="connsiteY6" fmla="*/ 2525718 h 4355507"/>
              <a:gd name="connsiteX7" fmla="*/ 880780 w 3850786"/>
              <a:gd name="connsiteY7" fmla="*/ 3171177 h 4355507"/>
              <a:gd name="connsiteX8" fmla="*/ 41683 w 3850786"/>
              <a:gd name="connsiteY8" fmla="*/ 3020570 h 4355507"/>
              <a:gd name="connsiteX9" fmla="*/ 267595 w 3850786"/>
              <a:gd name="connsiteY9" fmla="*/ 2256778 h 4355507"/>
              <a:gd name="connsiteX10" fmla="*/ 1472451 w 3850786"/>
              <a:gd name="connsiteY10" fmla="*/ 2471930 h 4355507"/>
              <a:gd name="connsiteX11" fmla="*/ 2225486 w 3850786"/>
              <a:gd name="connsiteY11" fmla="*/ 3773607 h 4355507"/>
              <a:gd name="connsiteX12" fmla="*/ 2763369 w 3850786"/>
              <a:gd name="connsiteY12" fmla="*/ 4354518 h 4355507"/>
              <a:gd name="connsiteX0" fmla="*/ 461232 w 4087154"/>
              <a:gd name="connsiteY0" fmla="*/ 116005 h 4355507"/>
              <a:gd name="connsiteX1" fmla="*/ 1483208 w 4087154"/>
              <a:gd name="connsiteY1" fmla="*/ 94490 h 4355507"/>
              <a:gd name="connsiteX2" fmla="*/ 3107613 w 4087154"/>
              <a:gd name="connsiteY2" fmla="*/ 1342377 h 4355507"/>
              <a:gd name="connsiteX3" fmla="*/ 4086560 w 4087154"/>
              <a:gd name="connsiteY3" fmla="*/ 750707 h 4355507"/>
              <a:gd name="connsiteX4" fmla="*/ 2978521 w 4087154"/>
              <a:gd name="connsiteY4" fmla="*/ 288128 h 4355507"/>
              <a:gd name="connsiteX5" fmla="*/ 2386850 w 4087154"/>
              <a:gd name="connsiteY5" fmla="*/ 1837229 h 4355507"/>
              <a:gd name="connsiteX6" fmla="*/ 1870484 w 4087154"/>
              <a:gd name="connsiteY6" fmla="*/ 2525718 h 4355507"/>
              <a:gd name="connsiteX7" fmla="*/ 880780 w 4087154"/>
              <a:gd name="connsiteY7" fmla="*/ 3171177 h 4355507"/>
              <a:gd name="connsiteX8" fmla="*/ 41683 w 4087154"/>
              <a:gd name="connsiteY8" fmla="*/ 3020570 h 4355507"/>
              <a:gd name="connsiteX9" fmla="*/ 267595 w 4087154"/>
              <a:gd name="connsiteY9" fmla="*/ 2256778 h 4355507"/>
              <a:gd name="connsiteX10" fmla="*/ 1472451 w 4087154"/>
              <a:gd name="connsiteY10" fmla="*/ 2471930 h 4355507"/>
              <a:gd name="connsiteX11" fmla="*/ 2225486 w 4087154"/>
              <a:gd name="connsiteY11" fmla="*/ 3773607 h 4355507"/>
              <a:gd name="connsiteX12" fmla="*/ 2763369 w 4087154"/>
              <a:gd name="connsiteY12" fmla="*/ 4354518 h 4355507"/>
              <a:gd name="connsiteX0" fmla="*/ 461232 w 4086651"/>
              <a:gd name="connsiteY0" fmla="*/ 116005 h 4355507"/>
              <a:gd name="connsiteX1" fmla="*/ 1483208 w 4086651"/>
              <a:gd name="connsiteY1" fmla="*/ 94490 h 4355507"/>
              <a:gd name="connsiteX2" fmla="*/ 3107613 w 4086651"/>
              <a:gd name="connsiteY2" fmla="*/ 1342377 h 4355507"/>
              <a:gd name="connsiteX3" fmla="*/ 4086560 w 4086651"/>
              <a:gd name="connsiteY3" fmla="*/ 750707 h 4355507"/>
              <a:gd name="connsiteX4" fmla="*/ 3161401 w 4086651"/>
              <a:gd name="connsiteY4" fmla="*/ 481765 h 4355507"/>
              <a:gd name="connsiteX5" fmla="*/ 2386850 w 4086651"/>
              <a:gd name="connsiteY5" fmla="*/ 1837229 h 4355507"/>
              <a:gd name="connsiteX6" fmla="*/ 1870484 w 4086651"/>
              <a:gd name="connsiteY6" fmla="*/ 2525718 h 4355507"/>
              <a:gd name="connsiteX7" fmla="*/ 880780 w 4086651"/>
              <a:gd name="connsiteY7" fmla="*/ 3171177 h 4355507"/>
              <a:gd name="connsiteX8" fmla="*/ 41683 w 4086651"/>
              <a:gd name="connsiteY8" fmla="*/ 3020570 h 4355507"/>
              <a:gd name="connsiteX9" fmla="*/ 267595 w 4086651"/>
              <a:gd name="connsiteY9" fmla="*/ 2256778 h 4355507"/>
              <a:gd name="connsiteX10" fmla="*/ 1472451 w 4086651"/>
              <a:gd name="connsiteY10" fmla="*/ 2471930 h 4355507"/>
              <a:gd name="connsiteX11" fmla="*/ 2225486 w 4086651"/>
              <a:gd name="connsiteY11" fmla="*/ 3773607 h 4355507"/>
              <a:gd name="connsiteX12" fmla="*/ 2763369 w 4086651"/>
              <a:gd name="connsiteY12" fmla="*/ 4354518 h 4355507"/>
              <a:gd name="connsiteX0" fmla="*/ 461232 w 4086699"/>
              <a:gd name="connsiteY0" fmla="*/ 116005 h 4355507"/>
              <a:gd name="connsiteX1" fmla="*/ 1483208 w 4086699"/>
              <a:gd name="connsiteY1" fmla="*/ 94490 h 4355507"/>
              <a:gd name="connsiteX2" fmla="*/ 3107613 w 4086699"/>
              <a:gd name="connsiteY2" fmla="*/ 1342377 h 4355507"/>
              <a:gd name="connsiteX3" fmla="*/ 4086560 w 4086699"/>
              <a:gd name="connsiteY3" fmla="*/ 750707 h 4355507"/>
              <a:gd name="connsiteX4" fmla="*/ 3161401 w 4086699"/>
              <a:gd name="connsiteY4" fmla="*/ 481765 h 4355507"/>
              <a:gd name="connsiteX5" fmla="*/ 2386850 w 4086699"/>
              <a:gd name="connsiteY5" fmla="*/ 1837229 h 4355507"/>
              <a:gd name="connsiteX6" fmla="*/ 1870484 w 4086699"/>
              <a:gd name="connsiteY6" fmla="*/ 2525718 h 4355507"/>
              <a:gd name="connsiteX7" fmla="*/ 880780 w 4086699"/>
              <a:gd name="connsiteY7" fmla="*/ 3171177 h 4355507"/>
              <a:gd name="connsiteX8" fmla="*/ 41683 w 4086699"/>
              <a:gd name="connsiteY8" fmla="*/ 3020570 h 4355507"/>
              <a:gd name="connsiteX9" fmla="*/ 267595 w 4086699"/>
              <a:gd name="connsiteY9" fmla="*/ 2256778 h 4355507"/>
              <a:gd name="connsiteX10" fmla="*/ 1472451 w 4086699"/>
              <a:gd name="connsiteY10" fmla="*/ 2471930 h 4355507"/>
              <a:gd name="connsiteX11" fmla="*/ 2225486 w 4086699"/>
              <a:gd name="connsiteY11" fmla="*/ 3773607 h 4355507"/>
              <a:gd name="connsiteX12" fmla="*/ 2763369 w 4086699"/>
              <a:gd name="connsiteY12" fmla="*/ 4354518 h 4355507"/>
              <a:gd name="connsiteX0" fmla="*/ 461232 w 4094812"/>
              <a:gd name="connsiteY0" fmla="*/ 116005 h 4355507"/>
              <a:gd name="connsiteX1" fmla="*/ 1483208 w 4094812"/>
              <a:gd name="connsiteY1" fmla="*/ 94490 h 4355507"/>
              <a:gd name="connsiteX2" fmla="*/ 3107613 w 4094812"/>
              <a:gd name="connsiteY2" fmla="*/ 1342377 h 4355507"/>
              <a:gd name="connsiteX3" fmla="*/ 4086560 w 4094812"/>
              <a:gd name="connsiteY3" fmla="*/ 750707 h 4355507"/>
              <a:gd name="connsiteX4" fmla="*/ 3161401 w 4094812"/>
              <a:gd name="connsiteY4" fmla="*/ 481765 h 4355507"/>
              <a:gd name="connsiteX5" fmla="*/ 2386850 w 4094812"/>
              <a:gd name="connsiteY5" fmla="*/ 1837229 h 4355507"/>
              <a:gd name="connsiteX6" fmla="*/ 1870484 w 4094812"/>
              <a:gd name="connsiteY6" fmla="*/ 2525718 h 4355507"/>
              <a:gd name="connsiteX7" fmla="*/ 880780 w 4094812"/>
              <a:gd name="connsiteY7" fmla="*/ 3171177 h 4355507"/>
              <a:gd name="connsiteX8" fmla="*/ 41683 w 4094812"/>
              <a:gd name="connsiteY8" fmla="*/ 3020570 h 4355507"/>
              <a:gd name="connsiteX9" fmla="*/ 267595 w 4094812"/>
              <a:gd name="connsiteY9" fmla="*/ 2256778 h 4355507"/>
              <a:gd name="connsiteX10" fmla="*/ 1472451 w 4094812"/>
              <a:gd name="connsiteY10" fmla="*/ 2471930 h 4355507"/>
              <a:gd name="connsiteX11" fmla="*/ 2225486 w 4094812"/>
              <a:gd name="connsiteY11" fmla="*/ 3773607 h 4355507"/>
              <a:gd name="connsiteX12" fmla="*/ 2763369 w 4094812"/>
              <a:gd name="connsiteY12" fmla="*/ 4354518 h 4355507"/>
              <a:gd name="connsiteX0" fmla="*/ 461232 w 4086699"/>
              <a:gd name="connsiteY0" fmla="*/ 116005 h 4355507"/>
              <a:gd name="connsiteX1" fmla="*/ 1483208 w 4086699"/>
              <a:gd name="connsiteY1" fmla="*/ 94490 h 4355507"/>
              <a:gd name="connsiteX2" fmla="*/ 3107613 w 4086699"/>
              <a:gd name="connsiteY2" fmla="*/ 1342377 h 4355507"/>
              <a:gd name="connsiteX3" fmla="*/ 4086560 w 4086699"/>
              <a:gd name="connsiteY3" fmla="*/ 750707 h 4355507"/>
              <a:gd name="connsiteX4" fmla="*/ 3161401 w 4086699"/>
              <a:gd name="connsiteY4" fmla="*/ 438735 h 4355507"/>
              <a:gd name="connsiteX5" fmla="*/ 2386850 w 4086699"/>
              <a:gd name="connsiteY5" fmla="*/ 1837229 h 4355507"/>
              <a:gd name="connsiteX6" fmla="*/ 1870484 w 4086699"/>
              <a:gd name="connsiteY6" fmla="*/ 2525718 h 4355507"/>
              <a:gd name="connsiteX7" fmla="*/ 880780 w 4086699"/>
              <a:gd name="connsiteY7" fmla="*/ 3171177 h 4355507"/>
              <a:gd name="connsiteX8" fmla="*/ 41683 w 4086699"/>
              <a:gd name="connsiteY8" fmla="*/ 3020570 h 4355507"/>
              <a:gd name="connsiteX9" fmla="*/ 267595 w 4086699"/>
              <a:gd name="connsiteY9" fmla="*/ 2256778 h 4355507"/>
              <a:gd name="connsiteX10" fmla="*/ 1472451 w 4086699"/>
              <a:gd name="connsiteY10" fmla="*/ 2471930 h 4355507"/>
              <a:gd name="connsiteX11" fmla="*/ 2225486 w 4086699"/>
              <a:gd name="connsiteY11" fmla="*/ 3773607 h 4355507"/>
              <a:gd name="connsiteX12" fmla="*/ 2763369 w 4086699"/>
              <a:gd name="connsiteY12" fmla="*/ 4354518 h 4355507"/>
              <a:gd name="connsiteX0" fmla="*/ 461232 w 4089039"/>
              <a:gd name="connsiteY0" fmla="*/ 120784 h 4360286"/>
              <a:gd name="connsiteX1" fmla="*/ 1483208 w 4089039"/>
              <a:gd name="connsiteY1" fmla="*/ 99269 h 4360286"/>
              <a:gd name="connsiteX2" fmla="*/ 3365796 w 4089039"/>
              <a:gd name="connsiteY2" fmla="*/ 1411702 h 4360286"/>
              <a:gd name="connsiteX3" fmla="*/ 4086560 w 4089039"/>
              <a:gd name="connsiteY3" fmla="*/ 755486 h 4360286"/>
              <a:gd name="connsiteX4" fmla="*/ 3161401 w 4089039"/>
              <a:gd name="connsiteY4" fmla="*/ 443514 h 4360286"/>
              <a:gd name="connsiteX5" fmla="*/ 2386850 w 4089039"/>
              <a:gd name="connsiteY5" fmla="*/ 1842008 h 4360286"/>
              <a:gd name="connsiteX6" fmla="*/ 1870484 w 4089039"/>
              <a:gd name="connsiteY6" fmla="*/ 2530497 h 4360286"/>
              <a:gd name="connsiteX7" fmla="*/ 880780 w 4089039"/>
              <a:gd name="connsiteY7" fmla="*/ 3175956 h 4360286"/>
              <a:gd name="connsiteX8" fmla="*/ 41683 w 4089039"/>
              <a:gd name="connsiteY8" fmla="*/ 3025349 h 4360286"/>
              <a:gd name="connsiteX9" fmla="*/ 267595 w 4089039"/>
              <a:gd name="connsiteY9" fmla="*/ 2261557 h 4360286"/>
              <a:gd name="connsiteX10" fmla="*/ 1472451 w 4089039"/>
              <a:gd name="connsiteY10" fmla="*/ 2476709 h 4360286"/>
              <a:gd name="connsiteX11" fmla="*/ 2225486 w 4089039"/>
              <a:gd name="connsiteY11" fmla="*/ 3778386 h 4360286"/>
              <a:gd name="connsiteX12" fmla="*/ 2763369 w 4089039"/>
              <a:gd name="connsiteY12" fmla="*/ 4359297 h 4360286"/>
              <a:gd name="connsiteX0" fmla="*/ 461232 w 4091118"/>
              <a:gd name="connsiteY0" fmla="*/ 120784 h 4360286"/>
              <a:gd name="connsiteX1" fmla="*/ 1483208 w 4091118"/>
              <a:gd name="connsiteY1" fmla="*/ 99269 h 4360286"/>
              <a:gd name="connsiteX2" fmla="*/ 3365796 w 4091118"/>
              <a:gd name="connsiteY2" fmla="*/ 1411702 h 4360286"/>
              <a:gd name="connsiteX3" fmla="*/ 4086560 w 4091118"/>
              <a:gd name="connsiteY3" fmla="*/ 755486 h 4360286"/>
              <a:gd name="connsiteX4" fmla="*/ 3161401 w 4091118"/>
              <a:gd name="connsiteY4" fmla="*/ 443514 h 4360286"/>
              <a:gd name="connsiteX5" fmla="*/ 2386850 w 4091118"/>
              <a:gd name="connsiteY5" fmla="*/ 1842008 h 4360286"/>
              <a:gd name="connsiteX6" fmla="*/ 1870484 w 4091118"/>
              <a:gd name="connsiteY6" fmla="*/ 2530497 h 4360286"/>
              <a:gd name="connsiteX7" fmla="*/ 880780 w 4091118"/>
              <a:gd name="connsiteY7" fmla="*/ 3175956 h 4360286"/>
              <a:gd name="connsiteX8" fmla="*/ 41683 w 4091118"/>
              <a:gd name="connsiteY8" fmla="*/ 3025349 h 4360286"/>
              <a:gd name="connsiteX9" fmla="*/ 267595 w 4091118"/>
              <a:gd name="connsiteY9" fmla="*/ 2261557 h 4360286"/>
              <a:gd name="connsiteX10" fmla="*/ 1472451 w 4091118"/>
              <a:gd name="connsiteY10" fmla="*/ 2476709 h 4360286"/>
              <a:gd name="connsiteX11" fmla="*/ 2225486 w 4091118"/>
              <a:gd name="connsiteY11" fmla="*/ 3778386 h 4360286"/>
              <a:gd name="connsiteX12" fmla="*/ 2763369 w 4091118"/>
              <a:gd name="connsiteY12" fmla="*/ 4359297 h 4360286"/>
              <a:gd name="connsiteX0" fmla="*/ 461232 w 4096455"/>
              <a:gd name="connsiteY0" fmla="*/ 120784 h 4360286"/>
              <a:gd name="connsiteX1" fmla="*/ 1483208 w 4096455"/>
              <a:gd name="connsiteY1" fmla="*/ 99269 h 4360286"/>
              <a:gd name="connsiteX2" fmla="*/ 3365796 w 4096455"/>
              <a:gd name="connsiteY2" fmla="*/ 1411702 h 4360286"/>
              <a:gd name="connsiteX3" fmla="*/ 4086560 w 4096455"/>
              <a:gd name="connsiteY3" fmla="*/ 755486 h 4360286"/>
              <a:gd name="connsiteX4" fmla="*/ 3161401 w 4096455"/>
              <a:gd name="connsiteY4" fmla="*/ 443514 h 4360286"/>
              <a:gd name="connsiteX5" fmla="*/ 2386850 w 4096455"/>
              <a:gd name="connsiteY5" fmla="*/ 1842008 h 4360286"/>
              <a:gd name="connsiteX6" fmla="*/ 1870484 w 4096455"/>
              <a:gd name="connsiteY6" fmla="*/ 2530497 h 4360286"/>
              <a:gd name="connsiteX7" fmla="*/ 880780 w 4096455"/>
              <a:gd name="connsiteY7" fmla="*/ 3175956 h 4360286"/>
              <a:gd name="connsiteX8" fmla="*/ 41683 w 4096455"/>
              <a:gd name="connsiteY8" fmla="*/ 3025349 h 4360286"/>
              <a:gd name="connsiteX9" fmla="*/ 267595 w 4096455"/>
              <a:gd name="connsiteY9" fmla="*/ 2261557 h 4360286"/>
              <a:gd name="connsiteX10" fmla="*/ 1472451 w 4096455"/>
              <a:gd name="connsiteY10" fmla="*/ 2476709 h 4360286"/>
              <a:gd name="connsiteX11" fmla="*/ 2225486 w 4096455"/>
              <a:gd name="connsiteY11" fmla="*/ 3778386 h 4360286"/>
              <a:gd name="connsiteX12" fmla="*/ 2763369 w 4096455"/>
              <a:gd name="connsiteY12" fmla="*/ 4359297 h 4360286"/>
              <a:gd name="connsiteX0" fmla="*/ 461232 w 4096455"/>
              <a:gd name="connsiteY0" fmla="*/ 109390 h 4348892"/>
              <a:gd name="connsiteX1" fmla="*/ 1483208 w 4096455"/>
              <a:gd name="connsiteY1" fmla="*/ 87875 h 4348892"/>
              <a:gd name="connsiteX2" fmla="*/ 3365796 w 4096455"/>
              <a:gd name="connsiteY2" fmla="*/ 1400308 h 4348892"/>
              <a:gd name="connsiteX3" fmla="*/ 4086560 w 4096455"/>
              <a:gd name="connsiteY3" fmla="*/ 744092 h 4348892"/>
              <a:gd name="connsiteX4" fmla="*/ 3161401 w 4096455"/>
              <a:gd name="connsiteY4" fmla="*/ 432120 h 4348892"/>
              <a:gd name="connsiteX5" fmla="*/ 2386850 w 4096455"/>
              <a:gd name="connsiteY5" fmla="*/ 1830614 h 4348892"/>
              <a:gd name="connsiteX6" fmla="*/ 1870484 w 4096455"/>
              <a:gd name="connsiteY6" fmla="*/ 2519103 h 4348892"/>
              <a:gd name="connsiteX7" fmla="*/ 880780 w 4096455"/>
              <a:gd name="connsiteY7" fmla="*/ 3164562 h 4348892"/>
              <a:gd name="connsiteX8" fmla="*/ 41683 w 4096455"/>
              <a:gd name="connsiteY8" fmla="*/ 3013955 h 4348892"/>
              <a:gd name="connsiteX9" fmla="*/ 267595 w 4096455"/>
              <a:gd name="connsiteY9" fmla="*/ 2250163 h 4348892"/>
              <a:gd name="connsiteX10" fmla="*/ 1472451 w 4096455"/>
              <a:gd name="connsiteY10" fmla="*/ 2465315 h 4348892"/>
              <a:gd name="connsiteX11" fmla="*/ 2225486 w 4096455"/>
              <a:gd name="connsiteY11" fmla="*/ 3766992 h 4348892"/>
              <a:gd name="connsiteX12" fmla="*/ 2763369 w 4096455"/>
              <a:gd name="connsiteY12" fmla="*/ 4347903 h 4348892"/>
              <a:gd name="connsiteX0" fmla="*/ 461232 w 4092648"/>
              <a:gd name="connsiteY0" fmla="*/ 40733 h 4280235"/>
              <a:gd name="connsiteX1" fmla="*/ 1418662 w 4092648"/>
              <a:gd name="connsiteY1" fmla="*/ 116037 h 4280235"/>
              <a:gd name="connsiteX2" fmla="*/ 3365796 w 4092648"/>
              <a:gd name="connsiteY2" fmla="*/ 1331651 h 4280235"/>
              <a:gd name="connsiteX3" fmla="*/ 4086560 w 4092648"/>
              <a:gd name="connsiteY3" fmla="*/ 675435 h 4280235"/>
              <a:gd name="connsiteX4" fmla="*/ 3161401 w 4092648"/>
              <a:gd name="connsiteY4" fmla="*/ 363463 h 4280235"/>
              <a:gd name="connsiteX5" fmla="*/ 2386850 w 4092648"/>
              <a:gd name="connsiteY5" fmla="*/ 1761957 h 4280235"/>
              <a:gd name="connsiteX6" fmla="*/ 1870484 w 4092648"/>
              <a:gd name="connsiteY6" fmla="*/ 2450446 h 4280235"/>
              <a:gd name="connsiteX7" fmla="*/ 880780 w 4092648"/>
              <a:gd name="connsiteY7" fmla="*/ 3095905 h 4280235"/>
              <a:gd name="connsiteX8" fmla="*/ 41683 w 4092648"/>
              <a:gd name="connsiteY8" fmla="*/ 2945298 h 4280235"/>
              <a:gd name="connsiteX9" fmla="*/ 267595 w 4092648"/>
              <a:gd name="connsiteY9" fmla="*/ 2181506 h 4280235"/>
              <a:gd name="connsiteX10" fmla="*/ 1472451 w 4092648"/>
              <a:gd name="connsiteY10" fmla="*/ 2396658 h 4280235"/>
              <a:gd name="connsiteX11" fmla="*/ 2225486 w 4092648"/>
              <a:gd name="connsiteY11" fmla="*/ 3698335 h 4280235"/>
              <a:gd name="connsiteX12" fmla="*/ 2763369 w 4092648"/>
              <a:gd name="connsiteY12" fmla="*/ 4279246 h 4280235"/>
              <a:gd name="connsiteX0" fmla="*/ 461232 w 4092648"/>
              <a:gd name="connsiteY0" fmla="*/ 6119 h 4245621"/>
              <a:gd name="connsiteX1" fmla="*/ 1418662 w 4092648"/>
              <a:gd name="connsiteY1" fmla="*/ 81423 h 4245621"/>
              <a:gd name="connsiteX2" fmla="*/ 3365796 w 4092648"/>
              <a:gd name="connsiteY2" fmla="*/ 1297037 h 4245621"/>
              <a:gd name="connsiteX3" fmla="*/ 4086560 w 4092648"/>
              <a:gd name="connsiteY3" fmla="*/ 640821 h 4245621"/>
              <a:gd name="connsiteX4" fmla="*/ 3161401 w 4092648"/>
              <a:gd name="connsiteY4" fmla="*/ 328849 h 4245621"/>
              <a:gd name="connsiteX5" fmla="*/ 2386850 w 4092648"/>
              <a:gd name="connsiteY5" fmla="*/ 1727343 h 4245621"/>
              <a:gd name="connsiteX6" fmla="*/ 1870484 w 4092648"/>
              <a:gd name="connsiteY6" fmla="*/ 2415832 h 4245621"/>
              <a:gd name="connsiteX7" fmla="*/ 880780 w 4092648"/>
              <a:gd name="connsiteY7" fmla="*/ 3061291 h 4245621"/>
              <a:gd name="connsiteX8" fmla="*/ 41683 w 4092648"/>
              <a:gd name="connsiteY8" fmla="*/ 2910684 h 4245621"/>
              <a:gd name="connsiteX9" fmla="*/ 267595 w 4092648"/>
              <a:gd name="connsiteY9" fmla="*/ 2146892 h 4245621"/>
              <a:gd name="connsiteX10" fmla="*/ 1472451 w 4092648"/>
              <a:gd name="connsiteY10" fmla="*/ 2362044 h 4245621"/>
              <a:gd name="connsiteX11" fmla="*/ 2225486 w 4092648"/>
              <a:gd name="connsiteY11" fmla="*/ 3663721 h 4245621"/>
              <a:gd name="connsiteX12" fmla="*/ 2763369 w 4092648"/>
              <a:gd name="connsiteY12" fmla="*/ 4244632 h 4245621"/>
              <a:gd name="connsiteX0" fmla="*/ 456865 w 4088281"/>
              <a:gd name="connsiteY0" fmla="*/ 6119 h 4245621"/>
              <a:gd name="connsiteX1" fmla="*/ 1414295 w 4088281"/>
              <a:gd name="connsiteY1" fmla="*/ 81423 h 4245621"/>
              <a:gd name="connsiteX2" fmla="*/ 3361429 w 4088281"/>
              <a:gd name="connsiteY2" fmla="*/ 1297037 h 4245621"/>
              <a:gd name="connsiteX3" fmla="*/ 4082193 w 4088281"/>
              <a:gd name="connsiteY3" fmla="*/ 640821 h 4245621"/>
              <a:gd name="connsiteX4" fmla="*/ 3157034 w 4088281"/>
              <a:gd name="connsiteY4" fmla="*/ 328849 h 4245621"/>
              <a:gd name="connsiteX5" fmla="*/ 2382483 w 4088281"/>
              <a:gd name="connsiteY5" fmla="*/ 1727343 h 4245621"/>
              <a:gd name="connsiteX6" fmla="*/ 1866117 w 4088281"/>
              <a:gd name="connsiteY6" fmla="*/ 2415832 h 4245621"/>
              <a:gd name="connsiteX7" fmla="*/ 876413 w 4088281"/>
              <a:gd name="connsiteY7" fmla="*/ 3061291 h 4245621"/>
              <a:gd name="connsiteX8" fmla="*/ 37316 w 4088281"/>
              <a:gd name="connsiteY8" fmla="*/ 2910684 h 4245621"/>
              <a:gd name="connsiteX9" fmla="*/ 263228 w 4088281"/>
              <a:gd name="connsiteY9" fmla="*/ 2146892 h 4245621"/>
              <a:gd name="connsiteX10" fmla="*/ 1295962 w 4088281"/>
              <a:gd name="connsiteY10" fmla="*/ 2189922 h 4245621"/>
              <a:gd name="connsiteX11" fmla="*/ 2221119 w 4088281"/>
              <a:gd name="connsiteY11" fmla="*/ 3663721 h 4245621"/>
              <a:gd name="connsiteX12" fmla="*/ 2759002 w 4088281"/>
              <a:gd name="connsiteY12" fmla="*/ 4244632 h 4245621"/>
              <a:gd name="connsiteX0" fmla="*/ 447863 w 4079279"/>
              <a:gd name="connsiteY0" fmla="*/ 6119 h 4245621"/>
              <a:gd name="connsiteX1" fmla="*/ 1405293 w 4079279"/>
              <a:gd name="connsiteY1" fmla="*/ 81423 h 4245621"/>
              <a:gd name="connsiteX2" fmla="*/ 3352427 w 4079279"/>
              <a:gd name="connsiteY2" fmla="*/ 1297037 h 4245621"/>
              <a:gd name="connsiteX3" fmla="*/ 4073191 w 4079279"/>
              <a:gd name="connsiteY3" fmla="*/ 640821 h 4245621"/>
              <a:gd name="connsiteX4" fmla="*/ 3148032 w 4079279"/>
              <a:gd name="connsiteY4" fmla="*/ 328849 h 4245621"/>
              <a:gd name="connsiteX5" fmla="*/ 2373481 w 4079279"/>
              <a:gd name="connsiteY5" fmla="*/ 1727343 h 4245621"/>
              <a:gd name="connsiteX6" fmla="*/ 1857115 w 4079279"/>
              <a:gd name="connsiteY6" fmla="*/ 2415832 h 4245621"/>
              <a:gd name="connsiteX7" fmla="*/ 867411 w 4079279"/>
              <a:gd name="connsiteY7" fmla="*/ 3061291 h 4245621"/>
              <a:gd name="connsiteX8" fmla="*/ 28314 w 4079279"/>
              <a:gd name="connsiteY8" fmla="*/ 2910684 h 4245621"/>
              <a:gd name="connsiteX9" fmla="*/ 254226 w 4079279"/>
              <a:gd name="connsiteY9" fmla="*/ 2146892 h 4245621"/>
              <a:gd name="connsiteX10" fmla="*/ 1286960 w 4079279"/>
              <a:gd name="connsiteY10" fmla="*/ 2189922 h 4245621"/>
              <a:gd name="connsiteX11" fmla="*/ 2212117 w 4079279"/>
              <a:gd name="connsiteY11" fmla="*/ 3663721 h 4245621"/>
              <a:gd name="connsiteX12" fmla="*/ 2750000 w 4079279"/>
              <a:gd name="connsiteY12" fmla="*/ 4244632 h 4245621"/>
              <a:gd name="connsiteX0" fmla="*/ 478158 w 4109574"/>
              <a:gd name="connsiteY0" fmla="*/ 6119 h 4245621"/>
              <a:gd name="connsiteX1" fmla="*/ 1435588 w 4109574"/>
              <a:gd name="connsiteY1" fmla="*/ 81423 h 4245621"/>
              <a:gd name="connsiteX2" fmla="*/ 3382722 w 4109574"/>
              <a:gd name="connsiteY2" fmla="*/ 1297037 h 4245621"/>
              <a:gd name="connsiteX3" fmla="*/ 4103486 w 4109574"/>
              <a:gd name="connsiteY3" fmla="*/ 640821 h 4245621"/>
              <a:gd name="connsiteX4" fmla="*/ 3178327 w 4109574"/>
              <a:gd name="connsiteY4" fmla="*/ 328849 h 4245621"/>
              <a:gd name="connsiteX5" fmla="*/ 2403776 w 4109574"/>
              <a:gd name="connsiteY5" fmla="*/ 1727343 h 4245621"/>
              <a:gd name="connsiteX6" fmla="*/ 1887410 w 4109574"/>
              <a:gd name="connsiteY6" fmla="*/ 2415832 h 4245621"/>
              <a:gd name="connsiteX7" fmla="*/ 897706 w 4109574"/>
              <a:gd name="connsiteY7" fmla="*/ 3061291 h 4245621"/>
              <a:gd name="connsiteX8" fmla="*/ 58609 w 4109574"/>
              <a:gd name="connsiteY8" fmla="*/ 2910684 h 4245621"/>
              <a:gd name="connsiteX9" fmla="*/ 209217 w 4109574"/>
              <a:gd name="connsiteY9" fmla="*/ 2179165 h 4245621"/>
              <a:gd name="connsiteX10" fmla="*/ 1317255 w 4109574"/>
              <a:gd name="connsiteY10" fmla="*/ 2189922 h 4245621"/>
              <a:gd name="connsiteX11" fmla="*/ 2242412 w 4109574"/>
              <a:gd name="connsiteY11" fmla="*/ 3663721 h 4245621"/>
              <a:gd name="connsiteX12" fmla="*/ 2780295 w 4109574"/>
              <a:gd name="connsiteY12" fmla="*/ 4244632 h 4245621"/>
              <a:gd name="connsiteX0" fmla="*/ 468467 w 4099883"/>
              <a:gd name="connsiteY0" fmla="*/ 6119 h 4245621"/>
              <a:gd name="connsiteX1" fmla="*/ 1425897 w 4099883"/>
              <a:gd name="connsiteY1" fmla="*/ 81423 h 4245621"/>
              <a:gd name="connsiteX2" fmla="*/ 3373031 w 4099883"/>
              <a:gd name="connsiteY2" fmla="*/ 1297037 h 4245621"/>
              <a:gd name="connsiteX3" fmla="*/ 4093795 w 4099883"/>
              <a:gd name="connsiteY3" fmla="*/ 640821 h 4245621"/>
              <a:gd name="connsiteX4" fmla="*/ 3168636 w 4099883"/>
              <a:gd name="connsiteY4" fmla="*/ 328849 h 4245621"/>
              <a:gd name="connsiteX5" fmla="*/ 2394085 w 4099883"/>
              <a:gd name="connsiteY5" fmla="*/ 1727343 h 4245621"/>
              <a:gd name="connsiteX6" fmla="*/ 1877719 w 4099883"/>
              <a:gd name="connsiteY6" fmla="*/ 2415832 h 4245621"/>
              <a:gd name="connsiteX7" fmla="*/ 888015 w 4099883"/>
              <a:gd name="connsiteY7" fmla="*/ 3061291 h 4245621"/>
              <a:gd name="connsiteX8" fmla="*/ 48918 w 4099883"/>
              <a:gd name="connsiteY8" fmla="*/ 2910684 h 4245621"/>
              <a:gd name="connsiteX9" fmla="*/ 199526 w 4099883"/>
              <a:gd name="connsiteY9" fmla="*/ 2179165 h 4245621"/>
              <a:gd name="connsiteX10" fmla="*/ 1027865 w 4099883"/>
              <a:gd name="connsiteY10" fmla="*/ 2243710 h 4245621"/>
              <a:gd name="connsiteX11" fmla="*/ 2232721 w 4099883"/>
              <a:gd name="connsiteY11" fmla="*/ 3663721 h 4245621"/>
              <a:gd name="connsiteX12" fmla="*/ 2770604 w 4099883"/>
              <a:gd name="connsiteY12" fmla="*/ 4244632 h 4245621"/>
              <a:gd name="connsiteX0" fmla="*/ 468467 w 4099883"/>
              <a:gd name="connsiteY0" fmla="*/ 6119 h 4245621"/>
              <a:gd name="connsiteX1" fmla="*/ 1425897 w 4099883"/>
              <a:gd name="connsiteY1" fmla="*/ 81423 h 4245621"/>
              <a:gd name="connsiteX2" fmla="*/ 3373031 w 4099883"/>
              <a:gd name="connsiteY2" fmla="*/ 1297037 h 4245621"/>
              <a:gd name="connsiteX3" fmla="*/ 4093795 w 4099883"/>
              <a:gd name="connsiteY3" fmla="*/ 640821 h 4245621"/>
              <a:gd name="connsiteX4" fmla="*/ 3168636 w 4099883"/>
              <a:gd name="connsiteY4" fmla="*/ 328849 h 4245621"/>
              <a:gd name="connsiteX5" fmla="*/ 2394085 w 4099883"/>
              <a:gd name="connsiteY5" fmla="*/ 1727343 h 4245621"/>
              <a:gd name="connsiteX6" fmla="*/ 1877719 w 4099883"/>
              <a:gd name="connsiteY6" fmla="*/ 2415832 h 4245621"/>
              <a:gd name="connsiteX7" fmla="*/ 888015 w 4099883"/>
              <a:gd name="connsiteY7" fmla="*/ 3061291 h 4245621"/>
              <a:gd name="connsiteX8" fmla="*/ 48918 w 4099883"/>
              <a:gd name="connsiteY8" fmla="*/ 2910684 h 4245621"/>
              <a:gd name="connsiteX9" fmla="*/ 199526 w 4099883"/>
              <a:gd name="connsiteY9" fmla="*/ 2179165 h 4245621"/>
              <a:gd name="connsiteX10" fmla="*/ 1027865 w 4099883"/>
              <a:gd name="connsiteY10" fmla="*/ 2243710 h 4245621"/>
              <a:gd name="connsiteX11" fmla="*/ 2232721 w 4099883"/>
              <a:gd name="connsiteY11" fmla="*/ 3663721 h 4245621"/>
              <a:gd name="connsiteX12" fmla="*/ 2770604 w 4099883"/>
              <a:gd name="connsiteY12" fmla="*/ 4244632 h 4245621"/>
              <a:gd name="connsiteX0" fmla="*/ 482308 w 4113724"/>
              <a:gd name="connsiteY0" fmla="*/ 6119 h 4245621"/>
              <a:gd name="connsiteX1" fmla="*/ 1439738 w 4113724"/>
              <a:gd name="connsiteY1" fmla="*/ 81423 h 4245621"/>
              <a:gd name="connsiteX2" fmla="*/ 3386872 w 4113724"/>
              <a:gd name="connsiteY2" fmla="*/ 1297037 h 4245621"/>
              <a:gd name="connsiteX3" fmla="*/ 4107636 w 4113724"/>
              <a:gd name="connsiteY3" fmla="*/ 640821 h 4245621"/>
              <a:gd name="connsiteX4" fmla="*/ 3182477 w 4113724"/>
              <a:gd name="connsiteY4" fmla="*/ 328849 h 4245621"/>
              <a:gd name="connsiteX5" fmla="*/ 2407926 w 4113724"/>
              <a:gd name="connsiteY5" fmla="*/ 1727343 h 4245621"/>
              <a:gd name="connsiteX6" fmla="*/ 1891560 w 4113724"/>
              <a:gd name="connsiteY6" fmla="*/ 2415832 h 4245621"/>
              <a:gd name="connsiteX7" fmla="*/ 901856 w 4113724"/>
              <a:gd name="connsiteY7" fmla="*/ 3061291 h 4245621"/>
              <a:gd name="connsiteX8" fmla="*/ 62759 w 4113724"/>
              <a:gd name="connsiteY8" fmla="*/ 2910684 h 4245621"/>
              <a:gd name="connsiteX9" fmla="*/ 170336 w 4113724"/>
              <a:gd name="connsiteY9" fmla="*/ 2265227 h 4245621"/>
              <a:gd name="connsiteX10" fmla="*/ 1041706 w 4113724"/>
              <a:gd name="connsiteY10" fmla="*/ 2243710 h 4245621"/>
              <a:gd name="connsiteX11" fmla="*/ 2246562 w 4113724"/>
              <a:gd name="connsiteY11" fmla="*/ 3663721 h 4245621"/>
              <a:gd name="connsiteX12" fmla="*/ 2784445 w 4113724"/>
              <a:gd name="connsiteY12" fmla="*/ 4244632 h 4245621"/>
              <a:gd name="connsiteX0" fmla="*/ 488262 w 4119678"/>
              <a:gd name="connsiteY0" fmla="*/ 6119 h 4245621"/>
              <a:gd name="connsiteX1" fmla="*/ 1445692 w 4119678"/>
              <a:gd name="connsiteY1" fmla="*/ 81423 h 4245621"/>
              <a:gd name="connsiteX2" fmla="*/ 3392826 w 4119678"/>
              <a:gd name="connsiteY2" fmla="*/ 1297037 h 4245621"/>
              <a:gd name="connsiteX3" fmla="*/ 4113590 w 4119678"/>
              <a:gd name="connsiteY3" fmla="*/ 640821 h 4245621"/>
              <a:gd name="connsiteX4" fmla="*/ 3188431 w 4119678"/>
              <a:gd name="connsiteY4" fmla="*/ 328849 h 4245621"/>
              <a:gd name="connsiteX5" fmla="*/ 2413880 w 4119678"/>
              <a:gd name="connsiteY5" fmla="*/ 1727343 h 4245621"/>
              <a:gd name="connsiteX6" fmla="*/ 1897514 w 4119678"/>
              <a:gd name="connsiteY6" fmla="*/ 2415832 h 4245621"/>
              <a:gd name="connsiteX7" fmla="*/ 907810 w 4119678"/>
              <a:gd name="connsiteY7" fmla="*/ 3061291 h 4245621"/>
              <a:gd name="connsiteX8" fmla="*/ 68713 w 4119678"/>
              <a:gd name="connsiteY8" fmla="*/ 2910684 h 4245621"/>
              <a:gd name="connsiteX9" fmla="*/ 176290 w 4119678"/>
              <a:gd name="connsiteY9" fmla="*/ 2265227 h 4245621"/>
              <a:gd name="connsiteX10" fmla="*/ 1187509 w 4119678"/>
              <a:gd name="connsiteY10" fmla="*/ 2286740 h 4245621"/>
              <a:gd name="connsiteX11" fmla="*/ 2252516 w 4119678"/>
              <a:gd name="connsiteY11" fmla="*/ 3663721 h 4245621"/>
              <a:gd name="connsiteX12" fmla="*/ 2790399 w 4119678"/>
              <a:gd name="connsiteY12" fmla="*/ 4244632 h 4245621"/>
              <a:gd name="connsiteX0" fmla="*/ 488262 w 4119678"/>
              <a:gd name="connsiteY0" fmla="*/ 6119 h 4245621"/>
              <a:gd name="connsiteX1" fmla="*/ 1445692 w 4119678"/>
              <a:gd name="connsiteY1" fmla="*/ 81423 h 4245621"/>
              <a:gd name="connsiteX2" fmla="*/ 3392826 w 4119678"/>
              <a:gd name="connsiteY2" fmla="*/ 1297037 h 4245621"/>
              <a:gd name="connsiteX3" fmla="*/ 4113590 w 4119678"/>
              <a:gd name="connsiteY3" fmla="*/ 640821 h 4245621"/>
              <a:gd name="connsiteX4" fmla="*/ 3188431 w 4119678"/>
              <a:gd name="connsiteY4" fmla="*/ 328849 h 4245621"/>
              <a:gd name="connsiteX5" fmla="*/ 2413880 w 4119678"/>
              <a:gd name="connsiteY5" fmla="*/ 1727343 h 4245621"/>
              <a:gd name="connsiteX6" fmla="*/ 1897514 w 4119678"/>
              <a:gd name="connsiteY6" fmla="*/ 2415832 h 4245621"/>
              <a:gd name="connsiteX7" fmla="*/ 907810 w 4119678"/>
              <a:gd name="connsiteY7" fmla="*/ 3061291 h 4245621"/>
              <a:gd name="connsiteX8" fmla="*/ 68713 w 4119678"/>
              <a:gd name="connsiteY8" fmla="*/ 2910684 h 4245621"/>
              <a:gd name="connsiteX9" fmla="*/ 176290 w 4119678"/>
              <a:gd name="connsiteY9" fmla="*/ 2265227 h 4245621"/>
              <a:gd name="connsiteX10" fmla="*/ 1187509 w 4119678"/>
              <a:gd name="connsiteY10" fmla="*/ 2286740 h 4245621"/>
              <a:gd name="connsiteX11" fmla="*/ 2252516 w 4119678"/>
              <a:gd name="connsiteY11" fmla="*/ 3663721 h 4245621"/>
              <a:gd name="connsiteX12" fmla="*/ 2790399 w 4119678"/>
              <a:gd name="connsiteY12" fmla="*/ 4244632 h 4245621"/>
              <a:gd name="connsiteX0" fmla="*/ 494250 w 4125666"/>
              <a:gd name="connsiteY0" fmla="*/ 6119 h 4245621"/>
              <a:gd name="connsiteX1" fmla="*/ 1451680 w 4125666"/>
              <a:gd name="connsiteY1" fmla="*/ 81423 h 4245621"/>
              <a:gd name="connsiteX2" fmla="*/ 3398814 w 4125666"/>
              <a:gd name="connsiteY2" fmla="*/ 1297037 h 4245621"/>
              <a:gd name="connsiteX3" fmla="*/ 4119578 w 4125666"/>
              <a:gd name="connsiteY3" fmla="*/ 640821 h 4245621"/>
              <a:gd name="connsiteX4" fmla="*/ 3194419 w 4125666"/>
              <a:gd name="connsiteY4" fmla="*/ 328849 h 4245621"/>
              <a:gd name="connsiteX5" fmla="*/ 2419868 w 4125666"/>
              <a:gd name="connsiteY5" fmla="*/ 1727343 h 4245621"/>
              <a:gd name="connsiteX6" fmla="*/ 1903502 w 4125666"/>
              <a:gd name="connsiteY6" fmla="*/ 2415832 h 4245621"/>
              <a:gd name="connsiteX7" fmla="*/ 913798 w 4125666"/>
              <a:gd name="connsiteY7" fmla="*/ 3061291 h 4245621"/>
              <a:gd name="connsiteX8" fmla="*/ 74701 w 4125666"/>
              <a:gd name="connsiteY8" fmla="*/ 2910684 h 4245621"/>
              <a:gd name="connsiteX9" fmla="*/ 182278 w 4125666"/>
              <a:gd name="connsiteY9" fmla="*/ 2265227 h 4245621"/>
              <a:gd name="connsiteX10" fmla="*/ 1193497 w 4125666"/>
              <a:gd name="connsiteY10" fmla="*/ 2286740 h 4245621"/>
              <a:gd name="connsiteX11" fmla="*/ 2258504 w 4125666"/>
              <a:gd name="connsiteY11" fmla="*/ 3663721 h 4245621"/>
              <a:gd name="connsiteX12" fmla="*/ 2796387 w 4125666"/>
              <a:gd name="connsiteY12" fmla="*/ 4244632 h 4245621"/>
              <a:gd name="connsiteX0" fmla="*/ 494250 w 4125666"/>
              <a:gd name="connsiteY0" fmla="*/ 6119 h 4245621"/>
              <a:gd name="connsiteX1" fmla="*/ 1451680 w 4125666"/>
              <a:gd name="connsiteY1" fmla="*/ 81423 h 4245621"/>
              <a:gd name="connsiteX2" fmla="*/ 3398814 w 4125666"/>
              <a:gd name="connsiteY2" fmla="*/ 1297037 h 4245621"/>
              <a:gd name="connsiteX3" fmla="*/ 4119578 w 4125666"/>
              <a:gd name="connsiteY3" fmla="*/ 640821 h 4245621"/>
              <a:gd name="connsiteX4" fmla="*/ 3194419 w 4125666"/>
              <a:gd name="connsiteY4" fmla="*/ 328849 h 4245621"/>
              <a:gd name="connsiteX5" fmla="*/ 2419868 w 4125666"/>
              <a:gd name="connsiteY5" fmla="*/ 1727343 h 4245621"/>
              <a:gd name="connsiteX6" fmla="*/ 1903502 w 4125666"/>
              <a:gd name="connsiteY6" fmla="*/ 2415832 h 4245621"/>
              <a:gd name="connsiteX7" fmla="*/ 913798 w 4125666"/>
              <a:gd name="connsiteY7" fmla="*/ 3061291 h 4245621"/>
              <a:gd name="connsiteX8" fmla="*/ 74701 w 4125666"/>
              <a:gd name="connsiteY8" fmla="*/ 2910684 h 4245621"/>
              <a:gd name="connsiteX9" fmla="*/ 182278 w 4125666"/>
              <a:gd name="connsiteY9" fmla="*/ 2265227 h 4245621"/>
              <a:gd name="connsiteX10" fmla="*/ 1193497 w 4125666"/>
              <a:gd name="connsiteY10" fmla="*/ 2286740 h 4245621"/>
              <a:gd name="connsiteX11" fmla="*/ 2258504 w 4125666"/>
              <a:gd name="connsiteY11" fmla="*/ 3663721 h 4245621"/>
              <a:gd name="connsiteX12" fmla="*/ 2796387 w 4125666"/>
              <a:gd name="connsiteY12" fmla="*/ 4244632 h 4245621"/>
              <a:gd name="connsiteX0" fmla="*/ 494250 w 4130195"/>
              <a:gd name="connsiteY0" fmla="*/ 6119 h 4245621"/>
              <a:gd name="connsiteX1" fmla="*/ 1451680 w 4130195"/>
              <a:gd name="connsiteY1" fmla="*/ 81423 h 4245621"/>
              <a:gd name="connsiteX2" fmla="*/ 3398814 w 4130195"/>
              <a:gd name="connsiteY2" fmla="*/ 1297037 h 4245621"/>
              <a:gd name="connsiteX3" fmla="*/ 4119578 w 4130195"/>
              <a:gd name="connsiteY3" fmla="*/ 640821 h 4245621"/>
              <a:gd name="connsiteX4" fmla="*/ 3194419 w 4130195"/>
              <a:gd name="connsiteY4" fmla="*/ 328849 h 4245621"/>
              <a:gd name="connsiteX5" fmla="*/ 2419868 w 4130195"/>
              <a:gd name="connsiteY5" fmla="*/ 1727343 h 4245621"/>
              <a:gd name="connsiteX6" fmla="*/ 1903502 w 4130195"/>
              <a:gd name="connsiteY6" fmla="*/ 2415832 h 4245621"/>
              <a:gd name="connsiteX7" fmla="*/ 913798 w 4130195"/>
              <a:gd name="connsiteY7" fmla="*/ 3061291 h 4245621"/>
              <a:gd name="connsiteX8" fmla="*/ 74701 w 4130195"/>
              <a:gd name="connsiteY8" fmla="*/ 2910684 h 4245621"/>
              <a:gd name="connsiteX9" fmla="*/ 182278 w 4130195"/>
              <a:gd name="connsiteY9" fmla="*/ 2265227 h 4245621"/>
              <a:gd name="connsiteX10" fmla="*/ 1193497 w 4130195"/>
              <a:gd name="connsiteY10" fmla="*/ 2286740 h 4245621"/>
              <a:gd name="connsiteX11" fmla="*/ 2258504 w 4130195"/>
              <a:gd name="connsiteY11" fmla="*/ 3663721 h 4245621"/>
              <a:gd name="connsiteX12" fmla="*/ 2796387 w 4130195"/>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419868 w 4046222"/>
              <a:gd name="connsiteY5" fmla="*/ 1727343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419868 w 4046222"/>
              <a:gd name="connsiteY5" fmla="*/ 1727343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25017 w 4046222"/>
              <a:gd name="connsiteY6" fmla="*/ 2544924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25017 w 4046222"/>
              <a:gd name="connsiteY6" fmla="*/ 2544924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484414 w 4046222"/>
              <a:gd name="connsiteY5" fmla="*/ 1436886 h 4245621"/>
              <a:gd name="connsiteX6" fmla="*/ 1925017 w 4046222"/>
              <a:gd name="connsiteY6" fmla="*/ 2544924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484414 w 4046222"/>
              <a:gd name="connsiteY5" fmla="*/ 1436886 h 4245621"/>
              <a:gd name="connsiteX6" fmla="*/ 1925017 w 4046222"/>
              <a:gd name="connsiteY6" fmla="*/ 2544924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23864 h 4263366"/>
              <a:gd name="connsiteX1" fmla="*/ 1451680 w 4046222"/>
              <a:gd name="connsiteY1" fmla="*/ 99168 h 4263366"/>
              <a:gd name="connsiteX2" fmla="*/ 3398814 w 4046222"/>
              <a:gd name="connsiteY2" fmla="*/ 1314782 h 4263366"/>
              <a:gd name="connsiteX3" fmla="*/ 4033517 w 4046222"/>
              <a:gd name="connsiteY3" fmla="*/ 647809 h 4263366"/>
              <a:gd name="connsiteX4" fmla="*/ 3194419 w 4046222"/>
              <a:gd name="connsiteY4" fmla="*/ 346594 h 4263366"/>
              <a:gd name="connsiteX5" fmla="*/ 2484414 w 4046222"/>
              <a:gd name="connsiteY5" fmla="*/ 1454631 h 4263366"/>
              <a:gd name="connsiteX6" fmla="*/ 1925017 w 4046222"/>
              <a:gd name="connsiteY6" fmla="*/ 2562669 h 4263366"/>
              <a:gd name="connsiteX7" fmla="*/ 913798 w 4046222"/>
              <a:gd name="connsiteY7" fmla="*/ 3079036 h 4263366"/>
              <a:gd name="connsiteX8" fmla="*/ 74701 w 4046222"/>
              <a:gd name="connsiteY8" fmla="*/ 2928429 h 4263366"/>
              <a:gd name="connsiteX9" fmla="*/ 182278 w 4046222"/>
              <a:gd name="connsiteY9" fmla="*/ 2282972 h 4263366"/>
              <a:gd name="connsiteX10" fmla="*/ 1193497 w 4046222"/>
              <a:gd name="connsiteY10" fmla="*/ 2304485 h 4263366"/>
              <a:gd name="connsiteX11" fmla="*/ 2258504 w 4046222"/>
              <a:gd name="connsiteY11" fmla="*/ 3681466 h 4263366"/>
              <a:gd name="connsiteX12" fmla="*/ 2796387 w 4046222"/>
              <a:gd name="connsiteY12" fmla="*/ 4262377 h 4263366"/>
              <a:gd name="connsiteX0" fmla="*/ 494250 w 4045337"/>
              <a:gd name="connsiteY0" fmla="*/ 17133 h 4256635"/>
              <a:gd name="connsiteX1" fmla="*/ 1623802 w 4045337"/>
              <a:gd name="connsiteY1" fmla="*/ 113952 h 4256635"/>
              <a:gd name="connsiteX2" fmla="*/ 3398814 w 4045337"/>
              <a:gd name="connsiteY2" fmla="*/ 1308051 h 4256635"/>
              <a:gd name="connsiteX3" fmla="*/ 4033517 w 4045337"/>
              <a:gd name="connsiteY3" fmla="*/ 641078 h 4256635"/>
              <a:gd name="connsiteX4" fmla="*/ 3194419 w 4045337"/>
              <a:gd name="connsiteY4" fmla="*/ 339863 h 4256635"/>
              <a:gd name="connsiteX5" fmla="*/ 2484414 w 4045337"/>
              <a:gd name="connsiteY5" fmla="*/ 1447900 h 4256635"/>
              <a:gd name="connsiteX6" fmla="*/ 1925017 w 4045337"/>
              <a:gd name="connsiteY6" fmla="*/ 2555938 h 4256635"/>
              <a:gd name="connsiteX7" fmla="*/ 913798 w 4045337"/>
              <a:gd name="connsiteY7" fmla="*/ 3072305 h 4256635"/>
              <a:gd name="connsiteX8" fmla="*/ 74701 w 4045337"/>
              <a:gd name="connsiteY8" fmla="*/ 2921698 h 4256635"/>
              <a:gd name="connsiteX9" fmla="*/ 182278 w 4045337"/>
              <a:gd name="connsiteY9" fmla="*/ 2276241 h 4256635"/>
              <a:gd name="connsiteX10" fmla="*/ 1193497 w 4045337"/>
              <a:gd name="connsiteY10" fmla="*/ 2297754 h 4256635"/>
              <a:gd name="connsiteX11" fmla="*/ 2258504 w 4045337"/>
              <a:gd name="connsiteY11" fmla="*/ 3674735 h 4256635"/>
              <a:gd name="connsiteX12" fmla="*/ 2796387 w 4045337"/>
              <a:gd name="connsiteY12" fmla="*/ 4255646 h 4256635"/>
              <a:gd name="connsiteX0" fmla="*/ 494250 w 4045337"/>
              <a:gd name="connsiteY0" fmla="*/ 28886 h 4268388"/>
              <a:gd name="connsiteX1" fmla="*/ 1623802 w 4045337"/>
              <a:gd name="connsiteY1" fmla="*/ 125705 h 4268388"/>
              <a:gd name="connsiteX2" fmla="*/ 3398814 w 4045337"/>
              <a:gd name="connsiteY2" fmla="*/ 1319804 h 4268388"/>
              <a:gd name="connsiteX3" fmla="*/ 4033517 w 4045337"/>
              <a:gd name="connsiteY3" fmla="*/ 652831 h 4268388"/>
              <a:gd name="connsiteX4" fmla="*/ 3194419 w 4045337"/>
              <a:gd name="connsiteY4" fmla="*/ 351616 h 4268388"/>
              <a:gd name="connsiteX5" fmla="*/ 2484414 w 4045337"/>
              <a:gd name="connsiteY5" fmla="*/ 1459653 h 4268388"/>
              <a:gd name="connsiteX6" fmla="*/ 1925017 w 4045337"/>
              <a:gd name="connsiteY6" fmla="*/ 2567691 h 4268388"/>
              <a:gd name="connsiteX7" fmla="*/ 913798 w 4045337"/>
              <a:gd name="connsiteY7" fmla="*/ 3084058 h 4268388"/>
              <a:gd name="connsiteX8" fmla="*/ 74701 w 4045337"/>
              <a:gd name="connsiteY8" fmla="*/ 2933451 h 4268388"/>
              <a:gd name="connsiteX9" fmla="*/ 182278 w 4045337"/>
              <a:gd name="connsiteY9" fmla="*/ 2287994 h 4268388"/>
              <a:gd name="connsiteX10" fmla="*/ 1193497 w 4045337"/>
              <a:gd name="connsiteY10" fmla="*/ 2309507 h 4268388"/>
              <a:gd name="connsiteX11" fmla="*/ 2258504 w 4045337"/>
              <a:gd name="connsiteY11" fmla="*/ 3686488 h 4268388"/>
              <a:gd name="connsiteX12" fmla="*/ 2796387 w 4045337"/>
              <a:gd name="connsiteY12" fmla="*/ 4267399 h 4268388"/>
              <a:gd name="connsiteX0" fmla="*/ 494250 w 4044984"/>
              <a:gd name="connsiteY0" fmla="*/ 10407 h 4249909"/>
              <a:gd name="connsiteX1" fmla="*/ 1699105 w 4044984"/>
              <a:gd name="connsiteY1" fmla="*/ 182530 h 4249909"/>
              <a:gd name="connsiteX2" fmla="*/ 3398814 w 4044984"/>
              <a:gd name="connsiteY2" fmla="*/ 1301325 h 4249909"/>
              <a:gd name="connsiteX3" fmla="*/ 4033517 w 4044984"/>
              <a:gd name="connsiteY3" fmla="*/ 634352 h 4249909"/>
              <a:gd name="connsiteX4" fmla="*/ 3194419 w 4044984"/>
              <a:gd name="connsiteY4" fmla="*/ 333137 h 4249909"/>
              <a:gd name="connsiteX5" fmla="*/ 2484414 w 4044984"/>
              <a:gd name="connsiteY5" fmla="*/ 1441174 h 4249909"/>
              <a:gd name="connsiteX6" fmla="*/ 1925017 w 4044984"/>
              <a:gd name="connsiteY6" fmla="*/ 2549212 h 4249909"/>
              <a:gd name="connsiteX7" fmla="*/ 913798 w 4044984"/>
              <a:gd name="connsiteY7" fmla="*/ 3065579 h 4249909"/>
              <a:gd name="connsiteX8" fmla="*/ 74701 w 4044984"/>
              <a:gd name="connsiteY8" fmla="*/ 2914972 h 4249909"/>
              <a:gd name="connsiteX9" fmla="*/ 182278 w 4044984"/>
              <a:gd name="connsiteY9" fmla="*/ 2269515 h 4249909"/>
              <a:gd name="connsiteX10" fmla="*/ 1193497 w 4044984"/>
              <a:gd name="connsiteY10" fmla="*/ 2291028 h 4249909"/>
              <a:gd name="connsiteX11" fmla="*/ 2258504 w 4044984"/>
              <a:gd name="connsiteY11" fmla="*/ 3668009 h 4249909"/>
              <a:gd name="connsiteX12" fmla="*/ 2796387 w 4044984"/>
              <a:gd name="connsiteY12" fmla="*/ 4248920 h 4249909"/>
              <a:gd name="connsiteX0" fmla="*/ 494250 w 4044984"/>
              <a:gd name="connsiteY0" fmla="*/ 10407 h 4249668"/>
              <a:gd name="connsiteX1" fmla="*/ 1699105 w 4044984"/>
              <a:gd name="connsiteY1" fmla="*/ 182530 h 4249668"/>
              <a:gd name="connsiteX2" fmla="*/ 3398814 w 4044984"/>
              <a:gd name="connsiteY2" fmla="*/ 1301325 h 4249668"/>
              <a:gd name="connsiteX3" fmla="*/ 4033517 w 4044984"/>
              <a:gd name="connsiteY3" fmla="*/ 634352 h 4249668"/>
              <a:gd name="connsiteX4" fmla="*/ 3194419 w 4044984"/>
              <a:gd name="connsiteY4" fmla="*/ 333137 h 4249668"/>
              <a:gd name="connsiteX5" fmla="*/ 2484414 w 4044984"/>
              <a:gd name="connsiteY5" fmla="*/ 1441174 h 4249668"/>
              <a:gd name="connsiteX6" fmla="*/ 1925017 w 4044984"/>
              <a:gd name="connsiteY6" fmla="*/ 2549212 h 4249668"/>
              <a:gd name="connsiteX7" fmla="*/ 913798 w 4044984"/>
              <a:gd name="connsiteY7" fmla="*/ 3065579 h 4249668"/>
              <a:gd name="connsiteX8" fmla="*/ 74701 w 4044984"/>
              <a:gd name="connsiteY8" fmla="*/ 2914972 h 4249668"/>
              <a:gd name="connsiteX9" fmla="*/ 182278 w 4044984"/>
              <a:gd name="connsiteY9" fmla="*/ 2269515 h 4249668"/>
              <a:gd name="connsiteX10" fmla="*/ 1193497 w 4044984"/>
              <a:gd name="connsiteY10" fmla="*/ 2291028 h 4249668"/>
              <a:gd name="connsiteX11" fmla="*/ 2339996 w 4044984"/>
              <a:gd name="connsiteY11" fmla="*/ 3554095 h 4249668"/>
              <a:gd name="connsiteX12" fmla="*/ 2796387 w 4044984"/>
              <a:gd name="connsiteY12" fmla="*/ 4248920 h 4249668"/>
              <a:gd name="connsiteX0" fmla="*/ 494250 w 4044984"/>
              <a:gd name="connsiteY0" fmla="*/ 10407 h 4249668"/>
              <a:gd name="connsiteX1" fmla="*/ 1699105 w 4044984"/>
              <a:gd name="connsiteY1" fmla="*/ 182530 h 4249668"/>
              <a:gd name="connsiteX2" fmla="*/ 3398814 w 4044984"/>
              <a:gd name="connsiteY2" fmla="*/ 1301325 h 4249668"/>
              <a:gd name="connsiteX3" fmla="*/ 4033517 w 4044984"/>
              <a:gd name="connsiteY3" fmla="*/ 634352 h 4249668"/>
              <a:gd name="connsiteX4" fmla="*/ 3194419 w 4044984"/>
              <a:gd name="connsiteY4" fmla="*/ 333137 h 4249668"/>
              <a:gd name="connsiteX5" fmla="*/ 2484414 w 4044984"/>
              <a:gd name="connsiteY5" fmla="*/ 1441174 h 4249668"/>
              <a:gd name="connsiteX6" fmla="*/ 1925017 w 4044984"/>
              <a:gd name="connsiteY6" fmla="*/ 2549212 h 4249668"/>
              <a:gd name="connsiteX7" fmla="*/ 913798 w 4044984"/>
              <a:gd name="connsiteY7" fmla="*/ 3065579 h 4249668"/>
              <a:gd name="connsiteX8" fmla="*/ 74701 w 4044984"/>
              <a:gd name="connsiteY8" fmla="*/ 2914972 h 4249668"/>
              <a:gd name="connsiteX9" fmla="*/ 182278 w 4044984"/>
              <a:gd name="connsiteY9" fmla="*/ 2269515 h 4249668"/>
              <a:gd name="connsiteX10" fmla="*/ 1193497 w 4044984"/>
              <a:gd name="connsiteY10" fmla="*/ 2291028 h 4249668"/>
              <a:gd name="connsiteX11" fmla="*/ 2339996 w 4044984"/>
              <a:gd name="connsiteY11" fmla="*/ 3554096 h 4249668"/>
              <a:gd name="connsiteX12" fmla="*/ 2796387 w 4044984"/>
              <a:gd name="connsiteY12" fmla="*/ 4248920 h 4249668"/>
              <a:gd name="connsiteX0" fmla="*/ 494250 w 4044984"/>
              <a:gd name="connsiteY0" fmla="*/ 10407 h 4249668"/>
              <a:gd name="connsiteX1" fmla="*/ 1699105 w 4044984"/>
              <a:gd name="connsiteY1" fmla="*/ 182530 h 4249668"/>
              <a:gd name="connsiteX2" fmla="*/ 3398814 w 4044984"/>
              <a:gd name="connsiteY2" fmla="*/ 1301325 h 4249668"/>
              <a:gd name="connsiteX3" fmla="*/ 4033517 w 4044984"/>
              <a:gd name="connsiteY3" fmla="*/ 634352 h 4249668"/>
              <a:gd name="connsiteX4" fmla="*/ 3194419 w 4044984"/>
              <a:gd name="connsiteY4" fmla="*/ 333137 h 4249668"/>
              <a:gd name="connsiteX5" fmla="*/ 2484414 w 4044984"/>
              <a:gd name="connsiteY5" fmla="*/ 1441174 h 4249668"/>
              <a:gd name="connsiteX6" fmla="*/ 1925017 w 4044984"/>
              <a:gd name="connsiteY6" fmla="*/ 2549212 h 4249668"/>
              <a:gd name="connsiteX7" fmla="*/ 913798 w 4044984"/>
              <a:gd name="connsiteY7" fmla="*/ 3065579 h 4249668"/>
              <a:gd name="connsiteX8" fmla="*/ 74701 w 4044984"/>
              <a:gd name="connsiteY8" fmla="*/ 2914972 h 4249668"/>
              <a:gd name="connsiteX9" fmla="*/ 182278 w 4044984"/>
              <a:gd name="connsiteY9" fmla="*/ 2269515 h 4249668"/>
              <a:gd name="connsiteX10" fmla="*/ 1193497 w 4044984"/>
              <a:gd name="connsiteY10" fmla="*/ 2291028 h 4249668"/>
              <a:gd name="connsiteX11" fmla="*/ 2339995 w 4044984"/>
              <a:gd name="connsiteY11" fmla="*/ 3554096 h 4249668"/>
              <a:gd name="connsiteX12" fmla="*/ 2796387 w 4044984"/>
              <a:gd name="connsiteY12" fmla="*/ 4248920 h 4249668"/>
              <a:gd name="connsiteX0" fmla="*/ 494250 w 4044984"/>
              <a:gd name="connsiteY0" fmla="*/ 10407 h 4248920"/>
              <a:gd name="connsiteX1" fmla="*/ 1699105 w 4044984"/>
              <a:gd name="connsiteY1" fmla="*/ 182530 h 4248920"/>
              <a:gd name="connsiteX2" fmla="*/ 3398814 w 4044984"/>
              <a:gd name="connsiteY2" fmla="*/ 1301325 h 4248920"/>
              <a:gd name="connsiteX3" fmla="*/ 4033517 w 4044984"/>
              <a:gd name="connsiteY3" fmla="*/ 634352 h 4248920"/>
              <a:gd name="connsiteX4" fmla="*/ 3194419 w 4044984"/>
              <a:gd name="connsiteY4" fmla="*/ 333137 h 4248920"/>
              <a:gd name="connsiteX5" fmla="*/ 2484414 w 4044984"/>
              <a:gd name="connsiteY5" fmla="*/ 1441174 h 4248920"/>
              <a:gd name="connsiteX6" fmla="*/ 1925017 w 4044984"/>
              <a:gd name="connsiteY6" fmla="*/ 2549212 h 4248920"/>
              <a:gd name="connsiteX7" fmla="*/ 913798 w 4044984"/>
              <a:gd name="connsiteY7" fmla="*/ 3065579 h 4248920"/>
              <a:gd name="connsiteX8" fmla="*/ 74701 w 4044984"/>
              <a:gd name="connsiteY8" fmla="*/ 2914972 h 4248920"/>
              <a:gd name="connsiteX9" fmla="*/ 182278 w 4044984"/>
              <a:gd name="connsiteY9" fmla="*/ 2269515 h 4248920"/>
              <a:gd name="connsiteX10" fmla="*/ 1193497 w 4044984"/>
              <a:gd name="connsiteY10" fmla="*/ 2291028 h 4248920"/>
              <a:gd name="connsiteX11" fmla="*/ 2796387 w 4044984"/>
              <a:gd name="connsiteY11" fmla="*/ 4248920 h 4248920"/>
              <a:gd name="connsiteX0" fmla="*/ 494250 w 4044984"/>
              <a:gd name="connsiteY0" fmla="*/ 10407 h 3086503"/>
              <a:gd name="connsiteX1" fmla="*/ 1699105 w 4044984"/>
              <a:gd name="connsiteY1" fmla="*/ 182530 h 3086503"/>
              <a:gd name="connsiteX2" fmla="*/ 3398814 w 4044984"/>
              <a:gd name="connsiteY2" fmla="*/ 1301325 h 3086503"/>
              <a:gd name="connsiteX3" fmla="*/ 4033517 w 4044984"/>
              <a:gd name="connsiteY3" fmla="*/ 634352 h 3086503"/>
              <a:gd name="connsiteX4" fmla="*/ 3194419 w 4044984"/>
              <a:gd name="connsiteY4" fmla="*/ 333137 h 3086503"/>
              <a:gd name="connsiteX5" fmla="*/ 2484414 w 4044984"/>
              <a:gd name="connsiteY5" fmla="*/ 1441174 h 3086503"/>
              <a:gd name="connsiteX6" fmla="*/ 1925017 w 4044984"/>
              <a:gd name="connsiteY6" fmla="*/ 2549212 h 3086503"/>
              <a:gd name="connsiteX7" fmla="*/ 913798 w 4044984"/>
              <a:gd name="connsiteY7" fmla="*/ 3065579 h 3086503"/>
              <a:gd name="connsiteX8" fmla="*/ 74701 w 4044984"/>
              <a:gd name="connsiteY8" fmla="*/ 2914972 h 3086503"/>
              <a:gd name="connsiteX9" fmla="*/ 182278 w 4044984"/>
              <a:gd name="connsiteY9" fmla="*/ 2269515 h 3086503"/>
              <a:gd name="connsiteX10" fmla="*/ 1193497 w 4044984"/>
              <a:gd name="connsiteY10" fmla="*/ 2291028 h 3086503"/>
              <a:gd name="connsiteX0" fmla="*/ 494250 w 4044984"/>
              <a:gd name="connsiteY0" fmla="*/ 10407 h 3086503"/>
              <a:gd name="connsiteX1" fmla="*/ 1699105 w 4044984"/>
              <a:gd name="connsiteY1" fmla="*/ 182530 h 3086503"/>
              <a:gd name="connsiteX2" fmla="*/ 3398814 w 4044984"/>
              <a:gd name="connsiteY2" fmla="*/ 1301325 h 3086503"/>
              <a:gd name="connsiteX3" fmla="*/ 4033517 w 4044984"/>
              <a:gd name="connsiteY3" fmla="*/ 634352 h 3086503"/>
              <a:gd name="connsiteX4" fmla="*/ 3194419 w 4044984"/>
              <a:gd name="connsiteY4" fmla="*/ 333137 h 3086503"/>
              <a:gd name="connsiteX5" fmla="*/ 2484414 w 4044984"/>
              <a:gd name="connsiteY5" fmla="*/ 1441174 h 3086503"/>
              <a:gd name="connsiteX6" fmla="*/ 1925017 w 4044984"/>
              <a:gd name="connsiteY6" fmla="*/ 2549212 h 3086503"/>
              <a:gd name="connsiteX7" fmla="*/ 913798 w 4044984"/>
              <a:gd name="connsiteY7" fmla="*/ 3065579 h 3086503"/>
              <a:gd name="connsiteX8" fmla="*/ 74701 w 4044984"/>
              <a:gd name="connsiteY8" fmla="*/ 2914972 h 3086503"/>
              <a:gd name="connsiteX9" fmla="*/ 182278 w 4044984"/>
              <a:gd name="connsiteY9" fmla="*/ 2269515 h 3086503"/>
              <a:gd name="connsiteX0" fmla="*/ 419549 w 3970283"/>
              <a:gd name="connsiteY0" fmla="*/ 10407 h 3086503"/>
              <a:gd name="connsiteX1" fmla="*/ 1624404 w 3970283"/>
              <a:gd name="connsiteY1" fmla="*/ 182530 h 3086503"/>
              <a:gd name="connsiteX2" fmla="*/ 3324113 w 3970283"/>
              <a:gd name="connsiteY2" fmla="*/ 1301325 h 3086503"/>
              <a:gd name="connsiteX3" fmla="*/ 3958816 w 3970283"/>
              <a:gd name="connsiteY3" fmla="*/ 634352 h 3086503"/>
              <a:gd name="connsiteX4" fmla="*/ 3119718 w 3970283"/>
              <a:gd name="connsiteY4" fmla="*/ 333137 h 3086503"/>
              <a:gd name="connsiteX5" fmla="*/ 2409713 w 3970283"/>
              <a:gd name="connsiteY5" fmla="*/ 1441174 h 3086503"/>
              <a:gd name="connsiteX6" fmla="*/ 1850316 w 3970283"/>
              <a:gd name="connsiteY6" fmla="*/ 2549212 h 3086503"/>
              <a:gd name="connsiteX7" fmla="*/ 839097 w 3970283"/>
              <a:gd name="connsiteY7" fmla="*/ 3065579 h 3086503"/>
              <a:gd name="connsiteX8" fmla="*/ 0 w 3970283"/>
              <a:gd name="connsiteY8" fmla="*/ 2914972 h 3086503"/>
              <a:gd name="connsiteX0" fmla="*/ 0 w 3550734"/>
              <a:gd name="connsiteY0" fmla="*/ 10407 h 3065579"/>
              <a:gd name="connsiteX1" fmla="*/ 1204855 w 3550734"/>
              <a:gd name="connsiteY1" fmla="*/ 182530 h 3065579"/>
              <a:gd name="connsiteX2" fmla="*/ 2904564 w 3550734"/>
              <a:gd name="connsiteY2" fmla="*/ 1301325 h 3065579"/>
              <a:gd name="connsiteX3" fmla="*/ 3539267 w 3550734"/>
              <a:gd name="connsiteY3" fmla="*/ 634352 h 3065579"/>
              <a:gd name="connsiteX4" fmla="*/ 2700169 w 3550734"/>
              <a:gd name="connsiteY4" fmla="*/ 333137 h 3065579"/>
              <a:gd name="connsiteX5" fmla="*/ 1990164 w 3550734"/>
              <a:gd name="connsiteY5" fmla="*/ 1441174 h 3065579"/>
              <a:gd name="connsiteX6" fmla="*/ 1430767 w 3550734"/>
              <a:gd name="connsiteY6" fmla="*/ 2549212 h 3065579"/>
              <a:gd name="connsiteX7" fmla="*/ 419548 w 3550734"/>
              <a:gd name="connsiteY7" fmla="*/ 3065579 h 3065579"/>
              <a:gd name="connsiteX0" fmla="*/ 0 w 3550734"/>
              <a:gd name="connsiteY0" fmla="*/ 10407 h 2549212"/>
              <a:gd name="connsiteX1" fmla="*/ 1204855 w 3550734"/>
              <a:gd name="connsiteY1" fmla="*/ 182530 h 2549212"/>
              <a:gd name="connsiteX2" fmla="*/ 2904564 w 3550734"/>
              <a:gd name="connsiteY2" fmla="*/ 1301325 h 2549212"/>
              <a:gd name="connsiteX3" fmla="*/ 3539267 w 3550734"/>
              <a:gd name="connsiteY3" fmla="*/ 634352 h 2549212"/>
              <a:gd name="connsiteX4" fmla="*/ 2700169 w 3550734"/>
              <a:gd name="connsiteY4" fmla="*/ 333137 h 2549212"/>
              <a:gd name="connsiteX5" fmla="*/ 1990164 w 3550734"/>
              <a:gd name="connsiteY5" fmla="*/ 1441174 h 2549212"/>
              <a:gd name="connsiteX6" fmla="*/ 1430767 w 3550734"/>
              <a:gd name="connsiteY6" fmla="*/ 2549212 h 254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734" h="2549212">
                <a:moveTo>
                  <a:pt x="0" y="10407"/>
                </a:moveTo>
                <a:cubicBezTo>
                  <a:pt x="424030" y="-20073"/>
                  <a:pt x="710004" y="10407"/>
                  <a:pt x="1204855" y="182530"/>
                </a:cubicBezTo>
                <a:cubicBezTo>
                  <a:pt x="1699706" y="354653"/>
                  <a:pt x="2515495" y="1226021"/>
                  <a:pt x="2904564" y="1301325"/>
                </a:cubicBezTo>
                <a:cubicBezTo>
                  <a:pt x="3293633" y="1376629"/>
                  <a:pt x="3616363" y="946323"/>
                  <a:pt x="3539267" y="634352"/>
                </a:cubicBezTo>
                <a:cubicBezTo>
                  <a:pt x="3462171" y="322381"/>
                  <a:pt x="3022899" y="177152"/>
                  <a:pt x="2700169" y="333137"/>
                </a:cubicBezTo>
                <a:cubicBezTo>
                  <a:pt x="2377439" y="489122"/>
                  <a:pt x="2137185" y="1061070"/>
                  <a:pt x="1990164" y="1441174"/>
                </a:cubicBezTo>
                <a:cubicBezTo>
                  <a:pt x="1843143" y="1821278"/>
                  <a:pt x="1692536" y="2278478"/>
                  <a:pt x="1430767" y="2549212"/>
                </a:cubicBezTo>
              </a:path>
            </a:pathLst>
          </a:custGeom>
          <a:noFill/>
          <a:ln cap="rnd">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BE5723B7-8539-1AEA-D850-BD7CF30B8B0F}"/>
              </a:ext>
            </a:extLst>
          </p:cNvPr>
          <p:cNvSpPr txBox="1"/>
          <p:nvPr/>
        </p:nvSpPr>
        <p:spPr>
          <a:xfrm>
            <a:off x="1786846" y="1274449"/>
            <a:ext cx="3095907" cy="1329595"/>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01</a:t>
            </a:r>
          </a:p>
        </p:txBody>
      </p:sp>
      <p:sp>
        <p:nvSpPr>
          <p:cNvPr id="8" name="TextBox 7">
            <a:extLst>
              <a:ext uri="{FF2B5EF4-FFF2-40B4-BE49-F238E27FC236}">
                <a16:creationId xmlns:a16="http://schemas.microsoft.com/office/drawing/2014/main" id="{341211B1-8F4E-2CBF-DDD1-CA0A074A1B3F}"/>
              </a:ext>
            </a:extLst>
          </p:cNvPr>
          <p:cNvSpPr txBox="1"/>
          <p:nvPr/>
        </p:nvSpPr>
        <p:spPr>
          <a:xfrm>
            <a:off x="1818930" y="2402941"/>
            <a:ext cx="1652599" cy="332399"/>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CONSISTENCY</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9" name="TextBox 8">
            <a:extLst>
              <a:ext uri="{FF2B5EF4-FFF2-40B4-BE49-F238E27FC236}">
                <a16:creationId xmlns:a16="http://schemas.microsoft.com/office/drawing/2014/main" id="{A5545E4F-E5DA-D345-D76F-6E17A9684724}"/>
              </a:ext>
            </a:extLst>
          </p:cNvPr>
          <p:cNvSpPr txBox="1"/>
          <p:nvPr/>
        </p:nvSpPr>
        <p:spPr>
          <a:xfrm>
            <a:off x="7952288" y="1390192"/>
            <a:ext cx="3095907" cy="1329595"/>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02</a:t>
            </a:r>
          </a:p>
        </p:txBody>
      </p:sp>
      <p:sp>
        <p:nvSpPr>
          <p:cNvPr id="10" name="TextBox 9">
            <a:extLst>
              <a:ext uri="{FF2B5EF4-FFF2-40B4-BE49-F238E27FC236}">
                <a16:creationId xmlns:a16="http://schemas.microsoft.com/office/drawing/2014/main" id="{4CB6C99E-4365-E7F7-9EC8-C539383AC737}"/>
              </a:ext>
            </a:extLst>
          </p:cNvPr>
          <p:cNvSpPr txBox="1"/>
          <p:nvPr/>
        </p:nvSpPr>
        <p:spPr>
          <a:xfrm>
            <a:off x="7984373" y="2862199"/>
            <a:ext cx="3310180" cy="51892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Make</a:t>
            </a:r>
            <a:r>
              <a:rPr kumimoji="0" lang="en-US" sz="1200" b="0" i="0" u="none" strike="noStrike" kern="1200" cap="none" spc="0" normalizeH="0" noProof="0">
                <a:ln>
                  <a:noFill/>
                </a:ln>
                <a:solidFill>
                  <a:srgbClr val="2C4153">
                    <a:lumMod val="75000"/>
                  </a:srgbClr>
                </a:solidFill>
                <a:effectLst/>
                <a:uLnTx/>
                <a:uFillTx/>
                <a:latin typeface="Century Gothic" panose="020B0502020202020204" pitchFamily="34" charset="0"/>
                <a:ea typeface="+mn-ea"/>
                <a:cs typeface="+mn-cs"/>
              </a:rPr>
              <a:t> sure all tasks previously performed are accounted for in remote and in person  jobs.</a:t>
            </a:r>
            <a:endPar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25137611-8E0E-61CF-F101-B7B053BB39AF}"/>
              </a:ext>
            </a:extLst>
          </p:cNvPr>
          <p:cNvSpPr txBox="1"/>
          <p:nvPr/>
        </p:nvSpPr>
        <p:spPr>
          <a:xfrm>
            <a:off x="7984372" y="2529317"/>
            <a:ext cx="1703839" cy="313932"/>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AUDIT TASKS</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12" name="TextBox 11">
            <a:extLst>
              <a:ext uri="{FF2B5EF4-FFF2-40B4-BE49-F238E27FC236}">
                <a16:creationId xmlns:a16="http://schemas.microsoft.com/office/drawing/2014/main" id="{4DCB8B6E-5DCA-45A5-7EE3-9F1CDE104057}"/>
              </a:ext>
            </a:extLst>
          </p:cNvPr>
          <p:cNvSpPr txBox="1"/>
          <p:nvPr/>
        </p:nvSpPr>
        <p:spPr>
          <a:xfrm>
            <a:off x="4017745" y="3629961"/>
            <a:ext cx="3095907" cy="1329595"/>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03</a:t>
            </a:r>
          </a:p>
        </p:txBody>
      </p:sp>
      <p:sp>
        <p:nvSpPr>
          <p:cNvPr id="13" name="TextBox 12">
            <a:extLst>
              <a:ext uri="{FF2B5EF4-FFF2-40B4-BE49-F238E27FC236}">
                <a16:creationId xmlns:a16="http://schemas.microsoft.com/office/drawing/2014/main" id="{2BB0CCFB-FED8-0328-20F6-AFA42A187B45}"/>
              </a:ext>
            </a:extLst>
          </p:cNvPr>
          <p:cNvSpPr txBox="1"/>
          <p:nvPr/>
        </p:nvSpPr>
        <p:spPr>
          <a:xfrm>
            <a:off x="4049830" y="4763862"/>
            <a:ext cx="3063822" cy="313932"/>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CHECK ADA COMPLIANCE</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17" name="TextBox 16">
            <a:extLst>
              <a:ext uri="{FF2B5EF4-FFF2-40B4-BE49-F238E27FC236}">
                <a16:creationId xmlns:a16="http://schemas.microsoft.com/office/drawing/2014/main" id="{BFF925E2-E67B-9071-070F-C3CC250EFFB5}"/>
              </a:ext>
            </a:extLst>
          </p:cNvPr>
          <p:cNvSpPr txBox="1"/>
          <p:nvPr/>
        </p:nvSpPr>
        <p:spPr>
          <a:xfrm>
            <a:off x="1818930" y="2732054"/>
            <a:ext cx="3310180" cy="518925"/>
          </a:xfrm>
          <a:prstGeom prst="rect">
            <a:avLst/>
          </a:prstGeom>
          <a:solidFill>
            <a:srgbClr val="F6F8FA"/>
          </a:solidFill>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Make sure your have Job Descriptions</a:t>
            </a:r>
            <a:r>
              <a:rPr kumimoji="0" lang="en-US" sz="1200" b="0" i="0" u="none" strike="noStrike" kern="1200" cap="none" spc="0" normalizeH="0" noProof="0">
                <a:ln>
                  <a:noFill/>
                </a:ln>
                <a:solidFill>
                  <a:srgbClr val="2C4153">
                    <a:lumMod val="75000"/>
                  </a:srgbClr>
                </a:solidFill>
                <a:effectLst/>
                <a:uLnTx/>
                <a:uFillTx/>
                <a:latin typeface="Century Gothic" panose="020B0502020202020204" pitchFamily="34" charset="0"/>
                <a:ea typeface="+mn-ea"/>
                <a:cs typeface="+mn-cs"/>
              </a:rPr>
              <a:t> for all remote positions</a:t>
            </a:r>
            <a:endPar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3582C050-67FD-2AC6-A2B4-9B1992921F7D}"/>
              </a:ext>
            </a:extLst>
          </p:cNvPr>
          <p:cNvSpPr txBox="1"/>
          <p:nvPr/>
        </p:nvSpPr>
        <p:spPr>
          <a:xfrm>
            <a:off x="4049829" y="5080702"/>
            <a:ext cx="3310180" cy="795924"/>
          </a:xfrm>
          <a:prstGeom prst="rect">
            <a:avLst/>
          </a:prstGeom>
          <a:solidFill>
            <a:srgbClr val="F6F8FA"/>
          </a:solidFill>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Make sure that</a:t>
            </a:r>
            <a:r>
              <a:rPr kumimoji="0" lang="en-US" sz="1200" b="0" i="0" u="none" strike="noStrike" kern="1200" cap="none" spc="0" normalizeH="0" noProof="0">
                <a:ln>
                  <a:noFill/>
                </a:ln>
                <a:solidFill>
                  <a:srgbClr val="2C4153">
                    <a:lumMod val="75000"/>
                  </a:srgbClr>
                </a:solidFill>
                <a:effectLst/>
                <a:uLnTx/>
                <a:uFillTx/>
                <a:latin typeface="Century Gothic" panose="020B0502020202020204" pitchFamily="34" charset="0"/>
                <a:ea typeface="+mn-ea"/>
                <a:cs typeface="+mn-cs"/>
              </a:rPr>
              <a:t> </a:t>
            </a:r>
            <a:r>
              <a:rPr lang="en-US" sz="1200">
                <a:solidFill>
                  <a:srgbClr val="2C4153">
                    <a:lumMod val="75000"/>
                  </a:srgbClr>
                </a:solidFill>
                <a:latin typeface="Century Gothic" panose="020B0502020202020204" pitchFamily="34" charset="0"/>
              </a:rPr>
              <a:t>physical</a:t>
            </a:r>
            <a:r>
              <a:rPr kumimoji="0" lang="en-US" sz="1200" b="0" i="0" u="none" strike="noStrike" kern="1200" cap="none" spc="0" normalizeH="0" noProof="0">
                <a:ln>
                  <a:noFill/>
                </a:ln>
                <a:solidFill>
                  <a:srgbClr val="2C4153">
                    <a:lumMod val="75000"/>
                  </a:srgbClr>
                </a:solidFill>
                <a:effectLst/>
                <a:uLnTx/>
                <a:uFillTx/>
                <a:latin typeface="Century Gothic" panose="020B0502020202020204" pitchFamily="34" charset="0"/>
                <a:ea typeface="+mn-ea"/>
                <a:cs typeface="+mn-cs"/>
              </a:rPr>
              <a:t> demands and working conditions are accurate </a:t>
            </a:r>
            <a:r>
              <a:rPr lang="en-US" sz="1200">
                <a:solidFill>
                  <a:srgbClr val="2C4153">
                    <a:lumMod val="75000"/>
                  </a:srgbClr>
                </a:solidFill>
                <a:latin typeface="Century Gothic" panose="020B0502020202020204" pitchFamily="34" charset="0"/>
              </a:rPr>
              <a:t>for in person and remote jobs.</a:t>
            </a:r>
            <a:endPar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366530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7"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9F212-506C-4F19-946D-D947CEB1BE17}"/>
              </a:ext>
            </a:extLst>
          </p:cNvPr>
          <p:cNvSpPr>
            <a:spLocks noGrp="1"/>
          </p:cNvSpPr>
          <p:nvPr>
            <p:ph type="title"/>
          </p:nvPr>
        </p:nvSpPr>
        <p:spPr>
          <a:xfrm>
            <a:off x="655093" y="527797"/>
            <a:ext cx="10881814" cy="595405"/>
          </a:xfrm>
        </p:spPr>
        <p:txBody>
          <a:bodyPr/>
          <a:lstStyle/>
          <a:p>
            <a:pPr algn="ctr"/>
            <a:r>
              <a:rPr lang="en-US" b="0"/>
              <a:t>What To Do: </a:t>
            </a:r>
            <a:r>
              <a:rPr lang="en-US"/>
              <a:t>Compensation</a:t>
            </a:r>
          </a:p>
        </p:txBody>
      </p:sp>
      <p:sp>
        <p:nvSpPr>
          <p:cNvPr id="6" name="Freeform: Shape 5">
            <a:extLst>
              <a:ext uri="{FF2B5EF4-FFF2-40B4-BE49-F238E27FC236}">
                <a16:creationId xmlns:a16="http://schemas.microsoft.com/office/drawing/2014/main" id="{A20C3841-F1EC-3B37-F587-6FDA6A7EA901}"/>
              </a:ext>
            </a:extLst>
          </p:cNvPr>
          <p:cNvSpPr/>
          <p:nvPr/>
        </p:nvSpPr>
        <p:spPr>
          <a:xfrm rot="21025403">
            <a:off x="3200026" y="1611736"/>
            <a:ext cx="4656525" cy="2733407"/>
          </a:xfrm>
          <a:custGeom>
            <a:avLst/>
            <a:gdLst>
              <a:gd name="connsiteX0" fmla="*/ 602316 w 4014872"/>
              <a:gd name="connsiteY0" fmla="*/ 47617 h 4211780"/>
              <a:gd name="connsiteX1" fmla="*/ 1656565 w 4014872"/>
              <a:gd name="connsiteY1" fmla="*/ 47617 h 4211780"/>
              <a:gd name="connsiteX2" fmla="*/ 2355812 w 4014872"/>
              <a:gd name="connsiteY2" fmla="*/ 542469 h 4211780"/>
              <a:gd name="connsiteX3" fmla="*/ 2732330 w 4014872"/>
              <a:gd name="connsiteY3" fmla="*/ 1187928 h 4211780"/>
              <a:gd name="connsiteX4" fmla="*/ 3679003 w 4014872"/>
              <a:gd name="connsiteY4" fmla="*/ 1241716 h 4211780"/>
              <a:gd name="connsiteX5" fmla="*/ 3990975 w 4014872"/>
              <a:gd name="connsiteY5" fmla="*/ 520954 h 4211780"/>
              <a:gd name="connsiteX6" fmla="*/ 3119605 w 4014872"/>
              <a:gd name="connsiteY6" fmla="*/ 219740 h 4211780"/>
              <a:gd name="connsiteX7" fmla="*/ 2388085 w 4014872"/>
              <a:gd name="connsiteY7" fmla="*/ 1467627 h 4211780"/>
              <a:gd name="connsiteX8" fmla="*/ 2011568 w 4014872"/>
              <a:gd name="connsiteY8" fmla="*/ 2457330 h 4211780"/>
              <a:gd name="connsiteX9" fmla="*/ 914288 w 4014872"/>
              <a:gd name="connsiteY9" fmla="*/ 3049001 h 4211780"/>
              <a:gd name="connsiteX10" fmla="*/ 10645 w 4014872"/>
              <a:gd name="connsiteY10" fmla="*/ 2973697 h 4211780"/>
              <a:gd name="connsiteX11" fmla="*/ 516255 w 4014872"/>
              <a:gd name="connsiteY11" fmla="*/ 2231420 h 4211780"/>
              <a:gd name="connsiteX12" fmla="*/ 1925506 w 4014872"/>
              <a:gd name="connsiteY12" fmla="*/ 2586422 h 4211780"/>
              <a:gd name="connsiteX13" fmla="*/ 2689299 w 4014872"/>
              <a:gd name="connsiteY13" fmla="*/ 3974159 h 4211780"/>
              <a:gd name="connsiteX14" fmla="*/ 2925968 w 4014872"/>
              <a:gd name="connsiteY14" fmla="*/ 4200069 h 4211780"/>
              <a:gd name="connsiteX0" fmla="*/ 602316 w 4014872"/>
              <a:gd name="connsiteY0" fmla="*/ 43104 h 4207267"/>
              <a:gd name="connsiteX1" fmla="*/ 1656565 w 4014872"/>
              <a:gd name="connsiteY1" fmla="*/ 43104 h 4207267"/>
              <a:gd name="connsiteX2" fmla="*/ 2323539 w 4014872"/>
              <a:gd name="connsiteY2" fmla="*/ 473410 h 4207267"/>
              <a:gd name="connsiteX3" fmla="*/ 2732330 w 4014872"/>
              <a:gd name="connsiteY3" fmla="*/ 1183415 h 4207267"/>
              <a:gd name="connsiteX4" fmla="*/ 3679003 w 4014872"/>
              <a:gd name="connsiteY4" fmla="*/ 1237203 h 4207267"/>
              <a:gd name="connsiteX5" fmla="*/ 3990975 w 4014872"/>
              <a:gd name="connsiteY5" fmla="*/ 516441 h 4207267"/>
              <a:gd name="connsiteX6" fmla="*/ 3119605 w 4014872"/>
              <a:gd name="connsiteY6" fmla="*/ 215227 h 4207267"/>
              <a:gd name="connsiteX7" fmla="*/ 2388085 w 4014872"/>
              <a:gd name="connsiteY7" fmla="*/ 1463114 h 4207267"/>
              <a:gd name="connsiteX8" fmla="*/ 2011568 w 4014872"/>
              <a:gd name="connsiteY8" fmla="*/ 2452817 h 4207267"/>
              <a:gd name="connsiteX9" fmla="*/ 914288 w 4014872"/>
              <a:gd name="connsiteY9" fmla="*/ 3044488 h 4207267"/>
              <a:gd name="connsiteX10" fmla="*/ 10645 w 4014872"/>
              <a:gd name="connsiteY10" fmla="*/ 2969184 h 4207267"/>
              <a:gd name="connsiteX11" fmla="*/ 516255 w 4014872"/>
              <a:gd name="connsiteY11" fmla="*/ 2226907 h 4207267"/>
              <a:gd name="connsiteX12" fmla="*/ 1925506 w 4014872"/>
              <a:gd name="connsiteY12" fmla="*/ 2581909 h 4207267"/>
              <a:gd name="connsiteX13" fmla="*/ 2689299 w 4014872"/>
              <a:gd name="connsiteY13" fmla="*/ 3969646 h 4207267"/>
              <a:gd name="connsiteX14" fmla="*/ 2925968 w 4014872"/>
              <a:gd name="connsiteY14" fmla="*/ 4195556 h 4207267"/>
              <a:gd name="connsiteX0" fmla="*/ 602316 w 4014872"/>
              <a:gd name="connsiteY0" fmla="*/ 57144 h 4221307"/>
              <a:gd name="connsiteX1" fmla="*/ 1624292 w 4014872"/>
              <a:gd name="connsiteY1" fmla="*/ 35629 h 4221307"/>
              <a:gd name="connsiteX2" fmla="*/ 2323539 w 4014872"/>
              <a:gd name="connsiteY2" fmla="*/ 487450 h 4221307"/>
              <a:gd name="connsiteX3" fmla="*/ 2732330 w 4014872"/>
              <a:gd name="connsiteY3" fmla="*/ 1197455 h 4221307"/>
              <a:gd name="connsiteX4" fmla="*/ 3679003 w 4014872"/>
              <a:gd name="connsiteY4" fmla="*/ 1251243 h 4221307"/>
              <a:gd name="connsiteX5" fmla="*/ 3990975 w 4014872"/>
              <a:gd name="connsiteY5" fmla="*/ 530481 h 4221307"/>
              <a:gd name="connsiteX6" fmla="*/ 3119605 w 4014872"/>
              <a:gd name="connsiteY6" fmla="*/ 229267 h 4221307"/>
              <a:gd name="connsiteX7" fmla="*/ 2388085 w 4014872"/>
              <a:gd name="connsiteY7" fmla="*/ 1477154 h 4221307"/>
              <a:gd name="connsiteX8" fmla="*/ 2011568 w 4014872"/>
              <a:gd name="connsiteY8" fmla="*/ 2466857 h 4221307"/>
              <a:gd name="connsiteX9" fmla="*/ 914288 w 4014872"/>
              <a:gd name="connsiteY9" fmla="*/ 3058528 h 4221307"/>
              <a:gd name="connsiteX10" fmla="*/ 10645 w 4014872"/>
              <a:gd name="connsiteY10" fmla="*/ 2983224 h 4221307"/>
              <a:gd name="connsiteX11" fmla="*/ 516255 w 4014872"/>
              <a:gd name="connsiteY11" fmla="*/ 2240947 h 4221307"/>
              <a:gd name="connsiteX12" fmla="*/ 1925506 w 4014872"/>
              <a:gd name="connsiteY12" fmla="*/ 2595949 h 4221307"/>
              <a:gd name="connsiteX13" fmla="*/ 2689299 w 4014872"/>
              <a:gd name="connsiteY13" fmla="*/ 3983686 h 4221307"/>
              <a:gd name="connsiteX14" fmla="*/ 2925968 w 4014872"/>
              <a:gd name="connsiteY14" fmla="*/ 4209596 h 4221307"/>
              <a:gd name="connsiteX0" fmla="*/ 613670 w 4026226"/>
              <a:gd name="connsiteY0" fmla="*/ 57144 h 4221307"/>
              <a:gd name="connsiteX1" fmla="*/ 1635646 w 4026226"/>
              <a:gd name="connsiteY1" fmla="*/ 35629 h 4221307"/>
              <a:gd name="connsiteX2" fmla="*/ 2334893 w 4026226"/>
              <a:gd name="connsiteY2" fmla="*/ 487450 h 4221307"/>
              <a:gd name="connsiteX3" fmla="*/ 2743684 w 4026226"/>
              <a:gd name="connsiteY3" fmla="*/ 1197455 h 4221307"/>
              <a:gd name="connsiteX4" fmla="*/ 3690357 w 4026226"/>
              <a:gd name="connsiteY4" fmla="*/ 1251243 h 4221307"/>
              <a:gd name="connsiteX5" fmla="*/ 4002329 w 4026226"/>
              <a:gd name="connsiteY5" fmla="*/ 530481 h 4221307"/>
              <a:gd name="connsiteX6" fmla="*/ 3130959 w 4026226"/>
              <a:gd name="connsiteY6" fmla="*/ 229267 h 4221307"/>
              <a:gd name="connsiteX7" fmla="*/ 2399439 w 4026226"/>
              <a:gd name="connsiteY7" fmla="*/ 1477154 h 4221307"/>
              <a:gd name="connsiteX8" fmla="*/ 2022922 w 4026226"/>
              <a:gd name="connsiteY8" fmla="*/ 2466857 h 4221307"/>
              <a:gd name="connsiteX9" fmla="*/ 925642 w 4026226"/>
              <a:gd name="connsiteY9" fmla="*/ 3058528 h 4221307"/>
              <a:gd name="connsiteX10" fmla="*/ 21999 w 4026226"/>
              <a:gd name="connsiteY10" fmla="*/ 2983224 h 4221307"/>
              <a:gd name="connsiteX11" fmla="*/ 420033 w 4026226"/>
              <a:gd name="connsiteY11" fmla="*/ 2197917 h 4221307"/>
              <a:gd name="connsiteX12" fmla="*/ 1936860 w 4026226"/>
              <a:gd name="connsiteY12" fmla="*/ 2595949 h 4221307"/>
              <a:gd name="connsiteX13" fmla="*/ 2700653 w 4026226"/>
              <a:gd name="connsiteY13" fmla="*/ 3983686 h 4221307"/>
              <a:gd name="connsiteX14" fmla="*/ 2937322 w 4026226"/>
              <a:gd name="connsiteY14" fmla="*/ 4209596 h 4221307"/>
              <a:gd name="connsiteX0" fmla="*/ 535421 w 3947977"/>
              <a:gd name="connsiteY0" fmla="*/ 57144 h 4221307"/>
              <a:gd name="connsiteX1" fmla="*/ 1557397 w 3947977"/>
              <a:gd name="connsiteY1" fmla="*/ 35629 h 4221307"/>
              <a:gd name="connsiteX2" fmla="*/ 2256644 w 3947977"/>
              <a:gd name="connsiteY2" fmla="*/ 487450 h 4221307"/>
              <a:gd name="connsiteX3" fmla="*/ 2665435 w 3947977"/>
              <a:gd name="connsiteY3" fmla="*/ 1197455 h 4221307"/>
              <a:gd name="connsiteX4" fmla="*/ 3612108 w 3947977"/>
              <a:gd name="connsiteY4" fmla="*/ 1251243 h 4221307"/>
              <a:gd name="connsiteX5" fmla="*/ 3924080 w 3947977"/>
              <a:gd name="connsiteY5" fmla="*/ 530481 h 4221307"/>
              <a:gd name="connsiteX6" fmla="*/ 3052710 w 3947977"/>
              <a:gd name="connsiteY6" fmla="*/ 229267 h 4221307"/>
              <a:gd name="connsiteX7" fmla="*/ 2321190 w 3947977"/>
              <a:gd name="connsiteY7" fmla="*/ 1477154 h 4221307"/>
              <a:gd name="connsiteX8" fmla="*/ 1944673 w 3947977"/>
              <a:gd name="connsiteY8" fmla="*/ 2466857 h 4221307"/>
              <a:gd name="connsiteX9" fmla="*/ 847393 w 3947977"/>
              <a:gd name="connsiteY9" fmla="*/ 3058528 h 4221307"/>
              <a:gd name="connsiteX10" fmla="*/ 29811 w 3947977"/>
              <a:gd name="connsiteY10" fmla="*/ 3015497 h 4221307"/>
              <a:gd name="connsiteX11" fmla="*/ 341784 w 3947977"/>
              <a:gd name="connsiteY11" fmla="*/ 2197917 h 4221307"/>
              <a:gd name="connsiteX12" fmla="*/ 1858611 w 3947977"/>
              <a:gd name="connsiteY12" fmla="*/ 2595949 h 4221307"/>
              <a:gd name="connsiteX13" fmla="*/ 2622404 w 3947977"/>
              <a:gd name="connsiteY13" fmla="*/ 3983686 h 4221307"/>
              <a:gd name="connsiteX14" fmla="*/ 2859073 w 3947977"/>
              <a:gd name="connsiteY14" fmla="*/ 4209596 h 4221307"/>
              <a:gd name="connsiteX0" fmla="*/ 542865 w 3955421"/>
              <a:gd name="connsiteY0" fmla="*/ 57144 h 4221307"/>
              <a:gd name="connsiteX1" fmla="*/ 1564841 w 3955421"/>
              <a:gd name="connsiteY1" fmla="*/ 35629 h 4221307"/>
              <a:gd name="connsiteX2" fmla="*/ 2264088 w 3955421"/>
              <a:gd name="connsiteY2" fmla="*/ 487450 h 4221307"/>
              <a:gd name="connsiteX3" fmla="*/ 2672879 w 3955421"/>
              <a:gd name="connsiteY3" fmla="*/ 1197455 h 4221307"/>
              <a:gd name="connsiteX4" fmla="*/ 3619552 w 3955421"/>
              <a:gd name="connsiteY4" fmla="*/ 1251243 h 4221307"/>
              <a:gd name="connsiteX5" fmla="*/ 3931524 w 3955421"/>
              <a:gd name="connsiteY5" fmla="*/ 530481 h 4221307"/>
              <a:gd name="connsiteX6" fmla="*/ 3060154 w 3955421"/>
              <a:gd name="connsiteY6" fmla="*/ 229267 h 4221307"/>
              <a:gd name="connsiteX7" fmla="*/ 2328634 w 3955421"/>
              <a:gd name="connsiteY7" fmla="*/ 1477154 h 4221307"/>
              <a:gd name="connsiteX8" fmla="*/ 1952117 w 3955421"/>
              <a:gd name="connsiteY8" fmla="*/ 2466857 h 4221307"/>
              <a:gd name="connsiteX9" fmla="*/ 962413 w 3955421"/>
              <a:gd name="connsiteY9" fmla="*/ 3112316 h 4221307"/>
              <a:gd name="connsiteX10" fmla="*/ 37255 w 3955421"/>
              <a:gd name="connsiteY10" fmla="*/ 3015497 h 4221307"/>
              <a:gd name="connsiteX11" fmla="*/ 349228 w 3955421"/>
              <a:gd name="connsiteY11" fmla="*/ 2197917 h 4221307"/>
              <a:gd name="connsiteX12" fmla="*/ 1866055 w 3955421"/>
              <a:gd name="connsiteY12" fmla="*/ 2595949 h 4221307"/>
              <a:gd name="connsiteX13" fmla="*/ 2629848 w 3955421"/>
              <a:gd name="connsiteY13" fmla="*/ 3983686 h 4221307"/>
              <a:gd name="connsiteX14" fmla="*/ 2866517 w 3955421"/>
              <a:gd name="connsiteY14" fmla="*/ 4209596 h 4221307"/>
              <a:gd name="connsiteX0" fmla="*/ 471001 w 3883557"/>
              <a:gd name="connsiteY0" fmla="*/ 57144 h 4221307"/>
              <a:gd name="connsiteX1" fmla="*/ 1492977 w 3883557"/>
              <a:gd name="connsiteY1" fmla="*/ 35629 h 4221307"/>
              <a:gd name="connsiteX2" fmla="*/ 2192224 w 3883557"/>
              <a:gd name="connsiteY2" fmla="*/ 487450 h 4221307"/>
              <a:gd name="connsiteX3" fmla="*/ 2601015 w 3883557"/>
              <a:gd name="connsiteY3" fmla="*/ 1197455 h 4221307"/>
              <a:gd name="connsiteX4" fmla="*/ 3547688 w 3883557"/>
              <a:gd name="connsiteY4" fmla="*/ 1251243 h 4221307"/>
              <a:gd name="connsiteX5" fmla="*/ 3859660 w 3883557"/>
              <a:gd name="connsiteY5" fmla="*/ 530481 h 4221307"/>
              <a:gd name="connsiteX6" fmla="*/ 2988290 w 3883557"/>
              <a:gd name="connsiteY6" fmla="*/ 229267 h 4221307"/>
              <a:gd name="connsiteX7" fmla="*/ 2256770 w 3883557"/>
              <a:gd name="connsiteY7" fmla="*/ 1477154 h 4221307"/>
              <a:gd name="connsiteX8" fmla="*/ 1880253 w 3883557"/>
              <a:gd name="connsiteY8" fmla="*/ 2466857 h 4221307"/>
              <a:gd name="connsiteX9" fmla="*/ 890549 w 3883557"/>
              <a:gd name="connsiteY9" fmla="*/ 3112316 h 4221307"/>
              <a:gd name="connsiteX10" fmla="*/ 51452 w 3883557"/>
              <a:gd name="connsiteY10" fmla="*/ 2961709 h 4221307"/>
              <a:gd name="connsiteX11" fmla="*/ 277364 w 3883557"/>
              <a:gd name="connsiteY11" fmla="*/ 2197917 h 4221307"/>
              <a:gd name="connsiteX12" fmla="*/ 1794191 w 3883557"/>
              <a:gd name="connsiteY12" fmla="*/ 2595949 h 4221307"/>
              <a:gd name="connsiteX13" fmla="*/ 2557984 w 3883557"/>
              <a:gd name="connsiteY13" fmla="*/ 3983686 h 4221307"/>
              <a:gd name="connsiteX14" fmla="*/ 2794653 w 3883557"/>
              <a:gd name="connsiteY14" fmla="*/ 4209596 h 4221307"/>
              <a:gd name="connsiteX0" fmla="*/ 461232 w 3873788"/>
              <a:gd name="connsiteY0" fmla="*/ 57144 h 4221307"/>
              <a:gd name="connsiteX1" fmla="*/ 1483208 w 3873788"/>
              <a:gd name="connsiteY1" fmla="*/ 35629 h 4221307"/>
              <a:gd name="connsiteX2" fmla="*/ 2182455 w 3873788"/>
              <a:gd name="connsiteY2" fmla="*/ 487450 h 4221307"/>
              <a:gd name="connsiteX3" fmla="*/ 2591246 w 3873788"/>
              <a:gd name="connsiteY3" fmla="*/ 1197455 h 4221307"/>
              <a:gd name="connsiteX4" fmla="*/ 3537919 w 3873788"/>
              <a:gd name="connsiteY4" fmla="*/ 1251243 h 4221307"/>
              <a:gd name="connsiteX5" fmla="*/ 3849891 w 3873788"/>
              <a:gd name="connsiteY5" fmla="*/ 530481 h 4221307"/>
              <a:gd name="connsiteX6" fmla="*/ 2978521 w 3873788"/>
              <a:gd name="connsiteY6" fmla="*/ 229267 h 4221307"/>
              <a:gd name="connsiteX7" fmla="*/ 2247001 w 3873788"/>
              <a:gd name="connsiteY7" fmla="*/ 1477154 h 4221307"/>
              <a:gd name="connsiteX8" fmla="*/ 1870484 w 3873788"/>
              <a:gd name="connsiteY8" fmla="*/ 2466857 h 4221307"/>
              <a:gd name="connsiteX9" fmla="*/ 880780 w 3873788"/>
              <a:gd name="connsiteY9" fmla="*/ 3112316 h 4221307"/>
              <a:gd name="connsiteX10" fmla="*/ 41683 w 3873788"/>
              <a:gd name="connsiteY10" fmla="*/ 2961709 h 4221307"/>
              <a:gd name="connsiteX11" fmla="*/ 267595 w 3873788"/>
              <a:gd name="connsiteY11" fmla="*/ 2197917 h 4221307"/>
              <a:gd name="connsiteX12" fmla="*/ 1472451 w 3873788"/>
              <a:gd name="connsiteY12" fmla="*/ 2413069 h 4221307"/>
              <a:gd name="connsiteX13" fmla="*/ 2548215 w 3873788"/>
              <a:gd name="connsiteY13" fmla="*/ 3983686 h 4221307"/>
              <a:gd name="connsiteX14" fmla="*/ 2784884 w 3873788"/>
              <a:gd name="connsiteY14" fmla="*/ 4209596 h 4221307"/>
              <a:gd name="connsiteX0" fmla="*/ 461232 w 3873788"/>
              <a:gd name="connsiteY0" fmla="*/ 57144 h 4221307"/>
              <a:gd name="connsiteX1" fmla="*/ 1483208 w 3873788"/>
              <a:gd name="connsiteY1" fmla="*/ 35629 h 4221307"/>
              <a:gd name="connsiteX2" fmla="*/ 2182455 w 3873788"/>
              <a:gd name="connsiteY2" fmla="*/ 487450 h 4221307"/>
              <a:gd name="connsiteX3" fmla="*/ 2591246 w 3873788"/>
              <a:gd name="connsiteY3" fmla="*/ 1197455 h 4221307"/>
              <a:gd name="connsiteX4" fmla="*/ 3537919 w 3873788"/>
              <a:gd name="connsiteY4" fmla="*/ 1251243 h 4221307"/>
              <a:gd name="connsiteX5" fmla="*/ 3849891 w 3873788"/>
              <a:gd name="connsiteY5" fmla="*/ 530481 h 4221307"/>
              <a:gd name="connsiteX6" fmla="*/ 2978521 w 3873788"/>
              <a:gd name="connsiteY6" fmla="*/ 229267 h 4221307"/>
              <a:gd name="connsiteX7" fmla="*/ 2247001 w 3873788"/>
              <a:gd name="connsiteY7" fmla="*/ 1477154 h 4221307"/>
              <a:gd name="connsiteX8" fmla="*/ 1870484 w 3873788"/>
              <a:gd name="connsiteY8" fmla="*/ 2466857 h 4221307"/>
              <a:gd name="connsiteX9" fmla="*/ 880780 w 3873788"/>
              <a:gd name="connsiteY9" fmla="*/ 3112316 h 4221307"/>
              <a:gd name="connsiteX10" fmla="*/ 41683 w 3873788"/>
              <a:gd name="connsiteY10" fmla="*/ 2961709 h 4221307"/>
              <a:gd name="connsiteX11" fmla="*/ 267595 w 3873788"/>
              <a:gd name="connsiteY11" fmla="*/ 2197917 h 4221307"/>
              <a:gd name="connsiteX12" fmla="*/ 1472451 w 3873788"/>
              <a:gd name="connsiteY12" fmla="*/ 2413069 h 4221307"/>
              <a:gd name="connsiteX13" fmla="*/ 2515942 w 3873788"/>
              <a:gd name="connsiteY13" fmla="*/ 3983686 h 4221307"/>
              <a:gd name="connsiteX14" fmla="*/ 2784884 w 3873788"/>
              <a:gd name="connsiteY14" fmla="*/ 4209596 h 4221307"/>
              <a:gd name="connsiteX0" fmla="*/ 461232 w 3873788"/>
              <a:gd name="connsiteY0" fmla="*/ 57144 h 4211405"/>
              <a:gd name="connsiteX1" fmla="*/ 1483208 w 3873788"/>
              <a:gd name="connsiteY1" fmla="*/ 35629 h 4211405"/>
              <a:gd name="connsiteX2" fmla="*/ 2182455 w 3873788"/>
              <a:gd name="connsiteY2" fmla="*/ 487450 h 4211405"/>
              <a:gd name="connsiteX3" fmla="*/ 2591246 w 3873788"/>
              <a:gd name="connsiteY3" fmla="*/ 1197455 h 4211405"/>
              <a:gd name="connsiteX4" fmla="*/ 3537919 w 3873788"/>
              <a:gd name="connsiteY4" fmla="*/ 1251243 h 4211405"/>
              <a:gd name="connsiteX5" fmla="*/ 3849891 w 3873788"/>
              <a:gd name="connsiteY5" fmla="*/ 530481 h 4211405"/>
              <a:gd name="connsiteX6" fmla="*/ 2978521 w 3873788"/>
              <a:gd name="connsiteY6" fmla="*/ 229267 h 4211405"/>
              <a:gd name="connsiteX7" fmla="*/ 2247001 w 3873788"/>
              <a:gd name="connsiteY7" fmla="*/ 1477154 h 4211405"/>
              <a:gd name="connsiteX8" fmla="*/ 1870484 w 3873788"/>
              <a:gd name="connsiteY8" fmla="*/ 2466857 h 4211405"/>
              <a:gd name="connsiteX9" fmla="*/ 880780 w 3873788"/>
              <a:gd name="connsiteY9" fmla="*/ 3112316 h 4211405"/>
              <a:gd name="connsiteX10" fmla="*/ 41683 w 3873788"/>
              <a:gd name="connsiteY10" fmla="*/ 2961709 h 4211405"/>
              <a:gd name="connsiteX11" fmla="*/ 267595 w 3873788"/>
              <a:gd name="connsiteY11" fmla="*/ 2197917 h 4211405"/>
              <a:gd name="connsiteX12" fmla="*/ 1472451 w 3873788"/>
              <a:gd name="connsiteY12" fmla="*/ 2413069 h 4211405"/>
              <a:gd name="connsiteX13" fmla="*/ 2311547 w 3873788"/>
              <a:gd name="connsiteY13" fmla="*/ 3790049 h 4211405"/>
              <a:gd name="connsiteX14" fmla="*/ 2784884 w 3873788"/>
              <a:gd name="connsiteY14" fmla="*/ 4209596 h 4211405"/>
              <a:gd name="connsiteX0" fmla="*/ 461232 w 3873788"/>
              <a:gd name="connsiteY0" fmla="*/ 57144 h 4296913"/>
              <a:gd name="connsiteX1" fmla="*/ 1483208 w 3873788"/>
              <a:gd name="connsiteY1" fmla="*/ 35629 h 4296913"/>
              <a:gd name="connsiteX2" fmla="*/ 2182455 w 3873788"/>
              <a:gd name="connsiteY2" fmla="*/ 487450 h 4296913"/>
              <a:gd name="connsiteX3" fmla="*/ 2591246 w 3873788"/>
              <a:gd name="connsiteY3" fmla="*/ 1197455 h 4296913"/>
              <a:gd name="connsiteX4" fmla="*/ 3537919 w 3873788"/>
              <a:gd name="connsiteY4" fmla="*/ 1251243 h 4296913"/>
              <a:gd name="connsiteX5" fmla="*/ 3849891 w 3873788"/>
              <a:gd name="connsiteY5" fmla="*/ 530481 h 4296913"/>
              <a:gd name="connsiteX6" fmla="*/ 2978521 w 3873788"/>
              <a:gd name="connsiteY6" fmla="*/ 229267 h 4296913"/>
              <a:gd name="connsiteX7" fmla="*/ 2247001 w 3873788"/>
              <a:gd name="connsiteY7" fmla="*/ 1477154 h 4296913"/>
              <a:gd name="connsiteX8" fmla="*/ 1870484 w 3873788"/>
              <a:gd name="connsiteY8" fmla="*/ 2466857 h 4296913"/>
              <a:gd name="connsiteX9" fmla="*/ 880780 w 3873788"/>
              <a:gd name="connsiteY9" fmla="*/ 3112316 h 4296913"/>
              <a:gd name="connsiteX10" fmla="*/ 41683 w 3873788"/>
              <a:gd name="connsiteY10" fmla="*/ 2961709 h 4296913"/>
              <a:gd name="connsiteX11" fmla="*/ 267595 w 3873788"/>
              <a:gd name="connsiteY11" fmla="*/ 2197917 h 4296913"/>
              <a:gd name="connsiteX12" fmla="*/ 1472451 w 3873788"/>
              <a:gd name="connsiteY12" fmla="*/ 2413069 h 4296913"/>
              <a:gd name="connsiteX13" fmla="*/ 2311547 w 3873788"/>
              <a:gd name="connsiteY13" fmla="*/ 3790049 h 4296913"/>
              <a:gd name="connsiteX14" fmla="*/ 2763369 w 3873788"/>
              <a:gd name="connsiteY14" fmla="*/ 4295657 h 4296913"/>
              <a:gd name="connsiteX0" fmla="*/ 461232 w 3873788"/>
              <a:gd name="connsiteY0" fmla="*/ 57144 h 4296646"/>
              <a:gd name="connsiteX1" fmla="*/ 1483208 w 3873788"/>
              <a:gd name="connsiteY1" fmla="*/ 35629 h 4296646"/>
              <a:gd name="connsiteX2" fmla="*/ 2182455 w 3873788"/>
              <a:gd name="connsiteY2" fmla="*/ 487450 h 4296646"/>
              <a:gd name="connsiteX3" fmla="*/ 2591246 w 3873788"/>
              <a:gd name="connsiteY3" fmla="*/ 1197455 h 4296646"/>
              <a:gd name="connsiteX4" fmla="*/ 3537919 w 3873788"/>
              <a:gd name="connsiteY4" fmla="*/ 1251243 h 4296646"/>
              <a:gd name="connsiteX5" fmla="*/ 3849891 w 3873788"/>
              <a:gd name="connsiteY5" fmla="*/ 530481 h 4296646"/>
              <a:gd name="connsiteX6" fmla="*/ 2978521 w 3873788"/>
              <a:gd name="connsiteY6" fmla="*/ 229267 h 4296646"/>
              <a:gd name="connsiteX7" fmla="*/ 2247001 w 3873788"/>
              <a:gd name="connsiteY7" fmla="*/ 1477154 h 4296646"/>
              <a:gd name="connsiteX8" fmla="*/ 1870484 w 3873788"/>
              <a:gd name="connsiteY8" fmla="*/ 2466857 h 4296646"/>
              <a:gd name="connsiteX9" fmla="*/ 880780 w 3873788"/>
              <a:gd name="connsiteY9" fmla="*/ 3112316 h 4296646"/>
              <a:gd name="connsiteX10" fmla="*/ 41683 w 3873788"/>
              <a:gd name="connsiteY10" fmla="*/ 2961709 h 4296646"/>
              <a:gd name="connsiteX11" fmla="*/ 267595 w 3873788"/>
              <a:gd name="connsiteY11" fmla="*/ 2197917 h 4296646"/>
              <a:gd name="connsiteX12" fmla="*/ 1472451 w 3873788"/>
              <a:gd name="connsiteY12" fmla="*/ 2413069 h 4296646"/>
              <a:gd name="connsiteX13" fmla="*/ 2225486 w 3873788"/>
              <a:gd name="connsiteY13" fmla="*/ 3714746 h 4296646"/>
              <a:gd name="connsiteX14" fmla="*/ 2763369 w 3873788"/>
              <a:gd name="connsiteY14" fmla="*/ 4295657 h 4296646"/>
              <a:gd name="connsiteX0" fmla="*/ 461232 w 3873788"/>
              <a:gd name="connsiteY0" fmla="*/ 57144 h 4296646"/>
              <a:gd name="connsiteX1" fmla="*/ 1483208 w 3873788"/>
              <a:gd name="connsiteY1" fmla="*/ 35629 h 4296646"/>
              <a:gd name="connsiteX2" fmla="*/ 2182455 w 3873788"/>
              <a:gd name="connsiteY2" fmla="*/ 487450 h 4296646"/>
              <a:gd name="connsiteX3" fmla="*/ 2591246 w 3873788"/>
              <a:gd name="connsiteY3" fmla="*/ 1197455 h 4296646"/>
              <a:gd name="connsiteX4" fmla="*/ 3537919 w 3873788"/>
              <a:gd name="connsiteY4" fmla="*/ 1251243 h 4296646"/>
              <a:gd name="connsiteX5" fmla="*/ 3849891 w 3873788"/>
              <a:gd name="connsiteY5" fmla="*/ 530481 h 4296646"/>
              <a:gd name="connsiteX6" fmla="*/ 2978521 w 3873788"/>
              <a:gd name="connsiteY6" fmla="*/ 229267 h 4296646"/>
              <a:gd name="connsiteX7" fmla="*/ 2322304 w 3873788"/>
              <a:gd name="connsiteY7" fmla="*/ 1606246 h 4296646"/>
              <a:gd name="connsiteX8" fmla="*/ 1870484 w 3873788"/>
              <a:gd name="connsiteY8" fmla="*/ 2466857 h 4296646"/>
              <a:gd name="connsiteX9" fmla="*/ 880780 w 3873788"/>
              <a:gd name="connsiteY9" fmla="*/ 3112316 h 4296646"/>
              <a:gd name="connsiteX10" fmla="*/ 41683 w 3873788"/>
              <a:gd name="connsiteY10" fmla="*/ 2961709 h 4296646"/>
              <a:gd name="connsiteX11" fmla="*/ 267595 w 3873788"/>
              <a:gd name="connsiteY11" fmla="*/ 2197917 h 4296646"/>
              <a:gd name="connsiteX12" fmla="*/ 1472451 w 3873788"/>
              <a:gd name="connsiteY12" fmla="*/ 2413069 h 4296646"/>
              <a:gd name="connsiteX13" fmla="*/ 2225486 w 3873788"/>
              <a:gd name="connsiteY13" fmla="*/ 3714746 h 4296646"/>
              <a:gd name="connsiteX14" fmla="*/ 2763369 w 3873788"/>
              <a:gd name="connsiteY14" fmla="*/ 4295657 h 4296646"/>
              <a:gd name="connsiteX0" fmla="*/ 461232 w 3874934"/>
              <a:gd name="connsiteY0" fmla="*/ 57144 h 4296646"/>
              <a:gd name="connsiteX1" fmla="*/ 1483208 w 3874934"/>
              <a:gd name="connsiteY1" fmla="*/ 35629 h 4296646"/>
              <a:gd name="connsiteX2" fmla="*/ 2182455 w 3874934"/>
              <a:gd name="connsiteY2" fmla="*/ 487450 h 4296646"/>
              <a:gd name="connsiteX3" fmla="*/ 2505185 w 3874934"/>
              <a:gd name="connsiteY3" fmla="*/ 1154425 h 4296646"/>
              <a:gd name="connsiteX4" fmla="*/ 3537919 w 3874934"/>
              <a:gd name="connsiteY4" fmla="*/ 1251243 h 4296646"/>
              <a:gd name="connsiteX5" fmla="*/ 3849891 w 3874934"/>
              <a:gd name="connsiteY5" fmla="*/ 530481 h 4296646"/>
              <a:gd name="connsiteX6" fmla="*/ 2978521 w 3874934"/>
              <a:gd name="connsiteY6" fmla="*/ 229267 h 4296646"/>
              <a:gd name="connsiteX7" fmla="*/ 2322304 w 3874934"/>
              <a:gd name="connsiteY7" fmla="*/ 1606246 h 4296646"/>
              <a:gd name="connsiteX8" fmla="*/ 1870484 w 3874934"/>
              <a:gd name="connsiteY8" fmla="*/ 2466857 h 4296646"/>
              <a:gd name="connsiteX9" fmla="*/ 880780 w 3874934"/>
              <a:gd name="connsiteY9" fmla="*/ 3112316 h 4296646"/>
              <a:gd name="connsiteX10" fmla="*/ 41683 w 3874934"/>
              <a:gd name="connsiteY10" fmla="*/ 2961709 h 4296646"/>
              <a:gd name="connsiteX11" fmla="*/ 267595 w 3874934"/>
              <a:gd name="connsiteY11" fmla="*/ 2197917 h 4296646"/>
              <a:gd name="connsiteX12" fmla="*/ 1472451 w 3874934"/>
              <a:gd name="connsiteY12" fmla="*/ 2413069 h 4296646"/>
              <a:gd name="connsiteX13" fmla="*/ 2225486 w 3874934"/>
              <a:gd name="connsiteY13" fmla="*/ 3714746 h 4296646"/>
              <a:gd name="connsiteX14" fmla="*/ 2763369 w 3874934"/>
              <a:gd name="connsiteY14" fmla="*/ 4295657 h 4296646"/>
              <a:gd name="connsiteX0" fmla="*/ 461232 w 3874934"/>
              <a:gd name="connsiteY0" fmla="*/ 57144 h 4296646"/>
              <a:gd name="connsiteX1" fmla="*/ 1483208 w 3874934"/>
              <a:gd name="connsiteY1" fmla="*/ 35629 h 4296646"/>
              <a:gd name="connsiteX2" fmla="*/ 2182455 w 3874934"/>
              <a:gd name="connsiteY2" fmla="*/ 487450 h 4296646"/>
              <a:gd name="connsiteX3" fmla="*/ 2505185 w 3874934"/>
              <a:gd name="connsiteY3" fmla="*/ 1154425 h 4296646"/>
              <a:gd name="connsiteX4" fmla="*/ 3537919 w 3874934"/>
              <a:gd name="connsiteY4" fmla="*/ 1251243 h 4296646"/>
              <a:gd name="connsiteX5" fmla="*/ 3849891 w 3874934"/>
              <a:gd name="connsiteY5" fmla="*/ 530481 h 4296646"/>
              <a:gd name="connsiteX6" fmla="*/ 2978521 w 3874934"/>
              <a:gd name="connsiteY6" fmla="*/ 229267 h 4296646"/>
              <a:gd name="connsiteX7" fmla="*/ 2386850 w 3874934"/>
              <a:gd name="connsiteY7" fmla="*/ 1778368 h 4296646"/>
              <a:gd name="connsiteX8" fmla="*/ 1870484 w 3874934"/>
              <a:gd name="connsiteY8" fmla="*/ 2466857 h 4296646"/>
              <a:gd name="connsiteX9" fmla="*/ 880780 w 3874934"/>
              <a:gd name="connsiteY9" fmla="*/ 3112316 h 4296646"/>
              <a:gd name="connsiteX10" fmla="*/ 41683 w 3874934"/>
              <a:gd name="connsiteY10" fmla="*/ 2961709 h 4296646"/>
              <a:gd name="connsiteX11" fmla="*/ 267595 w 3874934"/>
              <a:gd name="connsiteY11" fmla="*/ 2197917 h 4296646"/>
              <a:gd name="connsiteX12" fmla="*/ 1472451 w 3874934"/>
              <a:gd name="connsiteY12" fmla="*/ 2413069 h 4296646"/>
              <a:gd name="connsiteX13" fmla="*/ 2225486 w 3874934"/>
              <a:gd name="connsiteY13" fmla="*/ 3714746 h 4296646"/>
              <a:gd name="connsiteX14" fmla="*/ 2763369 w 3874934"/>
              <a:gd name="connsiteY14" fmla="*/ 4295657 h 4296646"/>
              <a:gd name="connsiteX0" fmla="*/ 461232 w 3874934"/>
              <a:gd name="connsiteY0" fmla="*/ 57144 h 4296646"/>
              <a:gd name="connsiteX1" fmla="*/ 1483208 w 3874934"/>
              <a:gd name="connsiteY1" fmla="*/ 35629 h 4296646"/>
              <a:gd name="connsiteX2" fmla="*/ 2182455 w 3874934"/>
              <a:gd name="connsiteY2" fmla="*/ 487450 h 4296646"/>
              <a:gd name="connsiteX3" fmla="*/ 2505185 w 3874934"/>
              <a:gd name="connsiteY3" fmla="*/ 1154425 h 4296646"/>
              <a:gd name="connsiteX4" fmla="*/ 3537919 w 3874934"/>
              <a:gd name="connsiteY4" fmla="*/ 1251243 h 4296646"/>
              <a:gd name="connsiteX5" fmla="*/ 3849891 w 3874934"/>
              <a:gd name="connsiteY5" fmla="*/ 530481 h 4296646"/>
              <a:gd name="connsiteX6" fmla="*/ 2978521 w 3874934"/>
              <a:gd name="connsiteY6" fmla="*/ 229267 h 4296646"/>
              <a:gd name="connsiteX7" fmla="*/ 2386850 w 3874934"/>
              <a:gd name="connsiteY7" fmla="*/ 1778368 h 4296646"/>
              <a:gd name="connsiteX8" fmla="*/ 1870484 w 3874934"/>
              <a:gd name="connsiteY8" fmla="*/ 2466857 h 4296646"/>
              <a:gd name="connsiteX9" fmla="*/ 880780 w 3874934"/>
              <a:gd name="connsiteY9" fmla="*/ 3112316 h 4296646"/>
              <a:gd name="connsiteX10" fmla="*/ 41683 w 3874934"/>
              <a:gd name="connsiteY10" fmla="*/ 2961709 h 4296646"/>
              <a:gd name="connsiteX11" fmla="*/ 267595 w 3874934"/>
              <a:gd name="connsiteY11" fmla="*/ 2197917 h 4296646"/>
              <a:gd name="connsiteX12" fmla="*/ 1472451 w 3874934"/>
              <a:gd name="connsiteY12" fmla="*/ 2413069 h 4296646"/>
              <a:gd name="connsiteX13" fmla="*/ 2225486 w 3874934"/>
              <a:gd name="connsiteY13" fmla="*/ 3714746 h 4296646"/>
              <a:gd name="connsiteX14" fmla="*/ 2763369 w 3874934"/>
              <a:gd name="connsiteY14" fmla="*/ 4295657 h 4296646"/>
              <a:gd name="connsiteX0" fmla="*/ 461232 w 3880148"/>
              <a:gd name="connsiteY0" fmla="*/ 57144 h 4296646"/>
              <a:gd name="connsiteX1" fmla="*/ 1483208 w 3880148"/>
              <a:gd name="connsiteY1" fmla="*/ 35629 h 4296646"/>
              <a:gd name="connsiteX2" fmla="*/ 2182455 w 3880148"/>
              <a:gd name="connsiteY2" fmla="*/ 487450 h 4296646"/>
              <a:gd name="connsiteX3" fmla="*/ 3537919 w 3880148"/>
              <a:gd name="connsiteY3" fmla="*/ 1251243 h 4296646"/>
              <a:gd name="connsiteX4" fmla="*/ 3849891 w 3880148"/>
              <a:gd name="connsiteY4" fmla="*/ 530481 h 4296646"/>
              <a:gd name="connsiteX5" fmla="*/ 2978521 w 3880148"/>
              <a:gd name="connsiteY5" fmla="*/ 229267 h 4296646"/>
              <a:gd name="connsiteX6" fmla="*/ 2386850 w 3880148"/>
              <a:gd name="connsiteY6" fmla="*/ 1778368 h 4296646"/>
              <a:gd name="connsiteX7" fmla="*/ 1870484 w 3880148"/>
              <a:gd name="connsiteY7" fmla="*/ 2466857 h 4296646"/>
              <a:gd name="connsiteX8" fmla="*/ 880780 w 3880148"/>
              <a:gd name="connsiteY8" fmla="*/ 3112316 h 4296646"/>
              <a:gd name="connsiteX9" fmla="*/ 41683 w 3880148"/>
              <a:gd name="connsiteY9" fmla="*/ 2961709 h 4296646"/>
              <a:gd name="connsiteX10" fmla="*/ 267595 w 3880148"/>
              <a:gd name="connsiteY10" fmla="*/ 2197917 h 4296646"/>
              <a:gd name="connsiteX11" fmla="*/ 1472451 w 3880148"/>
              <a:gd name="connsiteY11" fmla="*/ 2413069 h 4296646"/>
              <a:gd name="connsiteX12" fmla="*/ 2225486 w 3880148"/>
              <a:gd name="connsiteY12" fmla="*/ 3714746 h 4296646"/>
              <a:gd name="connsiteX13" fmla="*/ 2763369 w 3880148"/>
              <a:gd name="connsiteY13" fmla="*/ 4295657 h 4296646"/>
              <a:gd name="connsiteX0" fmla="*/ 461232 w 3850582"/>
              <a:gd name="connsiteY0" fmla="*/ 57144 h 4296646"/>
              <a:gd name="connsiteX1" fmla="*/ 1483208 w 3850582"/>
              <a:gd name="connsiteY1" fmla="*/ 35629 h 4296646"/>
              <a:gd name="connsiteX2" fmla="*/ 2182455 w 3850582"/>
              <a:gd name="connsiteY2" fmla="*/ 487450 h 4296646"/>
              <a:gd name="connsiteX3" fmla="*/ 3107613 w 3850582"/>
              <a:gd name="connsiteY3" fmla="*/ 1283516 h 4296646"/>
              <a:gd name="connsiteX4" fmla="*/ 3849891 w 3850582"/>
              <a:gd name="connsiteY4" fmla="*/ 530481 h 4296646"/>
              <a:gd name="connsiteX5" fmla="*/ 2978521 w 3850582"/>
              <a:gd name="connsiteY5" fmla="*/ 229267 h 4296646"/>
              <a:gd name="connsiteX6" fmla="*/ 2386850 w 3850582"/>
              <a:gd name="connsiteY6" fmla="*/ 1778368 h 4296646"/>
              <a:gd name="connsiteX7" fmla="*/ 1870484 w 3850582"/>
              <a:gd name="connsiteY7" fmla="*/ 2466857 h 4296646"/>
              <a:gd name="connsiteX8" fmla="*/ 880780 w 3850582"/>
              <a:gd name="connsiteY8" fmla="*/ 3112316 h 4296646"/>
              <a:gd name="connsiteX9" fmla="*/ 41683 w 3850582"/>
              <a:gd name="connsiteY9" fmla="*/ 2961709 h 4296646"/>
              <a:gd name="connsiteX10" fmla="*/ 267595 w 3850582"/>
              <a:gd name="connsiteY10" fmla="*/ 2197917 h 4296646"/>
              <a:gd name="connsiteX11" fmla="*/ 1472451 w 3850582"/>
              <a:gd name="connsiteY11" fmla="*/ 2413069 h 4296646"/>
              <a:gd name="connsiteX12" fmla="*/ 2225486 w 3850582"/>
              <a:gd name="connsiteY12" fmla="*/ 3714746 h 4296646"/>
              <a:gd name="connsiteX13" fmla="*/ 2763369 w 3850582"/>
              <a:gd name="connsiteY13" fmla="*/ 4295657 h 4296646"/>
              <a:gd name="connsiteX0" fmla="*/ 461232 w 3850786"/>
              <a:gd name="connsiteY0" fmla="*/ 116005 h 4355507"/>
              <a:gd name="connsiteX1" fmla="*/ 1483208 w 3850786"/>
              <a:gd name="connsiteY1" fmla="*/ 94490 h 4355507"/>
              <a:gd name="connsiteX2" fmla="*/ 3107613 w 3850786"/>
              <a:gd name="connsiteY2" fmla="*/ 1342377 h 4355507"/>
              <a:gd name="connsiteX3" fmla="*/ 3849891 w 3850786"/>
              <a:gd name="connsiteY3" fmla="*/ 589342 h 4355507"/>
              <a:gd name="connsiteX4" fmla="*/ 2978521 w 3850786"/>
              <a:gd name="connsiteY4" fmla="*/ 288128 h 4355507"/>
              <a:gd name="connsiteX5" fmla="*/ 2386850 w 3850786"/>
              <a:gd name="connsiteY5" fmla="*/ 1837229 h 4355507"/>
              <a:gd name="connsiteX6" fmla="*/ 1870484 w 3850786"/>
              <a:gd name="connsiteY6" fmla="*/ 2525718 h 4355507"/>
              <a:gd name="connsiteX7" fmla="*/ 880780 w 3850786"/>
              <a:gd name="connsiteY7" fmla="*/ 3171177 h 4355507"/>
              <a:gd name="connsiteX8" fmla="*/ 41683 w 3850786"/>
              <a:gd name="connsiteY8" fmla="*/ 3020570 h 4355507"/>
              <a:gd name="connsiteX9" fmla="*/ 267595 w 3850786"/>
              <a:gd name="connsiteY9" fmla="*/ 2256778 h 4355507"/>
              <a:gd name="connsiteX10" fmla="*/ 1472451 w 3850786"/>
              <a:gd name="connsiteY10" fmla="*/ 2471930 h 4355507"/>
              <a:gd name="connsiteX11" fmla="*/ 2225486 w 3850786"/>
              <a:gd name="connsiteY11" fmla="*/ 3773607 h 4355507"/>
              <a:gd name="connsiteX12" fmla="*/ 2763369 w 3850786"/>
              <a:gd name="connsiteY12" fmla="*/ 4354518 h 4355507"/>
              <a:gd name="connsiteX0" fmla="*/ 461232 w 4087154"/>
              <a:gd name="connsiteY0" fmla="*/ 116005 h 4355507"/>
              <a:gd name="connsiteX1" fmla="*/ 1483208 w 4087154"/>
              <a:gd name="connsiteY1" fmla="*/ 94490 h 4355507"/>
              <a:gd name="connsiteX2" fmla="*/ 3107613 w 4087154"/>
              <a:gd name="connsiteY2" fmla="*/ 1342377 h 4355507"/>
              <a:gd name="connsiteX3" fmla="*/ 4086560 w 4087154"/>
              <a:gd name="connsiteY3" fmla="*/ 750707 h 4355507"/>
              <a:gd name="connsiteX4" fmla="*/ 2978521 w 4087154"/>
              <a:gd name="connsiteY4" fmla="*/ 288128 h 4355507"/>
              <a:gd name="connsiteX5" fmla="*/ 2386850 w 4087154"/>
              <a:gd name="connsiteY5" fmla="*/ 1837229 h 4355507"/>
              <a:gd name="connsiteX6" fmla="*/ 1870484 w 4087154"/>
              <a:gd name="connsiteY6" fmla="*/ 2525718 h 4355507"/>
              <a:gd name="connsiteX7" fmla="*/ 880780 w 4087154"/>
              <a:gd name="connsiteY7" fmla="*/ 3171177 h 4355507"/>
              <a:gd name="connsiteX8" fmla="*/ 41683 w 4087154"/>
              <a:gd name="connsiteY8" fmla="*/ 3020570 h 4355507"/>
              <a:gd name="connsiteX9" fmla="*/ 267595 w 4087154"/>
              <a:gd name="connsiteY9" fmla="*/ 2256778 h 4355507"/>
              <a:gd name="connsiteX10" fmla="*/ 1472451 w 4087154"/>
              <a:gd name="connsiteY10" fmla="*/ 2471930 h 4355507"/>
              <a:gd name="connsiteX11" fmla="*/ 2225486 w 4087154"/>
              <a:gd name="connsiteY11" fmla="*/ 3773607 h 4355507"/>
              <a:gd name="connsiteX12" fmla="*/ 2763369 w 4087154"/>
              <a:gd name="connsiteY12" fmla="*/ 4354518 h 4355507"/>
              <a:gd name="connsiteX0" fmla="*/ 461232 w 4086651"/>
              <a:gd name="connsiteY0" fmla="*/ 116005 h 4355507"/>
              <a:gd name="connsiteX1" fmla="*/ 1483208 w 4086651"/>
              <a:gd name="connsiteY1" fmla="*/ 94490 h 4355507"/>
              <a:gd name="connsiteX2" fmla="*/ 3107613 w 4086651"/>
              <a:gd name="connsiteY2" fmla="*/ 1342377 h 4355507"/>
              <a:gd name="connsiteX3" fmla="*/ 4086560 w 4086651"/>
              <a:gd name="connsiteY3" fmla="*/ 750707 h 4355507"/>
              <a:gd name="connsiteX4" fmla="*/ 3161401 w 4086651"/>
              <a:gd name="connsiteY4" fmla="*/ 481765 h 4355507"/>
              <a:gd name="connsiteX5" fmla="*/ 2386850 w 4086651"/>
              <a:gd name="connsiteY5" fmla="*/ 1837229 h 4355507"/>
              <a:gd name="connsiteX6" fmla="*/ 1870484 w 4086651"/>
              <a:gd name="connsiteY6" fmla="*/ 2525718 h 4355507"/>
              <a:gd name="connsiteX7" fmla="*/ 880780 w 4086651"/>
              <a:gd name="connsiteY7" fmla="*/ 3171177 h 4355507"/>
              <a:gd name="connsiteX8" fmla="*/ 41683 w 4086651"/>
              <a:gd name="connsiteY8" fmla="*/ 3020570 h 4355507"/>
              <a:gd name="connsiteX9" fmla="*/ 267595 w 4086651"/>
              <a:gd name="connsiteY9" fmla="*/ 2256778 h 4355507"/>
              <a:gd name="connsiteX10" fmla="*/ 1472451 w 4086651"/>
              <a:gd name="connsiteY10" fmla="*/ 2471930 h 4355507"/>
              <a:gd name="connsiteX11" fmla="*/ 2225486 w 4086651"/>
              <a:gd name="connsiteY11" fmla="*/ 3773607 h 4355507"/>
              <a:gd name="connsiteX12" fmla="*/ 2763369 w 4086651"/>
              <a:gd name="connsiteY12" fmla="*/ 4354518 h 4355507"/>
              <a:gd name="connsiteX0" fmla="*/ 461232 w 4086699"/>
              <a:gd name="connsiteY0" fmla="*/ 116005 h 4355507"/>
              <a:gd name="connsiteX1" fmla="*/ 1483208 w 4086699"/>
              <a:gd name="connsiteY1" fmla="*/ 94490 h 4355507"/>
              <a:gd name="connsiteX2" fmla="*/ 3107613 w 4086699"/>
              <a:gd name="connsiteY2" fmla="*/ 1342377 h 4355507"/>
              <a:gd name="connsiteX3" fmla="*/ 4086560 w 4086699"/>
              <a:gd name="connsiteY3" fmla="*/ 750707 h 4355507"/>
              <a:gd name="connsiteX4" fmla="*/ 3161401 w 4086699"/>
              <a:gd name="connsiteY4" fmla="*/ 481765 h 4355507"/>
              <a:gd name="connsiteX5" fmla="*/ 2386850 w 4086699"/>
              <a:gd name="connsiteY5" fmla="*/ 1837229 h 4355507"/>
              <a:gd name="connsiteX6" fmla="*/ 1870484 w 4086699"/>
              <a:gd name="connsiteY6" fmla="*/ 2525718 h 4355507"/>
              <a:gd name="connsiteX7" fmla="*/ 880780 w 4086699"/>
              <a:gd name="connsiteY7" fmla="*/ 3171177 h 4355507"/>
              <a:gd name="connsiteX8" fmla="*/ 41683 w 4086699"/>
              <a:gd name="connsiteY8" fmla="*/ 3020570 h 4355507"/>
              <a:gd name="connsiteX9" fmla="*/ 267595 w 4086699"/>
              <a:gd name="connsiteY9" fmla="*/ 2256778 h 4355507"/>
              <a:gd name="connsiteX10" fmla="*/ 1472451 w 4086699"/>
              <a:gd name="connsiteY10" fmla="*/ 2471930 h 4355507"/>
              <a:gd name="connsiteX11" fmla="*/ 2225486 w 4086699"/>
              <a:gd name="connsiteY11" fmla="*/ 3773607 h 4355507"/>
              <a:gd name="connsiteX12" fmla="*/ 2763369 w 4086699"/>
              <a:gd name="connsiteY12" fmla="*/ 4354518 h 4355507"/>
              <a:gd name="connsiteX0" fmla="*/ 461232 w 4094812"/>
              <a:gd name="connsiteY0" fmla="*/ 116005 h 4355507"/>
              <a:gd name="connsiteX1" fmla="*/ 1483208 w 4094812"/>
              <a:gd name="connsiteY1" fmla="*/ 94490 h 4355507"/>
              <a:gd name="connsiteX2" fmla="*/ 3107613 w 4094812"/>
              <a:gd name="connsiteY2" fmla="*/ 1342377 h 4355507"/>
              <a:gd name="connsiteX3" fmla="*/ 4086560 w 4094812"/>
              <a:gd name="connsiteY3" fmla="*/ 750707 h 4355507"/>
              <a:gd name="connsiteX4" fmla="*/ 3161401 w 4094812"/>
              <a:gd name="connsiteY4" fmla="*/ 481765 h 4355507"/>
              <a:gd name="connsiteX5" fmla="*/ 2386850 w 4094812"/>
              <a:gd name="connsiteY5" fmla="*/ 1837229 h 4355507"/>
              <a:gd name="connsiteX6" fmla="*/ 1870484 w 4094812"/>
              <a:gd name="connsiteY6" fmla="*/ 2525718 h 4355507"/>
              <a:gd name="connsiteX7" fmla="*/ 880780 w 4094812"/>
              <a:gd name="connsiteY7" fmla="*/ 3171177 h 4355507"/>
              <a:gd name="connsiteX8" fmla="*/ 41683 w 4094812"/>
              <a:gd name="connsiteY8" fmla="*/ 3020570 h 4355507"/>
              <a:gd name="connsiteX9" fmla="*/ 267595 w 4094812"/>
              <a:gd name="connsiteY9" fmla="*/ 2256778 h 4355507"/>
              <a:gd name="connsiteX10" fmla="*/ 1472451 w 4094812"/>
              <a:gd name="connsiteY10" fmla="*/ 2471930 h 4355507"/>
              <a:gd name="connsiteX11" fmla="*/ 2225486 w 4094812"/>
              <a:gd name="connsiteY11" fmla="*/ 3773607 h 4355507"/>
              <a:gd name="connsiteX12" fmla="*/ 2763369 w 4094812"/>
              <a:gd name="connsiteY12" fmla="*/ 4354518 h 4355507"/>
              <a:gd name="connsiteX0" fmla="*/ 461232 w 4086699"/>
              <a:gd name="connsiteY0" fmla="*/ 116005 h 4355507"/>
              <a:gd name="connsiteX1" fmla="*/ 1483208 w 4086699"/>
              <a:gd name="connsiteY1" fmla="*/ 94490 h 4355507"/>
              <a:gd name="connsiteX2" fmla="*/ 3107613 w 4086699"/>
              <a:gd name="connsiteY2" fmla="*/ 1342377 h 4355507"/>
              <a:gd name="connsiteX3" fmla="*/ 4086560 w 4086699"/>
              <a:gd name="connsiteY3" fmla="*/ 750707 h 4355507"/>
              <a:gd name="connsiteX4" fmla="*/ 3161401 w 4086699"/>
              <a:gd name="connsiteY4" fmla="*/ 438735 h 4355507"/>
              <a:gd name="connsiteX5" fmla="*/ 2386850 w 4086699"/>
              <a:gd name="connsiteY5" fmla="*/ 1837229 h 4355507"/>
              <a:gd name="connsiteX6" fmla="*/ 1870484 w 4086699"/>
              <a:gd name="connsiteY6" fmla="*/ 2525718 h 4355507"/>
              <a:gd name="connsiteX7" fmla="*/ 880780 w 4086699"/>
              <a:gd name="connsiteY7" fmla="*/ 3171177 h 4355507"/>
              <a:gd name="connsiteX8" fmla="*/ 41683 w 4086699"/>
              <a:gd name="connsiteY8" fmla="*/ 3020570 h 4355507"/>
              <a:gd name="connsiteX9" fmla="*/ 267595 w 4086699"/>
              <a:gd name="connsiteY9" fmla="*/ 2256778 h 4355507"/>
              <a:gd name="connsiteX10" fmla="*/ 1472451 w 4086699"/>
              <a:gd name="connsiteY10" fmla="*/ 2471930 h 4355507"/>
              <a:gd name="connsiteX11" fmla="*/ 2225486 w 4086699"/>
              <a:gd name="connsiteY11" fmla="*/ 3773607 h 4355507"/>
              <a:gd name="connsiteX12" fmla="*/ 2763369 w 4086699"/>
              <a:gd name="connsiteY12" fmla="*/ 4354518 h 4355507"/>
              <a:gd name="connsiteX0" fmla="*/ 461232 w 4089039"/>
              <a:gd name="connsiteY0" fmla="*/ 120784 h 4360286"/>
              <a:gd name="connsiteX1" fmla="*/ 1483208 w 4089039"/>
              <a:gd name="connsiteY1" fmla="*/ 99269 h 4360286"/>
              <a:gd name="connsiteX2" fmla="*/ 3365796 w 4089039"/>
              <a:gd name="connsiteY2" fmla="*/ 1411702 h 4360286"/>
              <a:gd name="connsiteX3" fmla="*/ 4086560 w 4089039"/>
              <a:gd name="connsiteY3" fmla="*/ 755486 h 4360286"/>
              <a:gd name="connsiteX4" fmla="*/ 3161401 w 4089039"/>
              <a:gd name="connsiteY4" fmla="*/ 443514 h 4360286"/>
              <a:gd name="connsiteX5" fmla="*/ 2386850 w 4089039"/>
              <a:gd name="connsiteY5" fmla="*/ 1842008 h 4360286"/>
              <a:gd name="connsiteX6" fmla="*/ 1870484 w 4089039"/>
              <a:gd name="connsiteY6" fmla="*/ 2530497 h 4360286"/>
              <a:gd name="connsiteX7" fmla="*/ 880780 w 4089039"/>
              <a:gd name="connsiteY7" fmla="*/ 3175956 h 4360286"/>
              <a:gd name="connsiteX8" fmla="*/ 41683 w 4089039"/>
              <a:gd name="connsiteY8" fmla="*/ 3025349 h 4360286"/>
              <a:gd name="connsiteX9" fmla="*/ 267595 w 4089039"/>
              <a:gd name="connsiteY9" fmla="*/ 2261557 h 4360286"/>
              <a:gd name="connsiteX10" fmla="*/ 1472451 w 4089039"/>
              <a:gd name="connsiteY10" fmla="*/ 2476709 h 4360286"/>
              <a:gd name="connsiteX11" fmla="*/ 2225486 w 4089039"/>
              <a:gd name="connsiteY11" fmla="*/ 3778386 h 4360286"/>
              <a:gd name="connsiteX12" fmla="*/ 2763369 w 4089039"/>
              <a:gd name="connsiteY12" fmla="*/ 4359297 h 4360286"/>
              <a:gd name="connsiteX0" fmla="*/ 461232 w 4091118"/>
              <a:gd name="connsiteY0" fmla="*/ 120784 h 4360286"/>
              <a:gd name="connsiteX1" fmla="*/ 1483208 w 4091118"/>
              <a:gd name="connsiteY1" fmla="*/ 99269 h 4360286"/>
              <a:gd name="connsiteX2" fmla="*/ 3365796 w 4091118"/>
              <a:gd name="connsiteY2" fmla="*/ 1411702 h 4360286"/>
              <a:gd name="connsiteX3" fmla="*/ 4086560 w 4091118"/>
              <a:gd name="connsiteY3" fmla="*/ 755486 h 4360286"/>
              <a:gd name="connsiteX4" fmla="*/ 3161401 w 4091118"/>
              <a:gd name="connsiteY4" fmla="*/ 443514 h 4360286"/>
              <a:gd name="connsiteX5" fmla="*/ 2386850 w 4091118"/>
              <a:gd name="connsiteY5" fmla="*/ 1842008 h 4360286"/>
              <a:gd name="connsiteX6" fmla="*/ 1870484 w 4091118"/>
              <a:gd name="connsiteY6" fmla="*/ 2530497 h 4360286"/>
              <a:gd name="connsiteX7" fmla="*/ 880780 w 4091118"/>
              <a:gd name="connsiteY7" fmla="*/ 3175956 h 4360286"/>
              <a:gd name="connsiteX8" fmla="*/ 41683 w 4091118"/>
              <a:gd name="connsiteY8" fmla="*/ 3025349 h 4360286"/>
              <a:gd name="connsiteX9" fmla="*/ 267595 w 4091118"/>
              <a:gd name="connsiteY9" fmla="*/ 2261557 h 4360286"/>
              <a:gd name="connsiteX10" fmla="*/ 1472451 w 4091118"/>
              <a:gd name="connsiteY10" fmla="*/ 2476709 h 4360286"/>
              <a:gd name="connsiteX11" fmla="*/ 2225486 w 4091118"/>
              <a:gd name="connsiteY11" fmla="*/ 3778386 h 4360286"/>
              <a:gd name="connsiteX12" fmla="*/ 2763369 w 4091118"/>
              <a:gd name="connsiteY12" fmla="*/ 4359297 h 4360286"/>
              <a:gd name="connsiteX0" fmla="*/ 461232 w 4096455"/>
              <a:gd name="connsiteY0" fmla="*/ 120784 h 4360286"/>
              <a:gd name="connsiteX1" fmla="*/ 1483208 w 4096455"/>
              <a:gd name="connsiteY1" fmla="*/ 99269 h 4360286"/>
              <a:gd name="connsiteX2" fmla="*/ 3365796 w 4096455"/>
              <a:gd name="connsiteY2" fmla="*/ 1411702 h 4360286"/>
              <a:gd name="connsiteX3" fmla="*/ 4086560 w 4096455"/>
              <a:gd name="connsiteY3" fmla="*/ 755486 h 4360286"/>
              <a:gd name="connsiteX4" fmla="*/ 3161401 w 4096455"/>
              <a:gd name="connsiteY4" fmla="*/ 443514 h 4360286"/>
              <a:gd name="connsiteX5" fmla="*/ 2386850 w 4096455"/>
              <a:gd name="connsiteY5" fmla="*/ 1842008 h 4360286"/>
              <a:gd name="connsiteX6" fmla="*/ 1870484 w 4096455"/>
              <a:gd name="connsiteY6" fmla="*/ 2530497 h 4360286"/>
              <a:gd name="connsiteX7" fmla="*/ 880780 w 4096455"/>
              <a:gd name="connsiteY7" fmla="*/ 3175956 h 4360286"/>
              <a:gd name="connsiteX8" fmla="*/ 41683 w 4096455"/>
              <a:gd name="connsiteY8" fmla="*/ 3025349 h 4360286"/>
              <a:gd name="connsiteX9" fmla="*/ 267595 w 4096455"/>
              <a:gd name="connsiteY9" fmla="*/ 2261557 h 4360286"/>
              <a:gd name="connsiteX10" fmla="*/ 1472451 w 4096455"/>
              <a:gd name="connsiteY10" fmla="*/ 2476709 h 4360286"/>
              <a:gd name="connsiteX11" fmla="*/ 2225486 w 4096455"/>
              <a:gd name="connsiteY11" fmla="*/ 3778386 h 4360286"/>
              <a:gd name="connsiteX12" fmla="*/ 2763369 w 4096455"/>
              <a:gd name="connsiteY12" fmla="*/ 4359297 h 4360286"/>
              <a:gd name="connsiteX0" fmla="*/ 461232 w 4096455"/>
              <a:gd name="connsiteY0" fmla="*/ 109390 h 4348892"/>
              <a:gd name="connsiteX1" fmla="*/ 1483208 w 4096455"/>
              <a:gd name="connsiteY1" fmla="*/ 87875 h 4348892"/>
              <a:gd name="connsiteX2" fmla="*/ 3365796 w 4096455"/>
              <a:gd name="connsiteY2" fmla="*/ 1400308 h 4348892"/>
              <a:gd name="connsiteX3" fmla="*/ 4086560 w 4096455"/>
              <a:gd name="connsiteY3" fmla="*/ 744092 h 4348892"/>
              <a:gd name="connsiteX4" fmla="*/ 3161401 w 4096455"/>
              <a:gd name="connsiteY4" fmla="*/ 432120 h 4348892"/>
              <a:gd name="connsiteX5" fmla="*/ 2386850 w 4096455"/>
              <a:gd name="connsiteY5" fmla="*/ 1830614 h 4348892"/>
              <a:gd name="connsiteX6" fmla="*/ 1870484 w 4096455"/>
              <a:gd name="connsiteY6" fmla="*/ 2519103 h 4348892"/>
              <a:gd name="connsiteX7" fmla="*/ 880780 w 4096455"/>
              <a:gd name="connsiteY7" fmla="*/ 3164562 h 4348892"/>
              <a:gd name="connsiteX8" fmla="*/ 41683 w 4096455"/>
              <a:gd name="connsiteY8" fmla="*/ 3013955 h 4348892"/>
              <a:gd name="connsiteX9" fmla="*/ 267595 w 4096455"/>
              <a:gd name="connsiteY9" fmla="*/ 2250163 h 4348892"/>
              <a:gd name="connsiteX10" fmla="*/ 1472451 w 4096455"/>
              <a:gd name="connsiteY10" fmla="*/ 2465315 h 4348892"/>
              <a:gd name="connsiteX11" fmla="*/ 2225486 w 4096455"/>
              <a:gd name="connsiteY11" fmla="*/ 3766992 h 4348892"/>
              <a:gd name="connsiteX12" fmla="*/ 2763369 w 4096455"/>
              <a:gd name="connsiteY12" fmla="*/ 4347903 h 4348892"/>
              <a:gd name="connsiteX0" fmla="*/ 461232 w 4092648"/>
              <a:gd name="connsiteY0" fmla="*/ 40733 h 4280235"/>
              <a:gd name="connsiteX1" fmla="*/ 1418662 w 4092648"/>
              <a:gd name="connsiteY1" fmla="*/ 116037 h 4280235"/>
              <a:gd name="connsiteX2" fmla="*/ 3365796 w 4092648"/>
              <a:gd name="connsiteY2" fmla="*/ 1331651 h 4280235"/>
              <a:gd name="connsiteX3" fmla="*/ 4086560 w 4092648"/>
              <a:gd name="connsiteY3" fmla="*/ 675435 h 4280235"/>
              <a:gd name="connsiteX4" fmla="*/ 3161401 w 4092648"/>
              <a:gd name="connsiteY4" fmla="*/ 363463 h 4280235"/>
              <a:gd name="connsiteX5" fmla="*/ 2386850 w 4092648"/>
              <a:gd name="connsiteY5" fmla="*/ 1761957 h 4280235"/>
              <a:gd name="connsiteX6" fmla="*/ 1870484 w 4092648"/>
              <a:gd name="connsiteY6" fmla="*/ 2450446 h 4280235"/>
              <a:gd name="connsiteX7" fmla="*/ 880780 w 4092648"/>
              <a:gd name="connsiteY7" fmla="*/ 3095905 h 4280235"/>
              <a:gd name="connsiteX8" fmla="*/ 41683 w 4092648"/>
              <a:gd name="connsiteY8" fmla="*/ 2945298 h 4280235"/>
              <a:gd name="connsiteX9" fmla="*/ 267595 w 4092648"/>
              <a:gd name="connsiteY9" fmla="*/ 2181506 h 4280235"/>
              <a:gd name="connsiteX10" fmla="*/ 1472451 w 4092648"/>
              <a:gd name="connsiteY10" fmla="*/ 2396658 h 4280235"/>
              <a:gd name="connsiteX11" fmla="*/ 2225486 w 4092648"/>
              <a:gd name="connsiteY11" fmla="*/ 3698335 h 4280235"/>
              <a:gd name="connsiteX12" fmla="*/ 2763369 w 4092648"/>
              <a:gd name="connsiteY12" fmla="*/ 4279246 h 4280235"/>
              <a:gd name="connsiteX0" fmla="*/ 461232 w 4092648"/>
              <a:gd name="connsiteY0" fmla="*/ 6119 h 4245621"/>
              <a:gd name="connsiteX1" fmla="*/ 1418662 w 4092648"/>
              <a:gd name="connsiteY1" fmla="*/ 81423 h 4245621"/>
              <a:gd name="connsiteX2" fmla="*/ 3365796 w 4092648"/>
              <a:gd name="connsiteY2" fmla="*/ 1297037 h 4245621"/>
              <a:gd name="connsiteX3" fmla="*/ 4086560 w 4092648"/>
              <a:gd name="connsiteY3" fmla="*/ 640821 h 4245621"/>
              <a:gd name="connsiteX4" fmla="*/ 3161401 w 4092648"/>
              <a:gd name="connsiteY4" fmla="*/ 328849 h 4245621"/>
              <a:gd name="connsiteX5" fmla="*/ 2386850 w 4092648"/>
              <a:gd name="connsiteY5" fmla="*/ 1727343 h 4245621"/>
              <a:gd name="connsiteX6" fmla="*/ 1870484 w 4092648"/>
              <a:gd name="connsiteY6" fmla="*/ 2415832 h 4245621"/>
              <a:gd name="connsiteX7" fmla="*/ 880780 w 4092648"/>
              <a:gd name="connsiteY7" fmla="*/ 3061291 h 4245621"/>
              <a:gd name="connsiteX8" fmla="*/ 41683 w 4092648"/>
              <a:gd name="connsiteY8" fmla="*/ 2910684 h 4245621"/>
              <a:gd name="connsiteX9" fmla="*/ 267595 w 4092648"/>
              <a:gd name="connsiteY9" fmla="*/ 2146892 h 4245621"/>
              <a:gd name="connsiteX10" fmla="*/ 1472451 w 4092648"/>
              <a:gd name="connsiteY10" fmla="*/ 2362044 h 4245621"/>
              <a:gd name="connsiteX11" fmla="*/ 2225486 w 4092648"/>
              <a:gd name="connsiteY11" fmla="*/ 3663721 h 4245621"/>
              <a:gd name="connsiteX12" fmla="*/ 2763369 w 4092648"/>
              <a:gd name="connsiteY12" fmla="*/ 4244632 h 4245621"/>
              <a:gd name="connsiteX0" fmla="*/ 456865 w 4088281"/>
              <a:gd name="connsiteY0" fmla="*/ 6119 h 4245621"/>
              <a:gd name="connsiteX1" fmla="*/ 1414295 w 4088281"/>
              <a:gd name="connsiteY1" fmla="*/ 81423 h 4245621"/>
              <a:gd name="connsiteX2" fmla="*/ 3361429 w 4088281"/>
              <a:gd name="connsiteY2" fmla="*/ 1297037 h 4245621"/>
              <a:gd name="connsiteX3" fmla="*/ 4082193 w 4088281"/>
              <a:gd name="connsiteY3" fmla="*/ 640821 h 4245621"/>
              <a:gd name="connsiteX4" fmla="*/ 3157034 w 4088281"/>
              <a:gd name="connsiteY4" fmla="*/ 328849 h 4245621"/>
              <a:gd name="connsiteX5" fmla="*/ 2382483 w 4088281"/>
              <a:gd name="connsiteY5" fmla="*/ 1727343 h 4245621"/>
              <a:gd name="connsiteX6" fmla="*/ 1866117 w 4088281"/>
              <a:gd name="connsiteY6" fmla="*/ 2415832 h 4245621"/>
              <a:gd name="connsiteX7" fmla="*/ 876413 w 4088281"/>
              <a:gd name="connsiteY7" fmla="*/ 3061291 h 4245621"/>
              <a:gd name="connsiteX8" fmla="*/ 37316 w 4088281"/>
              <a:gd name="connsiteY8" fmla="*/ 2910684 h 4245621"/>
              <a:gd name="connsiteX9" fmla="*/ 263228 w 4088281"/>
              <a:gd name="connsiteY9" fmla="*/ 2146892 h 4245621"/>
              <a:gd name="connsiteX10" fmla="*/ 1295962 w 4088281"/>
              <a:gd name="connsiteY10" fmla="*/ 2189922 h 4245621"/>
              <a:gd name="connsiteX11" fmla="*/ 2221119 w 4088281"/>
              <a:gd name="connsiteY11" fmla="*/ 3663721 h 4245621"/>
              <a:gd name="connsiteX12" fmla="*/ 2759002 w 4088281"/>
              <a:gd name="connsiteY12" fmla="*/ 4244632 h 4245621"/>
              <a:gd name="connsiteX0" fmla="*/ 447863 w 4079279"/>
              <a:gd name="connsiteY0" fmla="*/ 6119 h 4245621"/>
              <a:gd name="connsiteX1" fmla="*/ 1405293 w 4079279"/>
              <a:gd name="connsiteY1" fmla="*/ 81423 h 4245621"/>
              <a:gd name="connsiteX2" fmla="*/ 3352427 w 4079279"/>
              <a:gd name="connsiteY2" fmla="*/ 1297037 h 4245621"/>
              <a:gd name="connsiteX3" fmla="*/ 4073191 w 4079279"/>
              <a:gd name="connsiteY3" fmla="*/ 640821 h 4245621"/>
              <a:gd name="connsiteX4" fmla="*/ 3148032 w 4079279"/>
              <a:gd name="connsiteY4" fmla="*/ 328849 h 4245621"/>
              <a:gd name="connsiteX5" fmla="*/ 2373481 w 4079279"/>
              <a:gd name="connsiteY5" fmla="*/ 1727343 h 4245621"/>
              <a:gd name="connsiteX6" fmla="*/ 1857115 w 4079279"/>
              <a:gd name="connsiteY6" fmla="*/ 2415832 h 4245621"/>
              <a:gd name="connsiteX7" fmla="*/ 867411 w 4079279"/>
              <a:gd name="connsiteY7" fmla="*/ 3061291 h 4245621"/>
              <a:gd name="connsiteX8" fmla="*/ 28314 w 4079279"/>
              <a:gd name="connsiteY8" fmla="*/ 2910684 h 4245621"/>
              <a:gd name="connsiteX9" fmla="*/ 254226 w 4079279"/>
              <a:gd name="connsiteY9" fmla="*/ 2146892 h 4245621"/>
              <a:gd name="connsiteX10" fmla="*/ 1286960 w 4079279"/>
              <a:gd name="connsiteY10" fmla="*/ 2189922 h 4245621"/>
              <a:gd name="connsiteX11" fmla="*/ 2212117 w 4079279"/>
              <a:gd name="connsiteY11" fmla="*/ 3663721 h 4245621"/>
              <a:gd name="connsiteX12" fmla="*/ 2750000 w 4079279"/>
              <a:gd name="connsiteY12" fmla="*/ 4244632 h 4245621"/>
              <a:gd name="connsiteX0" fmla="*/ 478158 w 4109574"/>
              <a:gd name="connsiteY0" fmla="*/ 6119 h 4245621"/>
              <a:gd name="connsiteX1" fmla="*/ 1435588 w 4109574"/>
              <a:gd name="connsiteY1" fmla="*/ 81423 h 4245621"/>
              <a:gd name="connsiteX2" fmla="*/ 3382722 w 4109574"/>
              <a:gd name="connsiteY2" fmla="*/ 1297037 h 4245621"/>
              <a:gd name="connsiteX3" fmla="*/ 4103486 w 4109574"/>
              <a:gd name="connsiteY3" fmla="*/ 640821 h 4245621"/>
              <a:gd name="connsiteX4" fmla="*/ 3178327 w 4109574"/>
              <a:gd name="connsiteY4" fmla="*/ 328849 h 4245621"/>
              <a:gd name="connsiteX5" fmla="*/ 2403776 w 4109574"/>
              <a:gd name="connsiteY5" fmla="*/ 1727343 h 4245621"/>
              <a:gd name="connsiteX6" fmla="*/ 1887410 w 4109574"/>
              <a:gd name="connsiteY6" fmla="*/ 2415832 h 4245621"/>
              <a:gd name="connsiteX7" fmla="*/ 897706 w 4109574"/>
              <a:gd name="connsiteY7" fmla="*/ 3061291 h 4245621"/>
              <a:gd name="connsiteX8" fmla="*/ 58609 w 4109574"/>
              <a:gd name="connsiteY8" fmla="*/ 2910684 h 4245621"/>
              <a:gd name="connsiteX9" fmla="*/ 209217 w 4109574"/>
              <a:gd name="connsiteY9" fmla="*/ 2179165 h 4245621"/>
              <a:gd name="connsiteX10" fmla="*/ 1317255 w 4109574"/>
              <a:gd name="connsiteY10" fmla="*/ 2189922 h 4245621"/>
              <a:gd name="connsiteX11" fmla="*/ 2242412 w 4109574"/>
              <a:gd name="connsiteY11" fmla="*/ 3663721 h 4245621"/>
              <a:gd name="connsiteX12" fmla="*/ 2780295 w 4109574"/>
              <a:gd name="connsiteY12" fmla="*/ 4244632 h 4245621"/>
              <a:gd name="connsiteX0" fmla="*/ 468467 w 4099883"/>
              <a:gd name="connsiteY0" fmla="*/ 6119 h 4245621"/>
              <a:gd name="connsiteX1" fmla="*/ 1425897 w 4099883"/>
              <a:gd name="connsiteY1" fmla="*/ 81423 h 4245621"/>
              <a:gd name="connsiteX2" fmla="*/ 3373031 w 4099883"/>
              <a:gd name="connsiteY2" fmla="*/ 1297037 h 4245621"/>
              <a:gd name="connsiteX3" fmla="*/ 4093795 w 4099883"/>
              <a:gd name="connsiteY3" fmla="*/ 640821 h 4245621"/>
              <a:gd name="connsiteX4" fmla="*/ 3168636 w 4099883"/>
              <a:gd name="connsiteY4" fmla="*/ 328849 h 4245621"/>
              <a:gd name="connsiteX5" fmla="*/ 2394085 w 4099883"/>
              <a:gd name="connsiteY5" fmla="*/ 1727343 h 4245621"/>
              <a:gd name="connsiteX6" fmla="*/ 1877719 w 4099883"/>
              <a:gd name="connsiteY6" fmla="*/ 2415832 h 4245621"/>
              <a:gd name="connsiteX7" fmla="*/ 888015 w 4099883"/>
              <a:gd name="connsiteY7" fmla="*/ 3061291 h 4245621"/>
              <a:gd name="connsiteX8" fmla="*/ 48918 w 4099883"/>
              <a:gd name="connsiteY8" fmla="*/ 2910684 h 4245621"/>
              <a:gd name="connsiteX9" fmla="*/ 199526 w 4099883"/>
              <a:gd name="connsiteY9" fmla="*/ 2179165 h 4245621"/>
              <a:gd name="connsiteX10" fmla="*/ 1027865 w 4099883"/>
              <a:gd name="connsiteY10" fmla="*/ 2243710 h 4245621"/>
              <a:gd name="connsiteX11" fmla="*/ 2232721 w 4099883"/>
              <a:gd name="connsiteY11" fmla="*/ 3663721 h 4245621"/>
              <a:gd name="connsiteX12" fmla="*/ 2770604 w 4099883"/>
              <a:gd name="connsiteY12" fmla="*/ 4244632 h 4245621"/>
              <a:gd name="connsiteX0" fmla="*/ 468467 w 4099883"/>
              <a:gd name="connsiteY0" fmla="*/ 6119 h 4245621"/>
              <a:gd name="connsiteX1" fmla="*/ 1425897 w 4099883"/>
              <a:gd name="connsiteY1" fmla="*/ 81423 h 4245621"/>
              <a:gd name="connsiteX2" fmla="*/ 3373031 w 4099883"/>
              <a:gd name="connsiteY2" fmla="*/ 1297037 h 4245621"/>
              <a:gd name="connsiteX3" fmla="*/ 4093795 w 4099883"/>
              <a:gd name="connsiteY3" fmla="*/ 640821 h 4245621"/>
              <a:gd name="connsiteX4" fmla="*/ 3168636 w 4099883"/>
              <a:gd name="connsiteY4" fmla="*/ 328849 h 4245621"/>
              <a:gd name="connsiteX5" fmla="*/ 2394085 w 4099883"/>
              <a:gd name="connsiteY5" fmla="*/ 1727343 h 4245621"/>
              <a:gd name="connsiteX6" fmla="*/ 1877719 w 4099883"/>
              <a:gd name="connsiteY6" fmla="*/ 2415832 h 4245621"/>
              <a:gd name="connsiteX7" fmla="*/ 888015 w 4099883"/>
              <a:gd name="connsiteY7" fmla="*/ 3061291 h 4245621"/>
              <a:gd name="connsiteX8" fmla="*/ 48918 w 4099883"/>
              <a:gd name="connsiteY8" fmla="*/ 2910684 h 4245621"/>
              <a:gd name="connsiteX9" fmla="*/ 199526 w 4099883"/>
              <a:gd name="connsiteY9" fmla="*/ 2179165 h 4245621"/>
              <a:gd name="connsiteX10" fmla="*/ 1027865 w 4099883"/>
              <a:gd name="connsiteY10" fmla="*/ 2243710 h 4245621"/>
              <a:gd name="connsiteX11" fmla="*/ 2232721 w 4099883"/>
              <a:gd name="connsiteY11" fmla="*/ 3663721 h 4245621"/>
              <a:gd name="connsiteX12" fmla="*/ 2770604 w 4099883"/>
              <a:gd name="connsiteY12" fmla="*/ 4244632 h 4245621"/>
              <a:gd name="connsiteX0" fmla="*/ 482308 w 4113724"/>
              <a:gd name="connsiteY0" fmla="*/ 6119 h 4245621"/>
              <a:gd name="connsiteX1" fmla="*/ 1439738 w 4113724"/>
              <a:gd name="connsiteY1" fmla="*/ 81423 h 4245621"/>
              <a:gd name="connsiteX2" fmla="*/ 3386872 w 4113724"/>
              <a:gd name="connsiteY2" fmla="*/ 1297037 h 4245621"/>
              <a:gd name="connsiteX3" fmla="*/ 4107636 w 4113724"/>
              <a:gd name="connsiteY3" fmla="*/ 640821 h 4245621"/>
              <a:gd name="connsiteX4" fmla="*/ 3182477 w 4113724"/>
              <a:gd name="connsiteY4" fmla="*/ 328849 h 4245621"/>
              <a:gd name="connsiteX5" fmla="*/ 2407926 w 4113724"/>
              <a:gd name="connsiteY5" fmla="*/ 1727343 h 4245621"/>
              <a:gd name="connsiteX6" fmla="*/ 1891560 w 4113724"/>
              <a:gd name="connsiteY6" fmla="*/ 2415832 h 4245621"/>
              <a:gd name="connsiteX7" fmla="*/ 901856 w 4113724"/>
              <a:gd name="connsiteY7" fmla="*/ 3061291 h 4245621"/>
              <a:gd name="connsiteX8" fmla="*/ 62759 w 4113724"/>
              <a:gd name="connsiteY8" fmla="*/ 2910684 h 4245621"/>
              <a:gd name="connsiteX9" fmla="*/ 170336 w 4113724"/>
              <a:gd name="connsiteY9" fmla="*/ 2265227 h 4245621"/>
              <a:gd name="connsiteX10" fmla="*/ 1041706 w 4113724"/>
              <a:gd name="connsiteY10" fmla="*/ 2243710 h 4245621"/>
              <a:gd name="connsiteX11" fmla="*/ 2246562 w 4113724"/>
              <a:gd name="connsiteY11" fmla="*/ 3663721 h 4245621"/>
              <a:gd name="connsiteX12" fmla="*/ 2784445 w 4113724"/>
              <a:gd name="connsiteY12" fmla="*/ 4244632 h 4245621"/>
              <a:gd name="connsiteX0" fmla="*/ 488262 w 4119678"/>
              <a:gd name="connsiteY0" fmla="*/ 6119 h 4245621"/>
              <a:gd name="connsiteX1" fmla="*/ 1445692 w 4119678"/>
              <a:gd name="connsiteY1" fmla="*/ 81423 h 4245621"/>
              <a:gd name="connsiteX2" fmla="*/ 3392826 w 4119678"/>
              <a:gd name="connsiteY2" fmla="*/ 1297037 h 4245621"/>
              <a:gd name="connsiteX3" fmla="*/ 4113590 w 4119678"/>
              <a:gd name="connsiteY3" fmla="*/ 640821 h 4245621"/>
              <a:gd name="connsiteX4" fmla="*/ 3188431 w 4119678"/>
              <a:gd name="connsiteY4" fmla="*/ 328849 h 4245621"/>
              <a:gd name="connsiteX5" fmla="*/ 2413880 w 4119678"/>
              <a:gd name="connsiteY5" fmla="*/ 1727343 h 4245621"/>
              <a:gd name="connsiteX6" fmla="*/ 1897514 w 4119678"/>
              <a:gd name="connsiteY6" fmla="*/ 2415832 h 4245621"/>
              <a:gd name="connsiteX7" fmla="*/ 907810 w 4119678"/>
              <a:gd name="connsiteY7" fmla="*/ 3061291 h 4245621"/>
              <a:gd name="connsiteX8" fmla="*/ 68713 w 4119678"/>
              <a:gd name="connsiteY8" fmla="*/ 2910684 h 4245621"/>
              <a:gd name="connsiteX9" fmla="*/ 176290 w 4119678"/>
              <a:gd name="connsiteY9" fmla="*/ 2265227 h 4245621"/>
              <a:gd name="connsiteX10" fmla="*/ 1187509 w 4119678"/>
              <a:gd name="connsiteY10" fmla="*/ 2286740 h 4245621"/>
              <a:gd name="connsiteX11" fmla="*/ 2252516 w 4119678"/>
              <a:gd name="connsiteY11" fmla="*/ 3663721 h 4245621"/>
              <a:gd name="connsiteX12" fmla="*/ 2790399 w 4119678"/>
              <a:gd name="connsiteY12" fmla="*/ 4244632 h 4245621"/>
              <a:gd name="connsiteX0" fmla="*/ 488262 w 4119678"/>
              <a:gd name="connsiteY0" fmla="*/ 6119 h 4245621"/>
              <a:gd name="connsiteX1" fmla="*/ 1445692 w 4119678"/>
              <a:gd name="connsiteY1" fmla="*/ 81423 h 4245621"/>
              <a:gd name="connsiteX2" fmla="*/ 3392826 w 4119678"/>
              <a:gd name="connsiteY2" fmla="*/ 1297037 h 4245621"/>
              <a:gd name="connsiteX3" fmla="*/ 4113590 w 4119678"/>
              <a:gd name="connsiteY3" fmla="*/ 640821 h 4245621"/>
              <a:gd name="connsiteX4" fmla="*/ 3188431 w 4119678"/>
              <a:gd name="connsiteY4" fmla="*/ 328849 h 4245621"/>
              <a:gd name="connsiteX5" fmla="*/ 2413880 w 4119678"/>
              <a:gd name="connsiteY5" fmla="*/ 1727343 h 4245621"/>
              <a:gd name="connsiteX6" fmla="*/ 1897514 w 4119678"/>
              <a:gd name="connsiteY6" fmla="*/ 2415832 h 4245621"/>
              <a:gd name="connsiteX7" fmla="*/ 907810 w 4119678"/>
              <a:gd name="connsiteY7" fmla="*/ 3061291 h 4245621"/>
              <a:gd name="connsiteX8" fmla="*/ 68713 w 4119678"/>
              <a:gd name="connsiteY8" fmla="*/ 2910684 h 4245621"/>
              <a:gd name="connsiteX9" fmla="*/ 176290 w 4119678"/>
              <a:gd name="connsiteY9" fmla="*/ 2265227 h 4245621"/>
              <a:gd name="connsiteX10" fmla="*/ 1187509 w 4119678"/>
              <a:gd name="connsiteY10" fmla="*/ 2286740 h 4245621"/>
              <a:gd name="connsiteX11" fmla="*/ 2252516 w 4119678"/>
              <a:gd name="connsiteY11" fmla="*/ 3663721 h 4245621"/>
              <a:gd name="connsiteX12" fmla="*/ 2790399 w 4119678"/>
              <a:gd name="connsiteY12" fmla="*/ 4244632 h 4245621"/>
              <a:gd name="connsiteX0" fmla="*/ 494250 w 4125666"/>
              <a:gd name="connsiteY0" fmla="*/ 6119 h 4245621"/>
              <a:gd name="connsiteX1" fmla="*/ 1451680 w 4125666"/>
              <a:gd name="connsiteY1" fmla="*/ 81423 h 4245621"/>
              <a:gd name="connsiteX2" fmla="*/ 3398814 w 4125666"/>
              <a:gd name="connsiteY2" fmla="*/ 1297037 h 4245621"/>
              <a:gd name="connsiteX3" fmla="*/ 4119578 w 4125666"/>
              <a:gd name="connsiteY3" fmla="*/ 640821 h 4245621"/>
              <a:gd name="connsiteX4" fmla="*/ 3194419 w 4125666"/>
              <a:gd name="connsiteY4" fmla="*/ 328849 h 4245621"/>
              <a:gd name="connsiteX5" fmla="*/ 2419868 w 4125666"/>
              <a:gd name="connsiteY5" fmla="*/ 1727343 h 4245621"/>
              <a:gd name="connsiteX6" fmla="*/ 1903502 w 4125666"/>
              <a:gd name="connsiteY6" fmla="*/ 2415832 h 4245621"/>
              <a:gd name="connsiteX7" fmla="*/ 913798 w 4125666"/>
              <a:gd name="connsiteY7" fmla="*/ 3061291 h 4245621"/>
              <a:gd name="connsiteX8" fmla="*/ 74701 w 4125666"/>
              <a:gd name="connsiteY8" fmla="*/ 2910684 h 4245621"/>
              <a:gd name="connsiteX9" fmla="*/ 182278 w 4125666"/>
              <a:gd name="connsiteY9" fmla="*/ 2265227 h 4245621"/>
              <a:gd name="connsiteX10" fmla="*/ 1193497 w 4125666"/>
              <a:gd name="connsiteY10" fmla="*/ 2286740 h 4245621"/>
              <a:gd name="connsiteX11" fmla="*/ 2258504 w 4125666"/>
              <a:gd name="connsiteY11" fmla="*/ 3663721 h 4245621"/>
              <a:gd name="connsiteX12" fmla="*/ 2796387 w 4125666"/>
              <a:gd name="connsiteY12" fmla="*/ 4244632 h 4245621"/>
              <a:gd name="connsiteX0" fmla="*/ 494250 w 4125666"/>
              <a:gd name="connsiteY0" fmla="*/ 6119 h 4245621"/>
              <a:gd name="connsiteX1" fmla="*/ 1451680 w 4125666"/>
              <a:gd name="connsiteY1" fmla="*/ 81423 h 4245621"/>
              <a:gd name="connsiteX2" fmla="*/ 3398814 w 4125666"/>
              <a:gd name="connsiteY2" fmla="*/ 1297037 h 4245621"/>
              <a:gd name="connsiteX3" fmla="*/ 4119578 w 4125666"/>
              <a:gd name="connsiteY3" fmla="*/ 640821 h 4245621"/>
              <a:gd name="connsiteX4" fmla="*/ 3194419 w 4125666"/>
              <a:gd name="connsiteY4" fmla="*/ 328849 h 4245621"/>
              <a:gd name="connsiteX5" fmla="*/ 2419868 w 4125666"/>
              <a:gd name="connsiteY5" fmla="*/ 1727343 h 4245621"/>
              <a:gd name="connsiteX6" fmla="*/ 1903502 w 4125666"/>
              <a:gd name="connsiteY6" fmla="*/ 2415832 h 4245621"/>
              <a:gd name="connsiteX7" fmla="*/ 913798 w 4125666"/>
              <a:gd name="connsiteY7" fmla="*/ 3061291 h 4245621"/>
              <a:gd name="connsiteX8" fmla="*/ 74701 w 4125666"/>
              <a:gd name="connsiteY8" fmla="*/ 2910684 h 4245621"/>
              <a:gd name="connsiteX9" fmla="*/ 182278 w 4125666"/>
              <a:gd name="connsiteY9" fmla="*/ 2265227 h 4245621"/>
              <a:gd name="connsiteX10" fmla="*/ 1193497 w 4125666"/>
              <a:gd name="connsiteY10" fmla="*/ 2286740 h 4245621"/>
              <a:gd name="connsiteX11" fmla="*/ 2258504 w 4125666"/>
              <a:gd name="connsiteY11" fmla="*/ 3663721 h 4245621"/>
              <a:gd name="connsiteX12" fmla="*/ 2796387 w 4125666"/>
              <a:gd name="connsiteY12" fmla="*/ 4244632 h 4245621"/>
              <a:gd name="connsiteX0" fmla="*/ 494250 w 4130195"/>
              <a:gd name="connsiteY0" fmla="*/ 6119 h 4245621"/>
              <a:gd name="connsiteX1" fmla="*/ 1451680 w 4130195"/>
              <a:gd name="connsiteY1" fmla="*/ 81423 h 4245621"/>
              <a:gd name="connsiteX2" fmla="*/ 3398814 w 4130195"/>
              <a:gd name="connsiteY2" fmla="*/ 1297037 h 4245621"/>
              <a:gd name="connsiteX3" fmla="*/ 4119578 w 4130195"/>
              <a:gd name="connsiteY3" fmla="*/ 640821 h 4245621"/>
              <a:gd name="connsiteX4" fmla="*/ 3194419 w 4130195"/>
              <a:gd name="connsiteY4" fmla="*/ 328849 h 4245621"/>
              <a:gd name="connsiteX5" fmla="*/ 2419868 w 4130195"/>
              <a:gd name="connsiteY5" fmla="*/ 1727343 h 4245621"/>
              <a:gd name="connsiteX6" fmla="*/ 1903502 w 4130195"/>
              <a:gd name="connsiteY6" fmla="*/ 2415832 h 4245621"/>
              <a:gd name="connsiteX7" fmla="*/ 913798 w 4130195"/>
              <a:gd name="connsiteY7" fmla="*/ 3061291 h 4245621"/>
              <a:gd name="connsiteX8" fmla="*/ 74701 w 4130195"/>
              <a:gd name="connsiteY8" fmla="*/ 2910684 h 4245621"/>
              <a:gd name="connsiteX9" fmla="*/ 182278 w 4130195"/>
              <a:gd name="connsiteY9" fmla="*/ 2265227 h 4245621"/>
              <a:gd name="connsiteX10" fmla="*/ 1193497 w 4130195"/>
              <a:gd name="connsiteY10" fmla="*/ 2286740 h 4245621"/>
              <a:gd name="connsiteX11" fmla="*/ 2258504 w 4130195"/>
              <a:gd name="connsiteY11" fmla="*/ 3663721 h 4245621"/>
              <a:gd name="connsiteX12" fmla="*/ 2796387 w 4130195"/>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419868 w 4046222"/>
              <a:gd name="connsiteY5" fmla="*/ 1727343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419868 w 4046222"/>
              <a:gd name="connsiteY5" fmla="*/ 1727343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25017 w 4046222"/>
              <a:gd name="connsiteY6" fmla="*/ 2544924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25017 w 4046222"/>
              <a:gd name="connsiteY6" fmla="*/ 2544924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484414 w 4046222"/>
              <a:gd name="connsiteY5" fmla="*/ 1436886 h 4245621"/>
              <a:gd name="connsiteX6" fmla="*/ 1925017 w 4046222"/>
              <a:gd name="connsiteY6" fmla="*/ 2544924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484414 w 4046222"/>
              <a:gd name="connsiteY5" fmla="*/ 1436886 h 4245621"/>
              <a:gd name="connsiteX6" fmla="*/ 1925017 w 4046222"/>
              <a:gd name="connsiteY6" fmla="*/ 2544924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23864 h 4263366"/>
              <a:gd name="connsiteX1" fmla="*/ 1451680 w 4046222"/>
              <a:gd name="connsiteY1" fmla="*/ 99168 h 4263366"/>
              <a:gd name="connsiteX2" fmla="*/ 3398814 w 4046222"/>
              <a:gd name="connsiteY2" fmla="*/ 1314782 h 4263366"/>
              <a:gd name="connsiteX3" fmla="*/ 4033517 w 4046222"/>
              <a:gd name="connsiteY3" fmla="*/ 647809 h 4263366"/>
              <a:gd name="connsiteX4" fmla="*/ 3194419 w 4046222"/>
              <a:gd name="connsiteY4" fmla="*/ 346594 h 4263366"/>
              <a:gd name="connsiteX5" fmla="*/ 2484414 w 4046222"/>
              <a:gd name="connsiteY5" fmla="*/ 1454631 h 4263366"/>
              <a:gd name="connsiteX6" fmla="*/ 1925017 w 4046222"/>
              <a:gd name="connsiteY6" fmla="*/ 2562669 h 4263366"/>
              <a:gd name="connsiteX7" fmla="*/ 913798 w 4046222"/>
              <a:gd name="connsiteY7" fmla="*/ 3079036 h 4263366"/>
              <a:gd name="connsiteX8" fmla="*/ 74701 w 4046222"/>
              <a:gd name="connsiteY8" fmla="*/ 2928429 h 4263366"/>
              <a:gd name="connsiteX9" fmla="*/ 182278 w 4046222"/>
              <a:gd name="connsiteY9" fmla="*/ 2282972 h 4263366"/>
              <a:gd name="connsiteX10" fmla="*/ 1193497 w 4046222"/>
              <a:gd name="connsiteY10" fmla="*/ 2304485 h 4263366"/>
              <a:gd name="connsiteX11" fmla="*/ 2258504 w 4046222"/>
              <a:gd name="connsiteY11" fmla="*/ 3681466 h 4263366"/>
              <a:gd name="connsiteX12" fmla="*/ 2796387 w 4046222"/>
              <a:gd name="connsiteY12" fmla="*/ 4262377 h 4263366"/>
              <a:gd name="connsiteX0" fmla="*/ 494250 w 4045337"/>
              <a:gd name="connsiteY0" fmla="*/ 17133 h 4256635"/>
              <a:gd name="connsiteX1" fmla="*/ 1623802 w 4045337"/>
              <a:gd name="connsiteY1" fmla="*/ 113952 h 4256635"/>
              <a:gd name="connsiteX2" fmla="*/ 3398814 w 4045337"/>
              <a:gd name="connsiteY2" fmla="*/ 1308051 h 4256635"/>
              <a:gd name="connsiteX3" fmla="*/ 4033517 w 4045337"/>
              <a:gd name="connsiteY3" fmla="*/ 641078 h 4256635"/>
              <a:gd name="connsiteX4" fmla="*/ 3194419 w 4045337"/>
              <a:gd name="connsiteY4" fmla="*/ 339863 h 4256635"/>
              <a:gd name="connsiteX5" fmla="*/ 2484414 w 4045337"/>
              <a:gd name="connsiteY5" fmla="*/ 1447900 h 4256635"/>
              <a:gd name="connsiteX6" fmla="*/ 1925017 w 4045337"/>
              <a:gd name="connsiteY6" fmla="*/ 2555938 h 4256635"/>
              <a:gd name="connsiteX7" fmla="*/ 913798 w 4045337"/>
              <a:gd name="connsiteY7" fmla="*/ 3072305 h 4256635"/>
              <a:gd name="connsiteX8" fmla="*/ 74701 w 4045337"/>
              <a:gd name="connsiteY8" fmla="*/ 2921698 h 4256635"/>
              <a:gd name="connsiteX9" fmla="*/ 182278 w 4045337"/>
              <a:gd name="connsiteY9" fmla="*/ 2276241 h 4256635"/>
              <a:gd name="connsiteX10" fmla="*/ 1193497 w 4045337"/>
              <a:gd name="connsiteY10" fmla="*/ 2297754 h 4256635"/>
              <a:gd name="connsiteX11" fmla="*/ 2258504 w 4045337"/>
              <a:gd name="connsiteY11" fmla="*/ 3674735 h 4256635"/>
              <a:gd name="connsiteX12" fmla="*/ 2796387 w 4045337"/>
              <a:gd name="connsiteY12" fmla="*/ 4255646 h 4256635"/>
              <a:gd name="connsiteX0" fmla="*/ 494250 w 4045337"/>
              <a:gd name="connsiteY0" fmla="*/ 28886 h 4268388"/>
              <a:gd name="connsiteX1" fmla="*/ 1623802 w 4045337"/>
              <a:gd name="connsiteY1" fmla="*/ 125705 h 4268388"/>
              <a:gd name="connsiteX2" fmla="*/ 3398814 w 4045337"/>
              <a:gd name="connsiteY2" fmla="*/ 1319804 h 4268388"/>
              <a:gd name="connsiteX3" fmla="*/ 4033517 w 4045337"/>
              <a:gd name="connsiteY3" fmla="*/ 652831 h 4268388"/>
              <a:gd name="connsiteX4" fmla="*/ 3194419 w 4045337"/>
              <a:gd name="connsiteY4" fmla="*/ 351616 h 4268388"/>
              <a:gd name="connsiteX5" fmla="*/ 2484414 w 4045337"/>
              <a:gd name="connsiteY5" fmla="*/ 1459653 h 4268388"/>
              <a:gd name="connsiteX6" fmla="*/ 1925017 w 4045337"/>
              <a:gd name="connsiteY6" fmla="*/ 2567691 h 4268388"/>
              <a:gd name="connsiteX7" fmla="*/ 913798 w 4045337"/>
              <a:gd name="connsiteY7" fmla="*/ 3084058 h 4268388"/>
              <a:gd name="connsiteX8" fmla="*/ 74701 w 4045337"/>
              <a:gd name="connsiteY8" fmla="*/ 2933451 h 4268388"/>
              <a:gd name="connsiteX9" fmla="*/ 182278 w 4045337"/>
              <a:gd name="connsiteY9" fmla="*/ 2287994 h 4268388"/>
              <a:gd name="connsiteX10" fmla="*/ 1193497 w 4045337"/>
              <a:gd name="connsiteY10" fmla="*/ 2309507 h 4268388"/>
              <a:gd name="connsiteX11" fmla="*/ 2258504 w 4045337"/>
              <a:gd name="connsiteY11" fmla="*/ 3686488 h 4268388"/>
              <a:gd name="connsiteX12" fmla="*/ 2796387 w 4045337"/>
              <a:gd name="connsiteY12" fmla="*/ 4267399 h 4268388"/>
              <a:gd name="connsiteX0" fmla="*/ 494250 w 4044984"/>
              <a:gd name="connsiteY0" fmla="*/ 10407 h 4249909"/>
              <a:gd name="connsiteX1" fmla="*/ 1699105 w 4044984"/>
              <a:gd name="connsiteY1" fmla="*/ 182530 h 4249909"/>
              <a:gd name="connsiteX2" fmla="*/ 3398814 w 4044984"/>
              <a:gd name="connsiteY2" fmla="*/ 1301325 h 4249909"/>
              <a:gd name="connsiteX3" fmla="*/ 4033517 w 4044984"/>
              <a:gd name="connsiteY3" fmla="*/ 634352 h 4249909"/>
              <a:gd name="connsiteX4" fmla="*/ 3194419 w 4044984"/>
              <a:gd name="connsiteY4" fmla="*/ 333137 h 4249909"/>
              <a:gd name="connsiteX5" fmla="*/ 2484414 w 4044984"/>
              <a:gd name="connsiteY5" fmla="*/ 1441174 h 4249909"/>
              <a:gd name="connsiteX6" fmla="*/ 1925017 w 4044984"/>
              <a:gd name="connsiteY6" fmla="*/ 2549212 h 4249909"/>
              <a:gd name="connsiteX7" fmla="*/ 913798 w 4044984"/>
              <a:gd name="connsiteY7" fmla="*/ 3065579 h 4249909"/>
              <a:gd name="connsiteX8" fmla="*/ 74701 w 4044984"/>
              <a:gd name="connsiteY8" fmla="*/ 2914972 h 4249909"/>
              <a:gd name="connsiteX9" fmla="*/ 182278 w 4044984"/>
              <a:gd name="connsiteY9" fmla="*/ 2269515 h 4249909"/>
              <a:gd name="connsiteX10" fmla="*/ 1193497 w 4044984"/>
              <a:gd name="connsiteY10" fmla="*/ 2291028 h 4249909"/>
              <a:gd name="connsiteX11" fmla="*/ 2258504 w 4044984"/>
              <a:gd name="connsiteY11" fmla="*/ 3668009 h 4249909"/>
              <a:gd name="connsiteX12" fmla="*/ 2796387 w 4044984"/>
              <a:gd name="connsiteY12" fmla="*/ 4248920 h 4249909"/>
              <a:gd name="connsiteX0" fmla="*/ 494250 w 4044984"/>
              <a:gd name="connsiteY0" fmla="*/ 10407 h 4249668"/>
              <a:gd name="connsiteX1" fmla="*/ 1699105 w 4044984"/>
              <a:gd name="connsiteY1" fmla="*/ 182530 h 4249668"/>
              <a:gd name="connsiteX2" fmla="*/ 3398814 w 4044984"/>
              <a:gd name="connsiteY2" fmla="*/ 1301325 h 4249668"/>
              <a:gd name="connsiteX3" fmla="*/ 4033517 w 4044984"/>
              <a:gd name="connsiteY3" fmla="*/ 634352 h 4249668"/>
              <a:gd name="connsiteX4" fmla="*/ 3194419 w 4044984"/>
              <a:gd name="connsiteY4" fmla="*/ 333137 h 4249668"/>
              <a:gd name="connsiteX5" fmla="*/ 2484414 w 4044984"/>
              <a:gd name="connsiteY5" fmla="*/ 1441174 h 4249668"/>
              <a:gd name="connsiteX6" fmla="*/ 1925017 w 4044984"/>
              <a:gd name="connsiteY6" fmla="*/ 2549212 h 4249668"/>
              <a:gd name="connsiteX7" fmla="*/ 913798 w 4044984"/>
              <a:gd name="connsiteY7" fmla="*/ 3065579 h 4249668"/>
              <a:gd name="connsiteX8" fmla="*/ 74701 w 4044984"/>
              <a:gd name="connsiteY8" fmla="*/ 2914972 h 4249668"/>
              <a:gd name="connsiteX9" fmla="*/ 182278 w 4044984"/>
              <a:gd name="connsiteY9" fmla="*/ 2269515 h 4249668"/>
              <a:gd name="connsiteX10" fmla="*/ 1193497 w 4044984"/>
              <a:gd name="connsiteY10" fmla="*/ 2291028 h 4249668"/>
              <a:gd name="connsiteX11" fmla="*/ 2339996 w 4044984"/>
              <a:gd name="connsiteY11" fmla="*/ 3554095 h 4249668"/>
              <a:gd name="connsiteX12" fmla="*/ 2796387 w 4044984"/>
              <a:gd name="connsiteY12" fmla="*/ 4248920 h 4249668"/>
              <a:gd name="connsiteX0" fmla="*/ 494250 w 4044984"/>
              <a:gd name="connsiteY0" fmla="*/ 10407 h 4249668"/>
              <a:gd name="connsiteX1" fmla="*/ 1699105 w 4044984"/>
              <a:gd name="connsiteY1" fmla="*/ 182530 h 4249668"/>
              <a:gd name="connsiteX2" fmla="*/ 3398814 w 4044984"/>
              <a:gd name="connsiteY2" fmla="*/ 1301325 h 4249668"/>
              <a:gd name="connsiteX3" fmla="*/ 4033517 w 4044984"/>
              <a:gd name="connsiteY3" fmla="*/ 634352 h 4249668"/>
              <a:gd name="connsiteX4" fmla="*/ 3194419 w 4044984"/>
              <a:gd name="connsiteY4" fmla="*/ 333137 h 4249668"/>
              <a:gd name="connsiteX5" fmla="*/ 2484414 w 4044984"/>
              <a:gd name="connsiteY5" fmla="*/ 1441174 h 4249668"/>
              <a:gd name="connsiteX6" fmla="*/ 1925017 w 4044984"/>
              <a:gd name="connsiteY6" fmla="*/ 2549212 h 4249668"/>
              <a:gd name="connsiteX7" fmla="*/ 913798 w 4044984"/>
              <a:gd name="connsiteY7" fmla="*/ 3065579 h 4249668"/>
              <a:gd name="connsiteX8" fmla="*/ 74701 w 4044984"/>
              <a:gd name="connsiteY8" fmla="*/ 2914972 h 4249668"/>
              <a:gd name="connsiteX9" fmla="*/ 182278 w 4044984"/>
              <a:gd name="connsiteY9" fmla="*/ 2269515 h 4249668"/>
              <a:gd name="connsiteX10" fmla="*/ 1193497 w 4044984"/>
              <a:gd name="connsiteY10" fmla="*/ 2291028 h 4249668"/>
              <a:gd name="connsiteX11" fmla="*/ 2339996 w 4044984"/>
              <a:gd name="connsiteY11" fmla="*/ 3554096 h 4249668"/>
              <a:gd name="connsiteX12" fmla="*/ 2796387 w 4044984"/>
              <a:gd name="connsiteY12" fmla="*/ 4248920 h 4249668"/>
              <a:gd name="connsiteX0" fmla="*/ 494250 w 4044984"/>
              <a:gd name="connsiteY0" fmla="*/ 10407 h 4249668"/>
              <a:gd name="connsiteX1" fmla="*/ 1699105 w 4044984"/>
              <a:gd name="connsiteY1" fmla="*/ 182530 h 4249668"/>
              <a:gd name="connsiteX2" fmla="*/ 3398814 w 4044984"/>
              <a:gd name="connsiteY2" fmla="*/ 1301325 h 4249668"/>
              <a:gd name="connsiteX3" fmla="*/ 4033517 w 4044984"/>
              <a:gd name="connsiteY3" fmla="*/ 634352 h 4249668"/>
              <a:gd name="connsiteX4" fmla="*/ 3194419 w 4044984"/>
              <a:gd name="connsiteY4" fmla="*/ 333137 h 4249668"/>
              <a:gd name="connsiteX5" fmla="*/ 2484414 w 4044984"/>
              <a:gd name="connsiteY5" fmla="*/ 1441174 h 4249668"/>
              <a:gd name="connsiteX6" fmla="*/ 1925017 w 4044984"/>
              <a:gd name="connsiteY6" fmla="*/ 2549212 h 4249668"/>
              <a:gd name="connsiteX7" fmla="*/ 913798 w 4044984"/>
              <a:gd name="connsiteY7" fmla="*/ 3065579 h 4249668"/>
              <a:gd name="connsiteX8" fmla="*/ 74701 w 4044984"/>
              <a:gd name="connsiteY8" fmla="*/ 2914972 h 4249668"/>
              <a:gd name="connsiteX9" fmla="*/ 182278 w 4044984"/>
              <a:gd name="connsiteY9" fmla="*/ 2269515 h 4249668"/>
              <a:gd name="connsiteX10" fmla="*/ 1193497 w 4044984"/>
              <a:gd name="connsiteY10" fmla="*/ 2291028 h 4249668"/>
              <a:gd name="connsiteX11" fmla="*/ 2339995 w 4044984"/>
              <a:gd name="connsiteY11" fmla="*/ 3554096 h 4249668"/>
              <a:gd name="connsiteX12" fmla="*/ 2796387 w 4044984"/>
              <a:gd name="connsiteY12" fmla="*/ 4248920 h 4249668"/>
              <a:gd name="connsiteX0" fmla="*/ 494250 w 4044984"/>
              <a:gd name="connsiteY0" fmla="*/ 10407 h 4248920"/>
              <a:gd name="connsiteX1" fmla="*/ 1699105 w 4044984"/>
              <a:gd name="connsiteY1" fmla="*/ 182530 h 4248920"/>
              <a:gd name="connsiteX2" fmla="*/ 3398814 w 4044984"/>
              <a:gd name="connsiteY2" fmla="*/ 1301325 h 4248920"/>
              <a:gd name="connsiteX3" fmla="*/ 4033517 w 4044984"/>
              <a:gd name="connsiteY3" fmla="*/ 634352 h 4248920"/>
              <a:gd name="connsiteX4" fmla="*/ 3194419 w 4044984"/>
              <a:gd name="connsiteY4" fmla="*/ 333137 h 4248920"/>
              <a:gd name="connsiteX5" fmla="*/ 2484414 w 4044984"/>
              <a:gd name="connsiteY5" fmla="*/ 1441174 h 4248920"/>
              <a:gd name="connsiteX6" fmla="*/ 1925017 w 4044984"/>
              <a:gd name="connsiteY6" fmla="*/ 2549212 h 4248920"/>
              <a:gd name="connsiteX7" fmla="*/ 913798 w 4044984"/>
              <a:gd name="connsiteY7" fmla="*/ 3065579 h 4248920"/>
              <a:gd name="connsiteX8" fmla="*/ 74701 w 4044984"/>
              <a:gd name="connsiteY8" fmla="*/ 2914972 h 4248920"/>
              <a:gd name="connsiteX9" fmla="*/ 182278 w 4044984"/>
              <a:gd name="connsiteY9" fmla="*/ 2269515 h 4248920"/>
              <a:gd name="connsiteX10" fmla="*/ 1193497 w 4044984"/>
              <a:gd name="connsiteY10" fmla="*/ 2291028 h 4248920"/>
              <a:gd name="connsiteX11" fmla="*/ 2796387 w 4044984"/>
              <a:gd name="connsiteY11" fmla="*/ 4248920 h 4248920"/>
              <a:gd name="connsiteX0" fmla="*/ 494250 w 4044984"/>
              <a:gd name="connsiteY0" fmla="*/ 10407 h 3086503"/>
              <a:gd name="connsiteX1" fmla="*/ 1699105 w 4044984"/>
              <a:gd name="connsiteY1" fmla="*/ 182530 h 3086503"/>
              <a:gd name="connsiteX2" fmla="*/ 3398814 w 4044984"/>
              <a:gd name="connsiteY2" fmla="*/ 1301325 h 3086503"/>
              <a:gd name="connsiteX3" fmla="*/ 4033517 w 4044984"/>
              <a:gd name="connsiteY3" fmla="*/ 634352 h 3086503"/>
              <a:gd name="connsiteX4" fmla="*/ 3194419 w 4044984"/>
              <a:gd name="connsiteY4" fmla="*/ 333137 h 3086503"/>
              <a:gd name="connsiteX5" fmla="*/ 2484414 w 4044984"/>
              <a:gd name="connsiteY5" fmla="*/ 1441174 h 3086503"/>
              <a:gd name="connsiteX6" fmla="*/ 1925017 w 4044984"/>
              <a:gd name="connsiteY6" fmla="*/ 2549212 h 3086503"/>
              <a:gd name="connsiteX7" fmla="*/ 913798 w 4044984"/>
              <a:gd name="connsiteY7" fmla="*/ 3065579 h 3086503"/>
              <a:gd name="connsiteX8" fmla="*/ 74701 w 4044984"/>
              <a:gd name="connsiteY8" fmla="*/ 2914972 h 3086503"/>
              <a:gd name="connsiteX9" fmla="*/ 182278 w 4044984"/>
              <a:gd name="connsiteY9" fmla="*/ 2269515 h 3086503"/>
              <a:gd name="connsiteX10" fmla="*/ 1193497 w 4044984"/>
              <a:gd name="connsiteY10" fmla="*/ 2291028 h 3086503"/>
              <a:gd name="connsiteX0" fmla="*/ 494250 w 4044984"/>
              <a:gd name="connsiteY0" fmla="*/ 10407 h 3086503"/>
              <a:gd name="connsiteX1" fmla="*/ 1699105 w 4044984"/>
              <a:gd name="connsiteY1" fmla="*/ 182530 h 3086503"/>
              <a:gd name="connsiteX2" fmla="*/ 3398814 w 4044984"/>
              <a:gd name="connsiteY2" fmla="*/ 1301325 h 3086503"/>
              <a:gd name="connsiteX3" fmla="*/ 4033517 w 4044984"/>
              <a:gd name="connsiteY3" fmla="*/ 634352 h 3086503"/>
              <a:gd name="connsiteX4" fmla="*/ 3194419 w 4044984"/>
              <a:gd name="connsiteY4" fmla="*/ 333137 h 3086503"/>
              <a:gd name="connsiteX5" fmla="*/ 2484414 w 4044984"/>
              <a:gd name="connsiteY5" fmla="*/ 1441174 h 3086503"/>
              <a:gd name="connsiteX6" fmla="*/ 1925017 w 4044984"/>
              <a:gd name="connsiteY6" fmla="*/ 2549212 h 3086503"/>
              <a:gd name="connsiteX7" fmla="*/ 913798 w 4044984"/>
              <a:gd name="connsiteY7" fmla="*/ 3065579 h 3086503"/>
              <a:gd name="connsiteX8" fmla="*/ 74701 w 4044984"/>
              <a:gd name="connsiteY8" fmla="*/ 2914972 h 3086503"/>
              <a:gd name="connsiteX9" fmla="*/ 182278 w 4044984"/>
              <a:gd name="connsiteY9" fmla="*/ 2269515 h 3086503"/>
              <a:gd name="connsiteX0" fmla="*/ 419549 w 3970283"/>
              <a:gd name="connsiteY0" fmla="*/ 10407 h 3086503"/>
              <a:gd name="connsiteX1" fmla="*/ 1624404 w 3970283"/>
              <a:gd name="connsiteY1" fmla="*/ 182530 h 3086503"/>
              <a:gd name="connsiteX2" fmla="*/ 3324113 w 3970283"/>
              <a:gd name="connsiteY2" fmla="*/ 1301325 h 3086503"/>
              <a:gd name="connsiteX3" fmla="*/ 3958816 w 3970283"/>
              <a:gd name="connsiteY3" fmla="*/ 634352 h 3086503"/>
              <a:gd name="connsiteX4" fmla="*/ 3119718 w 3970283"/>
              <a:gd name="connsiteY4" fmla="*/ 333137 h 3086503"/>
              <a:gd name="connsiteX5" fmla="*/ 2409713 w 3970283"/>
              <a:gd name="connsiteY5" fmla="*/ 1441174 h 3086503"/>
              <a:gd name="connsiteX6" fmla="*/ 1850316 w 3970283"/>
              <a:gd name="connsiteY6" fmla="*/ 2549212 h 3086503"/>
              <a:gd name="connsiteX7" fmla="*/ 839097 w 3970283"/>
              <a:gd name="connsiteY7" fmla="*/ 3065579 h 3086503"/>
              <a:gd name="connsiteX8" fmla="*/ 0 w 3970283"/>
              <a:gd name="connsiteY8" fmla="*/ 2914972 h 3086503"/>
              <a:gd name="connsiteX0" fmla="*/ 0 w 3550734"/>
              <a:gd name="connsiteY0" fmla="*/ 10407 h 3065579"/>
              <a:gd name="connsiteX1" fmla="*/ 1204855 w 3550734"/>
              <a:gd name="connsiteY1" fmla="*/ 182530 h 3065579"/>
              <a:gd name="connsiteX2" fmla="*/ 2904564 w 3550734"/>
              <a:gd name="connsiteY2" fmla="*/ 1301325 h 3065579"/>
              <a:gd name="connsiteX3" fmla="*/ 3539267 w 3550734"/>
              <a:gd name="connsiteY3" fmla="*/ 634352 h 3065579"/>
              <a:gd name="connsiteX4" fmla="*/ 2700169 w 3550734"/>
              <a:gd name="connsiteY4" fmla="*/ 333137 h 3065579"/>
              <a:gd name="connsiteX5" fmla="*/ 1990164 w 3550734"/>
              <a:gd name="connsiteY5" fmla="*/ 1441174 h 3065579"/>
              <a:gd name="connsiteX6" fmla="*/ 1430767 w 3550734"/>
              <a:gd name="connsiteY6" fmla="*/ 2549212 h 3065579"/>
              <a:gd name="connsiteX7" fmla="*/ 419548 w 3550734"/>
              <a:gd name="connsiteY7" fmla="*/ 3065579 h 3065579"/>
              <a:gd name="connsiteX0" fmla="*/ 0 w 3550734"/>
              <a:gd name="connsiteY0" fmla="*/ 10407 h 2549212"/>
              <a:gd name="connsiteX1" fmla="*/ 1204855 w 3550734"/>
              <a:gd name="connsiteY1" fmla="*/ 182530 h 2549212"/>
              <a:gd name="connsiteX2" fmla="*/ 2904564 w 3550734"/>
              <a:gd name="connsiteY2" fmla="*/ 1301325 h 2549212"/>
              <a:gd name="connsiteX3" fmla="*/ 3539267 w 3550734"/>
              <a:gd name="connsiteY3" fmla="*/ 634352 h 2549212"/>
              <a:gd name="connsiteX4" fmla="*/ 2700169 w 3550734"/>
              <a:gd name="connsiteY4" fmla="*/ 333137 h 2549212"/>
              <a:gd name="connsiteX5" fmla="*/ 1990164 w 3550734"/>
              <a:gd name="connsiteY5" fmla="*/ 1441174 h 2549212"/>
              <a:gd name="connsiteX6" fmla="*/ 1430767 w 3550734"/>
              <a:gd name="connsiteY6" fmla="*/ 2549212 h 254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734" h="2549212">
                <a:moveTo>
                  <a:pt x="0" y="10407"/>
                </a:moveTo>
                <a:cubicBezTo>
                  <a:pt x="424030" y="-20073"/>
                  <a:pt x="710004" y="10407"/>
                  <a:pt x="1204855" y="182530"/>
                </a:cubicBezTo>
                <a:cubicBezTo>
                  <a:pt x="1699706" y="354653"/>
                  <a:pt x="2515495" y="1226021"/>
                  <a:pt x="2904564" y="1301325"/>
                </a:cubicBezTo>
                <a:cubicBezTo>
                  <a:pt x="3293633" y="1376629"/>
                  <a:pt x="3616363" y="946323"/>
                  <a:pt x="3539267" y="634352"/>
                </a:cubicBezTo>
                <a:cubicBezTo>
                  <a:pt x="3462171" y="322381"/>
                  <a:pt x="3022899" y="177152"/>
                  <a:pt x="2700169" y="333137"/>
                </a:cubicBezTo>
                <a:cubicBezTo>
                  <a:pt x="2377439" y="489122"/>
                  <a:pt x="2137185" y="1061070"/>
                  <a:pt x="1990164" y="1441174"/>
                </a:cubicBezTo>
                <a:cubicBezTo>
                  <a:pt x="1843143" y="1821278"/>
                  <a:pt x="1692536" y="2278478"/>
                  <a:pt x="1430767" y="2549212"/>
                </a:cubicBezTo>
              </a:path>
            </a:pathLst>
          </a:custGeom>
          <a:noFill/>
          <a:ln cap="rnd">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BE5723B7-8539-1AEA-D850-BD7CF30B8B0F}"/>
              </a:ext>
            </a:extLst>
          </p:cNvPr>
          <p:cNvSpPr txBox="1"/>
          <p:nvPr/>
        </p:nvSpPr>
        <p:spPr>
          <a:xfrm>
            <a:off x="1786846" y="1274449"/>
            <a:ext cx="3095907" cy="1329595"/>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01</a:t>
            </a:r>
          </a:p>
        </p:txBody>
      </p:sp>
      <p:sp>
        <p:nvSpPr>
          <p:cNvPr id="8" name="TextBox 7">
            <a:extLst>
              <a:ext uri="{FF2B5EF4-FFF2-40B4-BE49-F238E27FC236}">
                <a16:creationId xmlns:a16="http://schemas.microsoft.com/office/drawing/2014/main" id="{341211B1-8F4E-2CBF-DDD1-CA0A074A1B3F}"/>
              </a:ext>
            </a:extLst>
          </p:cNvPr>
          <p:cNvSpPr txBox="1"/>
          <p:nvPr/>
        </p:nvSpPr>
        <p:spPr>
          <a:xfrm>
            <a:off x="1818930" y="2402941"/>
            <a:ext cx="2604214" cy="313932"/>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BUILD A FOUNDATION</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9" name="TextBox 8">
            <a:extLst>
              <a:ext uri="{FF2B5EF4-FFF2-40B4-BE49-F238E27FC236}">
                <a16:creationId xmlns:a16="http://schemas.microsoft.com/office/drawing/2014/main" id="{A5545E4F-E5DA-D345-D76F-6E17A9684724}"/>
              </a:ext>
            </a:extLst>
          </p:cNvPr>
          <p:cNvSpPr txBox="1"/>
          <p:nvPr/>
        </p:nvSpPr>
        <p:spPr>
          <a:xfrm>
            <a:off x="7952288" y="1400825"/>
            <a:ext cx="3095907" cy="1329595"/>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02</a:t>
            </a:r>
          </a:p>
        </p:txBody>
      </p:sp>
      <p:sp>
        <p:nvSpPr>
          <p:cNvPr id="10" name="TextBox 9">
            <a:extLst>
              <a:ext uri="{FF2B5EF4-FFF2-40B4-BE49-F238E27FC236}">
                <a16:creationId xmlns:a16="http://schemas.microsoft.com/office/drawing/2014/main" id="{4CB6C99E-4365-E7F7-9EC8-C539383AC737}"/>
              </a:ext>
            </a:extLst>
          </p:cNvPr>
          <p:cNvSpPr txBox="1"/>
          <p:nvPr/>
        </p:nvSpPr>
        <p:spPr>
          <a:xfrm>
            <a:off x="7984373" y="2862199"/>
            <a:ext cx="3310180" cy="518925"/>
          </a:xfrm>
          <a:prstGeom prst="rect">
            <a:avLst/>
          </a:prstGeom>
          <a:noFill/>
        </p:spPr>
        <p:txBody>
          <a:bodyPr wrap="square" lIns="0" tIns="0" rIns="0" bIns="0" rtlCol="0" anchor="t">
            <a:spAutoFit/>
          </a:bodyPr>
          <a:lstStyle/>
          <a:p>
            <a:pPr lvl="0">
              <a:lnSpc>
                <a:spcPct val="150000"/>
              </a:lnSpc>
              <a:defRPr/>
            </a:pPr>
            <a:r>
              <a:rPr lang="en-US" sz="1200">
                <a:solidFill>
                  <a:srgbClr val="2C4153">
                    <a:lumMod val="75000"/>
                  </a:srgbClr>
                </a:solidFill>
                <a:latin typeface="Century Gothic" panose="020B0502020202020204" pitchFamily="34" charset="0"/>
              </a:rPr>
              <a:t>Have job descriptions at hand to help ensure accurate market pricing </a:t>
            </a:r>
          </a:p>
        </p:txBody>
      </p:sp>
      <p:sp>
        <p:nvSpPr>
          <p:cNvPr id="11" name="TextBox 10">
            <a:extLst>
              <a:ext uri="{FF2B5EF4-FFF2-40B4-BE49-F238E27FC236}">
                <a16:creationId xmlns:a16="http://schemas.microsoft.com/office/drawing/2014/main" id="{25137611-8E0E-61CF-F101-B7B053BB39AF}"/>
              </a:ext>
            </a:extLst>
          </p:cNvPr>
          <p:cNvSpPr txBox="1"/>
          <p:nvPr/>
        </p:nvSpPr>
        <p:spPr>
          <a:xfrm>
            <a:off x="7984372" y="2529317"/>
            <a:ext cx="2420782" cy="313932"/>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MARKET PRICE JOBS</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12" name="TextBox 11">
            <a:extLst>
              <a:ext uri="{FF2B5EF4-FFF2-40B4-BE49-F238E27FC236}">
                <a16:creationId xmlns:a16="http://schemas.microsoft.com/office/drawing/2014/main" id="{4DCB8B6E-5DCA-45A5-7EE3-9F1CDE104057}"/>
              </a:ext>
            </a:extLst>
          </p:cNvPr>
          <p:cNvSpPr txBox="1"/>
          <p:nvPr/>
        </p:nvSpPr>
        <p:spPr>
          <a:xfrm>
            <a:off x="4017745" y="3619328"/>
            <a:ext cx="3095907" cy="1329595"/>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03</a:t>
            </a:r>
          </a:p>
        </p:txBody>
      </p:sp>
      <p:sp>
        <p:nvSpPr>
          <p:cNvPr id="13" name="TextBox 12">
            <a:extLst>
              <a:ext uri="{FF2B5EF4-FFF2-40B4-BE49-F238E27FC236}">
                <a16:creationId xmlns:a16="http://schemas.microsoft.com/office/drawing/2014/main" id="{2BB0CCFB-FED8-0328-20F6-AFA42A187B45}"/>
              </a:ext>
            </a:extLst>
          </p:cNvPr>
          <p:cNvSpPr txBox="1"/>
          <p:nvPr/>
        </p:nvSpPr>
        <p:spPr>
          <a:xfrm>
            <a:off x="4049830" y="4763862"/>
            <a:ext cx="2712477" cy="313932"/>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VALIDATE DECISIONS</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17" name="TextBox 16">
            <a:extLst>
              <a:ext uri="{FF2B5EF4-FFF2-40B4-BE49-F238E27FC236}">
                <a16:creationId xmlns:a16="http://schemas.microsoft.com/office/drawing/2014/main" id="{BFF925E2-E67B-9071-070F-C3CC250EFFB5}"/>
              </a:ext>
            </a:extLst>
          </p:cNvPr>
          <p:cNvSpPr txBox="1"/>
          <p:nvPr/>
        </p:nvSpPr>
        <p:spPr>
          <a:xfrm>
            <a:off x="1818930" y="2732054"/>
            <a:ext cx="3310180" cy="518925"/>
          </a:xfrm>
          <a:prstGeom prst="rect">
            <a:avLst/>
          </a:prstGeom>
          <a:solidFill>
            <a:srgbClr val="F6F8FA"/>
          </a:solidFill>
        </p:spPr>
        <p:txBody>
          <a:bodyPr wrap="square" lIns="0" tIns="0" rIns="0" bIns="0" rtlCol="0" anchor="t">
            <a:spAutoFit/>
          </a:bodyPr>
          <a:lstStyle/>
          <a:p>
            <a:pPr lvl="0">
              <a:lnSpc>
                <a:spcPct val="150000"/>
              </a:lnSpc>
              <a:defRPr/>
            </a:pPr>
            <a:r>
              <a:rPr lang="en-US" sz="1200">
                <a:solidFill>
                  <a:srgbClr val="2C4153">
                    <a:lumMod val="75000"/>
                  </a:srgbClr>
                </a:solidFill>
                <a:latin typeface="Century Gothic" panose="020B0502020202020204" pitchFamily="34" charset="0"/>
              </a:rPr>
              <a:t>Make sure job descriptions are detailed, accurate, and up-to-date</a:t>
            </a:r>
          </a:p>
        </p:txBody>
      </p:sp>
      <p:sp>
        <p:nvSpPr>
          <p:cNvPr id="18" name="TextBox 17">
            <a:extLst>
              <a:ext uri="{FF2B5EF4-FFF2-40B4-BE49-F238E27FC236}">
                <a16:creationId xmlns:a16="http://schemas.microsoft.com/office/drawing/2014/main" id="{3582C050-67FD-2AC6-A2B4-9B1992921F7D}"/>
              </a:ext>
            </a:extLst>
          </p:cNvPr>
          <p:cNvSpPr txBox="1"/>
          <p:nvPr/>
        </p:nvSpPr>
        <p:spPr>
          <a:xfrm>
            <a:off x="4049829" y="5080702"/>
            <a:ext cx="3310180" cy="795924"/>
          </a:xfrm>
          <a:prstGeom prst="rect">
            <a:avLst/>
          </a:prstGeom>
          <a:solidFill>
            <a:srgbClr val="F6F8FA"/>
          </a:solidFill>
        </p:spPr>
        <p:txBody>
          <a:bodyPr wrap="square" lIns="0" tIns="0" rIns="0" bIns="0" rtlCol="0" anchor="t">
            <a:spAutoFit/>
          </a:bodyPr>
          <a:lstStyle/>
          <a:p>
            <a:pPr lvl="0">
              <a:lnSpc>
                <a:spcPct val="150000"/>
              </a:lnSpc>
              <a:defRPr/>
            </a:pPr>
            <a:r>
              <a:rPr lang="en-US" sz="1200">
                <a:solidFill>
                  <a:srgbClr val="2C4153">
                    <a:lumMod val="75000"/>
                  </a:srgbClr>
                </a:solidFill>
                <a:latin typeface="Century Gothic" panose="020B0502020202020204" pitchFamily="34" charset="0"/>
              </a:rPr>
              <a:t>Collate job information with market pricing results to help validate compensation decisions</a:t>
            </a:r>
          </a:p>
        </p:txBody>
      </p:sp>
    </p:spTree>
    <p:extLst>
      <p:ext uri="{BB962C8B-B14F-4D97-AF65-F5344CB8AC3E}">
        <p14:creationId xmlns:p14="http://schemas.microsoft.com/office/powerpoint/2010/main" val="29936062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7"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D3491A9-515C-B217-22D0-2315FF2D2584}"/>
              </a:ext>
            </a:extLst>
          </p:cNvPr>
          <p:cNvPicPr>
            <a:picLocks/>
          </p:cNvPicPr>
          <p:nvPr/>
        </p:nvPicPr>
        <p:blipFill rotWithShape="1">
          <a:blip r:embed="rId3"/>
          <a:srcRect r="12624"/>
          <a:stretch/>
        </p:blipFill>
        <p:spPr>
          <a:xfrm>
            <a:off x="674578" y="1429209"/>
            <a:ext cx="5212080" cy="3099424"/>
          </a:xfrm>
          <a:prstGeom prst="rect">
            <a:avLst/>
          </a:prstGeom>
        </p:spPr>
      </p:pic>
      <p:sp>
        <p:nvSpPr>
          <p:cNvPr id="3" name="Content Placeholder 2">
            <a:extLst>
              <a:ext uri="{FF2B5EF4-FFF2-40B4-BE49-F238E27FC236}">
                <a16:creationId xmlns:a16="http://schemas.microsoft.com/office/drawing/2014/main" id="{E4B2081E-6BBD-49CA-A79C-21988F661CAF}"/>
              </a:ext>
            </a:extLst>
          </p:cNvPr>
          <p:cNvSpPr>
            <a:spLocks noGrp="1"/>
          </p:cNvSpPr>
          <p:nvPr>
            <p:ph idx="1"/>
          </p:nvPr>
        </p:nvSpPr>
        <p:spPr>
          <a:xfrm>
            <a:off x="6491706" y="2726332"/>
            <a:ext cx="5098211" cy="3489516"/>
          </a:xfrm>
        </p:spPr>
        <p:txBody>
          <a:bodyPr anchor="t">
            <a:normAutofit lnSpcReduction="10000"/>
          </a:bodyPr>
          <a:lstStyle/>
          <a:p>
            <a:pPr>
              <a:lnSpc>
                <a:spcPct val="100000"/>
              </a:lnSpc>
            </a:pPr>
            <a:r>
              <a:rPr lang="en-US" sz="2000"/>
              <a:t>Many client start with Career Architecture projects</a:t>
            </a:r>
          </a:p>
          <a:p>
            <a:pPr lvl="1">
              <a:lnSpc>
                <a:spcPct val="100000"/>
              </a:lnSpc>
            </a:pPr>
            <a:r>
              <a:rPr lang="en-US" sz="1600"/>
              <a:t>Top-down approach ensures coherence</a:t>
            </a:r>
          </a:p>
          <a:p>
            <a:pPr>
              <a:lnSpc>
                <a:spcPct val="100000"/>
              </a:lnSpc>
            </a:pPr>
            <a:r>
              <a:rPr lang="en-US" sz="2000"/>
              <a:t>Most use JDX to publish career ladders online</a:t>
            </a:r>
          </a:p>
          <a:p>
            <a:pPr>
              <a:lnSpc>
                <a:spcPct val="100000"/>
              </a:lnSpc>
            </a:pPr>
            <a:r>
              <a:rPr lang="en-US" sz="2000"/>
              <a:t>Use revision process to ensure coherent hierarchies</a:t>
            </a:r>
          </a:p>
          <a:p>
            <a:pPr>
              <a:lnSpc>
                <a:spcPct val="100000"/>
              </a:lnSpc>
            </a:pPr>
            <a:r>
              <a:rPr lang="en-US" sz="2000"/>
              <a:t>Route JDs/Career</a:t>
            </a:r>
            <a:br>
              <a:rPr lang="en-US" sz="2000"/>
            </a:br>
            <a:r>
              <a:rPr lang="en-US" sz="2000"/>
              <a:t>ladders to stakeholders for revision and approval</a:t>
            </a:r>
          </a:p>
        </p:txBody>
      </p:sp>
      <p:sp>
        <p:nvSpPr>
          <p:cNvPr id="2" name="Title 1">
            <a:extLst>
              <a:ext uri="{FF2B5EF4-FFF2-40B4-BE49-F238E27FC236}">
                <a16:creationId xmlns:a16="http://schemas.microsoft.com/office/drawing/2014/main" id="{0F8251C1-78B0-4F06-9414-A3D8CA45542F}"/>
              </a:ext>
            </a:extLst>
          </p:cNvPr>
          <p:cNvSpPr>
            <a:spLocks noGrp="1"/>
          </p:cNvSpPr>
          <p:nvPr>
            <p:ph type="title"/>
          </p:nvPr>
        </p:nvSpPr>
        <p:spPr>
          <a:xfrm>
            <a:off x="6491706" y="642152"/>
            <a:ext cx="5244861" cy="1787011"/>
          </a:xfrm>
        </p:spPr>
        <p:txBody>
          <a:bodyPr anchor="t"/>
          <a:lstStyle/>
          <a:p>
            <a:r>
              <a:rPr lang="en-US" b="0"/>
              <a:t>What JDXpert Clients Are Doing: </a:t>
            </a:r>
            <a:r>
              <a:rPr lang="en-US"/>
              <a:t>Drive Consistency</a:t>
            </a:r>
            <a:br>
              <a:rPr lang="en-US">
                <a:solidFill>
                  <a:schemeClr val="tx1"/>
                </a:solidFill>
                <a:latin typeface="+mj-ea"/>
                <a:cs typeface="+mj-ea"/>
              </a:rPr>
            </a:br>
            <a:endParaRPr lang="en-US" sz="3200"/>
          </a:p>
        </p:txBody>
      </p:sp>
      <p:pic>
        <p:nvPicPr>
          <p:cNvPr id="10" name="Picture 9">
            <a:extLst>
              <a:ext uri="{FF2B5EF4-FFF2-40B4-BE49-F238E27FC236}">
                <a16:creationId xmlns:a16="http://schemas.microsoft.com/office/drawing/2014/main" id="{4CB37B1C-9563-32D8-F3C0-F72C0FBF9032}"/>
              </a:ext>
            </a:extLst>
          </p:cNvPr>
          <p:cNvPicPr>
            <a:picLocks noChangeAspect="1"/>
          </p:cNvPicPr>
          <p:nvPr/>
        </p:nvPicPr>
        <p:blipFill rotWithShape="1">
          <a:blip r:embed="rId4"/>
          <a:srcRect l="9405" t="5011" r="7395" b="-1"/>
          <a:stretch/>
        </p:blipFill>
        <p:spPr>
          <a:xfrm>
            <a:off x="674577" y="1462687"/>
            <a:ext cx="5160166" cy="3174959"/>
          </a:xfrm>
          <a:prstGeom prst="rect">
            <a:avLst/>
          </a:prstGeom>
        </p:spPr>
      </p:pic>
      <p:pic>
        <p:nvPicPr>
          <p:cNvPr id="18" name="Picture 17">
            <a:extLst>
              <a:ext uri="{FF2B5EF4-FFF2-40B4-BE49-F238E27FC236}">
                <a16:creationId xmlns:a16="http://schemas.microsoft.com/office/drawing/2014/main" id="{83E5C51B-D90D-B054-B465-72D5DD63234A}"/>
              </a:ext>
            </a:extLst>
          </p:cNvPr>
          <p:cNvPicPr>
            <a:picLocks noChangeAspect="1"/>
          </p:cNvPicPr>
          <p:nvPr/>
        </p:nvPicPr>
        <p:blipFill rotWithShape="1">
          <a:blip r:embed="rId5"/>
          <a:srcRect b="1824"/>
          <a:stretch/>
        </p:blipFill>
        <p:spPr>
          <a:xfrm>
            <a:off x="674576" y="1429209"/>
            <a:ext cx="5226301" cy="3305226"/>
          </a:xfrm>
          <a:prstGeom prst="rect">
            <a:avLst/>
          </a:prstGeom>
        </p:spPr>
      </p:pic>
      <p:pic>
        <p:nvPicPr>
          <p:cNvPr id="8" name="Picture 7">
            <a:extLst>
              <a:ext uri="{FF2B5EF4-FFF2-40B4-BE49-F238E27FC236}">
                <a16:creationId xmlns:a16="http://schemas.microsoft.com/office/drawing/2014/main" id="{35848C71-3658-455C-815D-461AB2FBB8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036"/>
          <a:stretch/>
        </p:blipFill>
        <p:spPr>
          <a:xfrm>
            <a:off x="650389" y="1429209"/>
            <a:ext cx="5260457" cy="3305226"/>
          </a:xfrm>
          <a:prstGeom prst="rect">
            <a:avLst/>
          </a:prstGeom>
          <a:ln>
            <a:solidFill>
              <a:schemeClr val="bg1">
                <a:lumMod val="75000"/>
              </a:schemeClr>
            </a:solidFill>
          </a:ln>
        </p:spPr>
      </p:pic>
    </p:spTree>
    <p:extLst>
      <p:ext uri="{BB962C8B-B14F-4D97-AF65-F5344CB8AC3E}">
        <p14:creationId xmlns:p14="http://schemas.microsoft.com/office/powerpoint/2010/main" val="33086821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D0FC8-6BB1-4C85-A55B-4D60C46FE291}"/>
              </a:ext>
            </a:extLst>
          </p:cNvPr>
          <p:cNvSpPr>
            <a:spLocks noGrp="1"/>
          </p:cNvSpPr>
          <p:nvPr>
            <p:ph idx="1"/>
          </p:nvPr>
        </p:nvSpPr>
        <p:spPr>
          <a:xfrm>
            <a:off x="6482911" y="2908051"/>
            <a:ext cx="5098211" cy="3444311"/>
          </a:xfrm>
        </p:spPr>
        <p:txBody>
          <a:bodyPr anchor="t"/>
          <a:lstStyle/>
          <a:p>
            <a:pPr>
              <a:lnSpc>
                <a:spcPct val="120000"/>
              </a:lnSpc>
            </a:pPr>
            <a:r>
              <a:rPr lang="en-US" sz="2000"/>
              <a:t>About </a:t>
            </a:r>
            <a:r>
              <a:rPr lang="en-US" sz="2000" b="1"/>
              <a:t>30% </a:t>
            </a:r>
            <a:r>
              <a:rPr lang="en-US" sz="2000"/>
              <a:t>of clients roll out the job description repository to all employees</a:t>
            </a:r>
          </a:p>
          <a:p>
            <a:pPr>
              <a:lnSpc>
                <a:spcPct val="120000"/>
              </a:lnSpc>
            </a:pPr>
            <a:r>
              <a:rPr lang="en-US" sz="2000"/>
              <a:t>About </a:t>
            </a:r>
            <a:r>
              <a:rPr lang="en-US" sz="2000" b="1"/>
              <a:t>15% </a:t>
            </a:r>
            <a:r>
              <a:rPr lang="en-US" sz="2000"/>
              <a:t>of client implement acknowledgements</a:t>
            </a:r>
          </a:p>
          <a:p>
            <a:pPr>
              <a:lnSpc>
                <a:spcPct val="120000"/>
              </a:lnSpc>
            </a:pPr>
            <a:r>
              <a:rPr lang="en-US" sz="2000"/>
              <a:t>Data integration </a:t>
            </a:r>
            <a:br>
              <a:rPr lang="en-US" sz="2000"/>
            </a:br>
            <a:r>
              <a:rPr lang="en-US" sz="2000"/>
              <a:t>between JDX/HRMS/ATS/PR/TM</a:t>
            </a:r>
          </a:p>
          <a:p>
            <a:pPr>
              <a:lnSpc>
                <a:spcPct val="120000"/>
              </a:lnSpc>
            </a:pPr>
            <a:endParaRPr lang="en-US"/>
          </a:p>
          <a:p>
            <a:pPr>
              <a:lnSpc>
                <a:spcPct val="120000"/>
              </a:lnSpc>
            </a:pPr>
            <a:endParaRPr lang="en-US" sz="2800"/>
          </a:p>
        </p:txBody>
      </p:sp>
      <p:sp>
        <p:nvSpPr>
          <p:cNvPr id="2" name="Title 1">
            <a:extLst>
              <a:ext uri="{FF2B5EF4-FFF2-40B4-BE49-F238E27FC236}">
                <a16:creationId xmlns:a16="http://schemas.microsoft.com/office/drawing/2014/main" id="{A829F212-506C-4F19-946D-D947CEB1BE17}"/>
              </a:ext>
            </a:extLst>
          </p:cNvPr>
          <p:cNvSpPr>
            <a:spLocks noGrp="1"/>
          </p:cNvSpPr>
          <p:nvPr>
            <p:ph type="title"/>
          </p:nvPr>
        </p:nvSpPr>
        <p:spPr>
          <a:xfrm>
            <a:off x="6450727" y="925023"/>
            <a:ext cx="5360664" cy="1302771"/>
          </a:xfrm>
        </p:spPr>
        <p:txBody>
          <a:bodyPr/>
          <a:lstStyle/>
          <a:p>
            <a:r>
              <a:rPr lang="en-US" b="0"/>
              <a:t>What JDXpert Clients Are Doing: </a:t>
            </a:r>
            <a:r>
              <a:rPr lang="en-US"/>
              <a:t>Drive Engagement</a:t>
            </a:r>
          </a:p>
        </p:txBody>
      </p:sp>
      <p:pic>
        <p:nvPicPr>
          <p:cNvPr id="6" name="Picture 5">
            <a:extLst>
              <a:ext uri="{FF2B5EF4-FFF2-40B4-BE49-F238E27FC236}">
                <a16:creationId xmlns:a16="http://schemas.microsoft.com/office/drawing/2014/main" id="{DFFCB8BC-3B6C-2A62-A845-715043537BB3}"/>
              </a:ext>
            </a:extLst>
          </p:cNvPr>
          <p:cNvPicPr>
            <a:picLocks noChangeAspect="1"/>
          </p:cNvPicPr>
          <p:nvPr/>
        </p:nvPicPr>
        <p:blipFill rotWithShape="1">
          <a:blip r:embed="rId3"/>
          <a:srcRect l="9405" t="5011" r="7395" b="-1"/>
          <a:stretch/>
        </p:blipFill>
        <p:spPr>
          <a:xfrm>
            <a:off x="664523" y="1431174"/>
            <a:ext cx="5244862" cy="3227071"/>
          </a:xfrm>
          <a:prstGeom prst="rect">
            <a:avLst/>
          </a:prstGeom>
        </p:spPr>
      </p:pic>
      <p:pic>
        <p:nvPicPr>
          <p:cNvPr id="12" name="Picture 11">
            <a:extLst>
              <a:ext uri="{FF2B5EF4-FFF2-40B4-BE49-F238E27FC236}">
                <a16:creationId xmlns:a16="http://schemas.microsoft.com/office/drawing/2014/main" id="{E7EC5DD2-1F77-47CB-923E-BF7E262E0656}"/>
              </a:ext>
            </a:extLst>
          </p:cNvPr>
          <p:cNvPicPr>
            <a:picLocks noChangeAspect="1"/>
          </p:cNvPicPr>
          <p:nvPr/>
        </p:nvPicPr>
        <p:blipFill rotWithShape="1">
          <a:blip r:embed="rId4"/>
          <a:srcRect b="18331"/>
          <a:stretch/>
        </p:blipFill>
        <p:spPr>
          <a:xfrm>
            <a:off x="664523" y="1431174"/>
            <a:ext cx="5244862" cy="3289188"/>
          </a:xfrm>
          <a:prstGeom prst="rect">
            <a:avLst/>
          </a:prstGeom>
          <a:ln w="12700">
            <a:noFill/>
          </a:ln>
        </p:spPr>
      </p:pic>
      <p:pic>
        <p:nvPicPr>
          <p:cNvPr id="5" name="Picture 4" descr="Timeline&#10;&#10;Description automatically generated">
            <a:extLst>
              <a:ext uri="{FF2B5EF4-FFF2-40B4-BE49-F238E27FC236}">
                <a16:creationId xmlns:a16="http://schemas.microsoft.com/office/drawing/2014/main" id="{F2475F8C-BDF4-0EF3-DC16-366B3238BD00}"/>
              </a:ext>
            </a:extLst>
          </p:cNvPr>
          <p:cNvPicPr>
            <a:picLocks noChangeAspect="1"/>
          </p:cNvPicPr>
          <p:nvPr/>
        </p:nvPicPr>
        <p:blipFill>
          <a:blip r:embed="rId5"/>
          <a:stretch>
            <a:fillRect/>
          </a:stretch>
        </p:blipFill>
        <p:spPr>
          <a:xfrm>
            <a:off x="1296681" y="1431174"/>
            <a:ext cx="3980546" cy="3289188"/>
          </a:xfrm>
          <a:prstGeom prst="rect">
            <a:avLst/>
          </a:prstGeom>
        </p:spPr>
      </p:pic>
    </p:spTree>
    <p:extLst>
      <p:ext uri="{BB962C8B-B14F-4D97-AF65-F5344CB8AC3E}">
        <p14:creationId xmlns:p14="http://schemas.microsoft.com/office/powerpoint/2010/main" val="3008274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 presetClass="exit" presetSubtype="0" fill="hold" nodeType="withEffect">
                                  <p:stCondLst>
                                    <p:cond delay="0"/>
                                  </p:stCondLst>
                                  <p:childTnLst>
                                    <p:set>
                                      <p:cBhvr>
                                        <p:cTn id="25" dur="1" fill="hold">
                                          <p:stCondLst>
                                            <p:cond delay="0"/>
                                          </p:stCondLst>
                                        </p:cTn>
                                        <p:tgtEl>
                                          <p:spTgt spid="6"/>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2"/>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EA6272-E6D3-8672-F006-010576FA75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301"/>
          <a:stretch/>
        </p:blipFill>
        <p:spPr>
          <a:xfrm>
            <a:off x="665120" y="1456401"/>
            <a:ext cx="5184427" cy="3159659"/>
          </a:xfrm>
          <a:prstGeom prst="rect">
            <a:avLst/>
          </a:prstGeom>
          <a:ln>
            <a:noFill/>
          </a:ln>
        </p:spPr>
      </p:pic>
      <p:sp>
        <p:nvSpPr>
          <p:cNvPr id="4" name="Content Placeholder 3">
            <a:extLst>
              <a:ext uri="{FF2B5EF4-FFF2-40B4-BE49-F238E27FC236}">
                <a16:creationId xmlns:a16="http://schemas.microsoft.com/office/drawing/2014/main" id="{E9072F6A-32EC-F20C-2374-BE651693284B}"/>
              </a:ext>
            </a:extLst>
          </p:cNvPr>
          <p:cNvSpPr>
            <a:spLocks noGrp="1"/>
          </p:cNvSpPr>
          <p:nvPr>
            <p:ph idx="1"/>
          </p:nvPr>
        </p:nvSpPr>
        <p:spPr>
          <a:xfrm>
            <a:off x="6482911" y="2872509"/>
            <a:ext cx="5098211" cy="3701392"/>
          </a:xfrm>
        </p:spPr>
        <p:txBody>
          <a:bodyPr>
            <a:normAutofit/>
          </a:bodyPr>
          <a:lstStyle/>
          <a:p>
            <a:pPr>
              <a:lnSpc>
                <a:spcPct val="150000"/>
              </a:lnSpc>
              <a:spcBef>
                <a:spcPts val="0"/>
              </a:spcBef>
            </a:pPr>
            <a:r>
              <a:rPr lang="en-US" sz="2400"/>
              <a:t>Allow employees to view jobs</a:t>
            </a:r>
          </a:p>
          <a:p>
            <a:pPr lvl="1">
              <a:lnSpc>
                <a:spcPct val="150000"/>
              </a:lnSpc>
              <a:spcBef>
                <a:spcPts val="0"/>
              </a:spcBef>
            </a:pPr>
            <a:r>
              <a:rPr lang="en-US" sz="2000"/>
              <a:t>In their current path</a:t>
            </a:r>
          </a:p>
          <a:p>
            <a:pPr lvl="1">
              <a:lnSpc>
                <a:spcPct val="150000"/>
              </a:lnSpc>
              <a:spcBef>
                <a:spcPts val="0"/>
              </a:spcBef>
            </a:pPr>
            <a:r>
              <a:rPr lang="en-US" sz="2000"/>
              <a:t>Other relevant paths in the organization</a:t>
            </a:r>
          </a:p>
          <a:p>
            <a:pPr>
              <a:lnSpc>
                <a:spcPct val="150000"/>
              </a:lnSpc>
              <a:spcBef>
                <a:spcPts val="0"/>
              </a:spcBef>
            </a:pPr>
            <a:r>
              <a:rPr lang="en-US" sz="2400"/>
              <a:t>Explore side-by-side</a:t>
            </a:r>
          </a:p>
        </p:txBody>
      </p:sp>
      <p:pic>
        <p:nvPicPr>
          <p:cNvPr id="2" name="Picture 1">
            <a:extLst>
              <a:ext uri="{FF2B5EF4-FFF2-40B4-BE49-F238E27FC236}">
                <a16:creationId xmlns:a16="http://schemas.microsoft.com/office/drawing/2014/main" id="{81FCE476-35DA-44CB-CB1D-D9A40D76F296}"/>
              </a:ext>
            </a:extLst>
          </p:cNvPr>
          <p:cNvPicPr>
            <a:picLocks noChangeAspect="1"/>
          </p:cNvPicPr>
          <p:nvPr/>
        </p:nvPicPr>
        <p:blipFill rotWithShape="1">
          <a:blip r:embed="rId4"/>
          <a:srcRect l="10859"/>
          <a:stretch/>
        </p:blipFill>
        <p:spPr>
          <a:xfrm>
            <a:off x="762072" y="1524301"/>
            <a:ext cx="4990521" cy="3023857"/>
          </a:xfrm>
          <a:prstGeom prst="rect">
            <a:avLst/>
          </a:prstGeom>
          <a:ln>
            <a:noFill/>
          </a:ln>
        </p:spPr>
      </p:pic>
      <p:pic>
        <p:nvPicPr>
          <p:cNvPr id="7" name="Picture 6">
            <a:extLst>
              <a:ext uri="{FF2B5EF4-FFF2-40B4-BE49-F238E27FC236}">
                <a16:creationId xmlns:a16="http://schemas.microsoft.com/office/drawing/2014/main" id="{FB7E7602-3EAE-3F5A-4279-F189AFBF6D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9399"/>
          <a:stretch/>
        </p:blipFill>
        <p:spPr>
          <a:xfrm>
            <a:off x="665120" y="1456399"/>
            <a:ext cx="5102584" cy="3159659"/>
          </a:xfrm>
          <a:prstGeom prst="rect">
            <a:avLst/>
          </a:prstGeom>
          <a:ln>
            <a:noFill/>
          </a:ln>
        </p:spPr>
      </p:pic>
      <p:sp>
        <p:nvSpPr>
          <p:cNvPr id="9" name="Title 1">
            <a:extLst>
              <a:ext uri="{FF2B5EF4-FFF2-40B4-BE49-F238E27FC236}">
                <a16:creationId xmlns:a16="http://schemas.microsoft.com/office/drawing/2014/main" id="{C3DFC6C7-0B3C-EAAC-CACF-3AE200959C5C}"/>
              </a:ext>
            </a:extLst>
          </p:cNvPr>
          <p:cNvSpPr>
            <a:spLocks noGrp="1"/>
          </p:cNvSpPr>
          <p:nvPr>
            <p:ph type="title"/>
          </p:nvPr>
        </p:nvSpPr>
        <p:spPr>
          <a:xfrm>
            <a:off x="6482911" y="943408"/>
            <a:ext cx="5099050" cy="1303337"/>
          </a:xfrm>
        </p:spPr>
        <p:txBody>
          <a:bodyPr/>
          <a:lstStyle/>
          <a:p>
            <a:r>
              <a:rPr lang="en-US" b="0"/>
              <a:t>What JDXpert Clients Are Doing: </a:t>
            </a:r>
            <a:r>
              <a:rPr lang="en-US"/>
              <a:t>Drive Retention</a:t>
            </a:r>
          </a:p>
        </p:txBody>
      </p:sp>
    </p:spTree>
    <p:extLst>
      <p:ext uri="{BB962C8B-B14F-4D97-AF65-F5344CB8AC3E}">
        <p14:creationId xmlns:p14="http://schemas.microsoft.com/office/powerpoint/2010/main" val="14541938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B2081E-6BBD-49CA-A79C-21988F661CAF}"/>
              </a:ext>
            </a:extLst>
          </p:cNvPr>
          <p:cNvSpPr>
            <a:spLocks noGrp="1"/>
          </p:cNvSpPr>
          <p:nvPr>
            <p:ph idx="1"/>
          </p:nvPr>
        </p:nvSpPr>
        <p:spPr>
          <a:xfrm>
            <a:off x="6544377" y="3352173"/>
            <a:ext cx="5098211" cy="3048627"/>
          </a:xfrm>
        </p:spPr>
        <p:txBody>
          <a:bodyPr anchor="t">
            <a:normAutofit/>
          </a:bodyPr>
          <a:lstStyle/>
          <a:p>
            <a:r>
              <a:rPr lang="en-US" sz="2000"/>
              <a:t>Integration between JDX and Market Pricing tools</a:t>
            </a:r>
            <a:r>
              <a:rPr lang="en-US" sz="2400"/>
              <a:t> </a:t>
            </a:r>
            <a:r>
              <a:rPr lang="en-US" sz="2000"/>
              <a:t>ensure accurate market pricing</a:t>
            </a:r>
          </a:p>
          <a:p>
            <a:r>
              <a:rPr lang="en-US" sz="2000"/>
              <a:t>Market pricing results and job info synchronized between JDX and Market Pricing tools to validate compensation decisions</a:t>
            </a:r>
          </a:p>
          <a:p>
            <a:r>
              <a:rPr lang="en-US" sz="2000"/>
              <a:t>Built-in point-factor calculations and internal equity provide context </a:t>
            </a:r>
          </a:p>
          <a:p>
            <a:endParaRPr lang="en-US" sz="2000"/>
          </a:p>
        </p:txBody>
      </p:sp>
      <p:sp>
        <p:nvSpPr>
          <p:cNvPr id="2" name="Title 1">
            <a:extLst>
              <a:ext uri="{FF2B5EF4-FFF2-40B4-BE49-F238E27FC236}">
                <a16:creationId xmlns:a16="http://schemas.microsoft.com/office/drawing/2014/main" id="{0F8251C1-78B0-4F06-9414-A3D8CA45542F}"/>
              </a:ext>
            </a:extLst>
          </p:cNvPr>
          <p:cNvSpPr>
            <a:spLocks noGrp="1"/>
          </p:cNvSpPr>
          <p:nvPr>
            <p:ph type="title"/>
          </p:nvPr>
        </p:nvSpPr>
        <p:spPr>
          <a:xfrm>
            <a:off x="6544377" y="731862"/>
            <a:ext cx="5352059" cy="1302771"/>
          </a:xfrm>
        </p:spPr>
        <p:txBody>
          <a:bodyPr/>
          <a:lstStyle/>
          <a:p>
            <a:r>
              <a:rPr lang="en-US" b="0"/>
              <a:t>What JDXpert Clients Are Doing: </a:t>
            </a:r>
            <a:r>
              <a:rPr lang="en-US"/>
              <a:t>Drive Effective Comp</a:t>
            </a:r>
          </a:p>
        </p:txBody>
      </p:sp>
      <p:grpSp>
        <p:nvGrpSpPr>
          <p:cNvPr id="17" name="Group 16">
            <a:extLst>
              <a:ext uri="{FF2B5EF4-FFF2-40B4-BE49-F238E27FC236}">
                <a16:creationId xmlns:a16="http://schemas.microsoft.com/office/drawing/2014/main" id="{0B3A8E46-E78A-1882-B486-D0A7BF863C85}"/>
              </a:ext>
            </a:extLst>
          </p:cNvPr>
          <p:cNvGrpSpPr/>
          <p:nvPr/>
        </p:nvGrpSpPr>
        <p:grpSpPr>
          <a:xfrm>
            <a:off x="665240" y="1416423"/>
            <a:ext cx="5244861" cy="3319133"/>
            <a:chOff x="738108" y="2767320"/>
            <a:chExt cx="5244861" cy="3284876"/>
          </a:xfrm>
        </p:grpSpPr>
        <p:pic>
          <p:nvPicPr>
            <p:cNvPr id="16" name="Picture 15">
              <a:extLst>
                <a:ext uri="{FF2B5EF4-FFF2-40B4-BE49-F238E27FC236}">
                  <a16:creationId xmlns:a16="http://schemas.microsoft.com/office/drawing/2014/main" id="{4E8A8791-B1EF-8B24-37FC-1F6690474977}"/>
                </a:ext>
              </a:extLst>
            </p:cNvPr>
            <p:cNvPicPr/>
            <p:nvPr/>
          </p:nvPicPr>
          <p:blipFill rotWithShape="1">
            <a:blip r:embed="rId3">
              <a:extLst>
                <a:ext uri="{BEBA8EAE-BF5A-486C-A8C5-ECC9F3942E4B}">
                  <a14:imgProps xmlns:a14="http://schemas.microsoft.com/office/drawing/2010/main">
                    <a14:imgLayer r:embed="rId4">
                      <a14:imgEffect>
                        <a14:artisticBlur radius="52"/>
                      </a14:imgEffect>
                    </a14:imgLayer>
                  </a14:imgProps>
                </a:ext>
              </a:extLst>
            </a:blip>
            <a:srcRect r="11218"/>
            <a:stretch/>
          </p:blipFill>
          <p:spPr>
            <a:xfrm>
              <a:off x="738108" y="2767320"/>
              <a:ext cx="5244861" cy="3284876"/>
            </a:xfrm>
            <a:prstGeom prst="rect">
              <a:avLst/>
            </a:prstGeom>
            <a:ln>
              <a:noFill/>
            </a:ln>
          </p:spPr>
        </p:pic>
        <p:pic>
          <p:nvPicPr>
            <p:cNvPr id="9" name="Picture 8">
              <a:extLst>
                <a:ext uri="{FF2B5EF4-FFF2-40B4-BE49-F238E27FC236}">
                  <a16:creationId xmlns:a16="http://schemas.microsoft.com/office/drawing/2014/main" id="{24E76FBD-A86F-4BD5-AAD8-06A97A32C8BA}"/>
                </a:ext>
              </a:extLst>
            </p:cNvPr>
            <p:cNvPicPr/>
            <p:nvPr/>
          </p:nvPicPr>
          <p:blipFill rotWithShape="1">
            <a:blip r:embed="rId5"/>
            <a:srcRect r="707"/>
            <a:stretch/>
          </p:blipFill>
          <p:spPr>
            <a:xfrm>
              <a:off x="763141" y="3212720"/>
              <a:ext cx="5200372" cy="2394076"/>
            </a:xfrm>
            <a:prstGeom prst="rect">
              <a:avLst/>
            </a:prstGeom>
            <a:ln>
              <a:noFill/>
            </a:ln>
          </p:spPr>
        </p:pic>
      </p:grpSp>
      <p:sp>
        <p:nvSpPr>
          <p:cNvPr id="4" name="Rectangle 3">
            <a:extLst>
              <a:ext uri="{FF2B5EF4-FFF2-40B4-BE49-F238E27FC236}">
                <a16:creationId xmlns:a16="http://schemas.microsoft.com/office/drawing/2014/main" id="{DA4BA2C6-B208-49E9-AC03-8D483B73B5A0}"/>
              </a:ext>
            </a:extLst>
          </p:cNvPr>
          <p:cNvSpPr/>
          <p:nvPr/>
        </p:nvSpPr>
        <p:spPr>
          <a:xfrm>
            <a:off x="5865613" y="5299596"/>
            <a:ext cx="6326387" cy="400110"/>
          </a:xfrm>
          <a:prstGeom prst="rect">
            <a:avLst/>
          </a:prstGeom>
        </p:spPr>
        <p:txBody>
          <a:bodyPr wrap="square">
            <a:spAutoFit/>
          </a:bodyPr>
          <a:lstStyle/>
          <a:p>
            <a:pPr marL="742950" lvl="1" indent="-285750">
              <a:buClr>
                <a:srgbClr val="056277"/>
              </a:buClr>
              <a:buSzPct val="60000"/>
              <a:buFont typeface="Courier New" panose="02070309020205020404" pitchFamily="49" charset="0"/>
              <a:buChar char="o"/>
            </a:pPr>
            <a:endParaRPr lang="en-US" sz="2000">
              <a:latin typeface="Century Gothic" panose="020B0502020202020204" pitchFamily="34" charset="0"/>
            </a:endParaRPr>
          </a:p>
        </p:txBody>
      </p:sp>
      <p:pic>
        <p:nvPicPr>
          <p:cNvPr id="11" name="Picture 10">
            <a:extLst>
              <a:ext uri="{FF2B5EF4-FFF2-40B4-BE49-F238E27FC236}">
                <a16:creationId xmlns:a16="http://schemas.microsoft.com/office/drawing/2014/main" id="{574E6661-18E2-9C7D-80E3-E2A5FBF1B0EC}"/>
              </a:ext>
            </a:extLst>
          </p:cNvPr>
          <p:cNvPicPr>
            <a:picLocks noChangeAspect="1"/>
          </p:cNvPicPr>
          <p:nvPr/>
        </p:nvPicPr>
        <p:blipFill rotWithShape="1">
          <a:blip r:embed="rId6"/>
          <a:srcRect t="8789" r="2582"/>
          <a:stretch/>
        </p:blipFill>
        <p:spPr>
          <a:xfrm>
            <a:off x="655511" y="1436950"/>
            <a:ext cx="5244862" cy="3278078"/>
          </a:xfrm>
          <a:prstGeom prst="rect">
            <a:avLst/>
          </a:prstGeom>
        </p:spPr>
      </p:pic>
      <p:pic>
        <p:nvPicPr>
          <p:cNvPr id="8" name="Picture 7">
            <a:extLst>
              <a:ext uri="{FF2B5EF4-FFF2-40B4-BE49-F238E27FC236}">
                <a16:creationId xmlns:a16="http://schemas.microsoft.com/office/drawing/2014/main" id="{C7A93E44-3404-8FC4-8C3D-FA2B6C2661ED}"/>
              </a:ext>
            </a:extLst>
          </p:cNvPr>
          <p:cNvPicPr>
            <a:picLocks noChangeAspect="1"/>
          </p:cNvPicPr>
          <p:nvPr/>
        </p:nvPicPr>
        <p:blipFill rotWithShape="1">
          <a:blip r:embed="rId7"/>
          <a:srcRect t="7177"/>
          <a:stretch/>
        </p:blipFill>
        <p:spPr>
          <a:xfrm>
            <a:off x="666364" y="1416423"/>
            <a:ext cx="5242612" cy="3338546"/>
          </a:xfrm>
          <a:prstGeom prst="rect">
            <a:avLst/>
          </a:prstGeom>
          <a:ln>
            <a:noFill/>
          </a:ln>
        </p:spPr>
      </p:pic>
      <p:pic>
        <p:nvPicPr>
          <p:cNvPr id="15" name="Picture 14">
            <a:extLst>
              <a:ext uri="{FF2B5EF4-FFF2-40B4-BE49-F238E27FC236}">
                <a16:creationId xmlns:a16="http://schemas.microsoft.com/office/drawing/2014/main" id="{4B2A9B8F-FA28-A262-10C7-5A26936D56A7}"/>
              </a:ext>
            </a:extLst>
          </p:cNvPr>
          <p:cNvPicPr>
            <a:picLocks noChangeAspect="1"/>
          </p:cNvPicPr>
          <p:nvPr/>
        </p:nvPicPr>
        <p:blipFill rotWithShape="1">
          <a:blip r:embed="rId8"/>
          <a:srcRect b="56198"/>
          <a:stretch/>
        </p:blipFill>
        <p:spPr>
          <a:xfrm>
            <a:off x="646908" y="3341302"/>
            <a:ext cx="5271797" cy="1406000"/>
          </a:xfrm>
          <a:prstGeom prst="rect">
            <a:avLst/>
          </a:prstGeom>
        </p:spPr>
      </p:pic>
    </p:spTree>
    <p:extLst>
      <p:ext uri="{BB962C8B-B14F-4D97-AF65-F5344CB8AC3E}">
        <p14:creationId xmlns:p14="http://schemas.microsoft.com/office/powerpoint/2010/main" val="36630984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150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Google Shape;78;g162086d5a5f_0_228">
            <a:extLst>
              <a:ext uri="{FF2B5EF4-FFF2-40B4-BE49-F238E27FC236}">
                <a16:creationId xmlns:a16="http://schemas.microsoft.com/office/drawing/2014/main" id="{B998E486-B0A8-1615-32AA-3835298353F6}"/>
              </a:ext>
            </a:extLst>
          </p:cNvPr>
          <p:cNvSpPr/>
          <p:nvPr/>
        </p:nvSpPr>
        <p:spPr>
          <a:xfrm rot="10800000" flipH="1">
            <a:off x="553493" y="0"/>
            <a:ext cx="4095552" cy="4552896"/>
          </a:xfrm>
          <a:prstGeom prst="round2SameRect">
            <a:avLst>
              <a:gd name="adj1" fmla="val 50000"/>
              <a:gd name="adj2" fmla="val 0"/>
            </a:avLst>
          </a:prstGeom>
          <a:solidFill>
            <a:schemeClr val="bg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pen Sans"/>
              <a:ea typeface="+mn-ea"/>
              <a:cs typeface="+mn-cs"/>
              <a:sym typeface="Rubik"/>
            </a:endParaRPr>
          </a:p>
        </p:txBody>
      </p:sp>
      <p:sp>
        <p:nvSpPr>
          <p:cNvPr id="28" name="Title 1">
            <a:extLst>
              <a:ext uri="{FF2B5EF4-FFF2-40B4-BE49-F238E27FC236}">
                <a16:creationId xmlns:a16="http://schemas.microsoft.com/office/drawing/2014/main" id="{2A182C1D-1A91-23EC-FAD5-B0AC8E4A422A}"/>
              </a:ext>
            </a:extLst>
          </p:cNvPr>
          <p:cNvSpPr txBox="1">
            <a:spLocks/>
          </p:cNvSpPr>
          <p:nvPr/>
        </p:nvSpPr>
        <p:spPr>
          <a:xfrm>
            <a:off x="553492" y="1658661"/>
            <a:ext cx="4095553" cy="64644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Poppins"/>
                <a:ea typeface="+mj-ea"/>
                <a:cs typeface="+mj-cs"/>
              </a:rPr>
              <a:t>Powering HR</a:t>
            </a:r>
          </a:p>
        </p:txBody>
      </p:sp>
      <p:sp>
        <p:nvSpPr>
          <p:cNvPr id="29" name="TextBox 28">
            <a:extLst>
              <a:ext uri="{FF2B5EF4-FFF2-40B4-BE49-F238E27FC236}">
                <a16:creationId xmlns:a16="http://schemas.microsoft.com/office/drawing/2014/main" id="{821B4F40-E1D0-46D1-3486-2022A2239547}"/>
              </a:ext>
            </a:extLst>
          </p:cNvPr>
          <p:cNvSpPr txBox="1"/>
          <p:nvPr/>
        </p:nvSpPr>
        <p:spPr>
          <a:xfrm>
            <a:off x="655094" y="5045450"/>
            <a:ext cx="4163396" cy="1009315"/>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Arial" panose="020B0604020202020204" pitchFamily="34" charset="0"/>
              </a:rPr>
              <a:t>A robust up-to-date job description repository can ensure that all aspects of your HR and Talent Management activities are reading from the same playbook.</a:t>
            </a:r>
          </a:p>
        </p:txBody>
      </p:sp>
      <p:grpSp>
        <p:nvGrpSpPr>
          <p:cNvPr id="5" name="Group 4">
            <a:extLst>
              <a:ext uri="{FF2B5EF4-FFF2-40B4-BE49-F238E27FC236}">
                <a16:creationId xmlns:a16="http://schemas.microsoft.com/office/drawing/2014/main" id="{8A9027AD-A48E-907B-EEA1-381C0B6509A8}"/>
              </a:ext>
            </a:extLst>
          </p:cNvPr>
          <p:cNvGrpSpPr/>
          <p:nvPr/>
        </p:nvGrpSpPr>
        <p:grpSpPr>
          <a:xfrm>
            <a:off x="6234626" y="5021943"/>
            <a:ext cx="6094602" cy="1415342"/>
            <a:chOff x="6234626" y="5021943"/>
            <a:chExt cx="6094602" cy="1415342"/>
          </a:xfrm>
        </p:grpSpPr>
        <p:sp>
          <p:nvSpPr>
            <p:cNvPr id="30" name="TextBox 29">
              <a:extLst>
                <a:ext uri="{FF2B5EF4-FFF2-40B4-BE49-F238E27FC236}">
                  <a16:creationId xmlns:a16="http://schemas.microsoft.com/office/drawing/2014/main" id="{B67414D0-760C-90CA-C463-E9A3CF9E1D06}"/>
                </a:ext>
              </a:extLst>
            </p:cNvPr>
            <p:cNvSpPr txBox="1"/>
            <p:nvPr/>
          </p:nvSpPr>
          <p:spPr>
            <a:xfrm>
              <a:off x="6234626" y="5021943"/>
              <a:ext cx="6094602"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C4153">
                      <a:lumMod val="75000"/>
                    </a:srgbClr>
                  </a:solidFill>
                  <a:effectLst/>
                  <a:uLnTx/>
                  <a:uFillTx/>
                  <a:latin typeface="Poppins"/>
                  <a:ea typeface="+mn-ea"/>
                  <a:cs typeface="Arial" panose="020B0604020202020204" pitchFamily="34" charset="0"/>
                </a:rPr>
                <a:t>Optional Interfaces:</a:t>
              </a:r>
            </a:p>
          </p:txBody>
        </p:sp>
        <p:sp>
          <p:nvSpPr>
            <p:cNvPr id="31" name="TextBox 30">
              <a:extLst>
                <a:ext uri="{FF2B5EF4-FFF2-40B4-BE49-F238E27FC236}">
                  <a16:creationId xmlns:a16="http://schemas.microsoft.com/office/drawing/2014/main" id="{D886151E-93C4-2815-3933-F7B514D94BA4}"/>
                </a:ext>
              </a:extLst>
            </p:cNvPr>
            <p:cNvSpPr txBox="1"/>
            <p:nvPr/>
          </p:nvSpPr>
          <p:spPr>
            <a:xfrm>
              <a:off x="6234626" y="5412217"/>
              <a:ext cx="2272665" cy="643574"/>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Arial" panose="020B0604020202020204" pitchFamily="34" charset="0"/>
                </a:rPr>
                <a:t>HRMS</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Arial" panose="020B0604020202020204" pitchFamily="34" charset="0"/>
                </a:rPr>
                <a:t>Job Data Feed</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Arial" panose="020B0604020202020204" pitchFamily="34" charset="0"/>
                </a:rPr>
                <a:t>Employee Data Feed </a:t>
              </a:r>
            </a:p>
          </p:txBody>
        </p:sp>
        <p:sp>
          <p:nvSpPr>
            <p:cNvPr id="32" name="TextBox 31">
              <a:extLst>
                <a:ext uri="{FF2B5EF4-FFF2-40B4-BE49-F238E27FC236}">
                  <a16:creationId xmlns:a16="http://schemas.microsoft.com/office/drawing/2014/main" id="{AF4A729D-2368-DD26-648E-8A41BE86EAA9}"/>
                </a:ext>
              </a:extLst>
            </p:cNvPr>
            <p:cNvSpPr txBox="1"/>
            <p:nvPr/>
          </p:nvSpPr>
          <p:spPr>
            <a:xfrm>
              <a:off x="8765426" y="5423806"/>
              <a:ext cx="2771480" cy="421975"/>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Arial" panose="020B0604020202020204" pitchFamily="34" charset="0"/>
                </a:rPr>
                <a:t>Applicant Tracking System</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Arial" panose="020B0604020202020204" pitchFamily="34" charset="0"/>
                </a:rPr>
                <a:t>…and even Workday</a:t>
              </a:r>
            </a:p>
          </p:txBody>
        </p:sp>
        <p:pic>
          <p:nvPicPr>
            <p:cNvPr id="3" name="Picture 2" descr="A picture containing graphical user interface&#10;&#10;Description automatically generated">
              <a:extLst>
                <a:ext uri="{FF2B5EF4-FFF2-40B4-BE49-F238E27FC236}">
                  <a16:creationId xmlns:a16="http://schemas.microsoft.com/office/drawing/2014/main" id="{8FEF3683-6DEF-2BC5-0BD8-28C7DCEBF17D}"/>
                </a:ext>
              </a:extLst>
            </p:cNvPr>
            <p:cNvPicPr>
              <a:picLocks noChangeAspect="1"/>
            </p:cNvPicPr>
            <p:nvPr/>
          </p:nvPicPr>
          <p:blipFill>
            <a:blip r:embed="rId3"/>
            <a:stretch>
              <a:fillRect/>
            </a:stretch>
          </p:blipFill>
          <p:spPr>
            <a:xfrm>
              <a:off x="8765426" y="5939867"/>
              <a:ext cx="1908096" cy="497418"/>
            </a:xfrm>
            <a:prstGeom prst="rect">
              <a:avLst/>
            </a:prstGeom>
          </p:spPr>
        </p:pic>
      </p:grpSp>
      <p:grpSp>
        <p:nvGrpSpPr>
          <p:cNvPr id="2" name="Group 1">
            <a:extLst>
              <a:ext uri="{FF2B5EF4-FFF2-40B4-BE49-F238E27FC236}">
                <a16:creationId xmlns:a16="http://schemas.microsoft.com/office/drawing/2014/main" id="{60EB6735-0DB4-3972-744F-A4A4AA816E64}"/>
              </a:ext>
            </a:extLst>
          </p:cNvPr>
          <p:cNvGrpSpPr/>
          <p:nvPr/>
        </p:nvGrpSpPr>
        <p:grpSpPr>
          <a:xfrm>
            <a:off x="4750645" y="515934"/>
            <a:ext cx="7339755" cy="4036962"/>
            <a:chOff x="4750645" y="515934"/>
            <a:chExt cx="7339755" cy="4036962"/>
          </a:xfrm>
        </p:grpSpPr>
        <p:pic>
          <p:nvPicPr>
            <p:cNvPr id="27" name="Picture 26" descr="Diagram, schematic&#10;&#10;Description automatically generated">
              <a:extLst>
                <a:ext uri="{FF2B5EF4-FFF2-40B4-BE49-F238E27FC236}">
                  <a16:creationId xmlns:a16="http://schemas.microsoft.com/office/drawing/2014/main" id="{D3B3B4E4-03A3-BA73-BD8F-56AD0D2B9A38}"/>
                </a:ext>
              </a:extLst>
            </p:cNvPr>
            <p:cNvPicPr>
              <a:picLocks noChangeAspect="1"/>
            </p:cNvPicPr>
            <p:nvPr/>
          </p:nvPicPr>
          <p:blipFill>
            <a:blip r:embed="rId4"/>
            <a:stretch>
              <a:fillRect/>
            </a:stretch>
          </p:blipFill>
          <p:spPr>
            <a:xfrm>
              <a:off x="4750645" y="515934"/>
              <a:ext cx="7339755" cy="4036962"/>
            </a:xfrm>
            <a:prstGeom prst="rect">
              <a:avLst/>
            </a:prstGeom>
          </p:spPr>
        </p:pic>
        <p:grpSp>
          <p:nvGrpSpPr>
            <p:cNvPr id="66" name="Group 65">
              <a:extLst>
                <a:ext uri="{FF2B5EF4-FFF2-40B4-BE49-F238E27FC236}">
                  <a16:creationId xmlns:a16="http://schemas.microsoft.com/office/drawing/2014/main" id="{9F99625E-8964-54BE-A89F-A60924EE7B0E}"/>
                </a:ext>
              </a:extLst>
            </p:cNvPr>
            <p:cNvGrpSpPr/>
            <p:nvPr/>
          </p:nvGrpSpPr>
          <p:grpSpPr>
            <a:xfrm>
              <a:off x="7635014" y="1960537"/>
              <a:ext cx="1171072" cy="1152496"/>
              <a:chOff x="7594571" y="1920735"/>
              <a:chExt cx="1251957" cy="1232099"/>
            </a:xfrm>
          </p:grpSpPr>
          <p:sp>
            <p:nvSpPr>
              <p:cNvPr id="42" name="Freeform: Shape 41">
                <a:extLst>
                  <a:ext uri="{FF2B5EF4-FFF2-40B4-BE49-F238E27FC236}">
                    <a16:creationId xmlns:a16="http://schemas.microsoft.com/office/drawing/2014/main" id="{4D71249A-924B-EB9E-174C-BC4CC7BCEB89}"/>
                  </a:ext>
                </a:extLst>
              </p:cNvPr>
              <p:cNvSpPr/>
              <p:nvPr/>
            </p:nvSpPr>
            <p:spPr>
              <a:xfrm>
                <a:off x="7607312" y="2069193"/>
                <a:ext cx="1230011" cy="1083641"/>
              </a:xfrm>
              <a:custGeom>
                <a:avLst/>
                <a:gdLst>
                  <a:gd name="connsiteX0" fmla="*/ 234194 w 1230011"/>
                  <a:gd name="connsiteY0" fmla="*/ 1083642 h 1083641"/>
                  <a:gd name="connsiteX1" fmla="*/ 223746 w 1230011"/>
                  <a:gd name="connsiteY1" fmla="*/ 1073229 h 1083641"/>
                  <a:gd name="connsiteX2" fmla="*/ 228750 w 1230011"/>
                  <a:gd name="connsiteY2" fmla="*/ 1064303 h 1083641"/>
                  <a:gd name="connsiteX3" fmla="*/ 471033 w 1230011"/>
                  <a:gd name="connsiteY3" fmla="*/ 916563 h 1083641"/>
                  <a:gd name="connsiteX4" fmla="*/ 184065 w 1230011"/>
                  <a:gd name="connsiteY4" fmla="*/ 1082181 h 1083641"/>
                  <a:gd name="connsiteX5" fmla="*/ 169896 w 1230011"/>
                  <a:gd name="connsiteY5" fmla="*/ 1078077 h 1083641"/>
                  <a:gd name="connsiteX6" fmla="*/ 173342 w 1230011"/>
                  <a:gd name="connsiteY6" fmla="*/ 1064303 h 1083641"/>
                  <a:gd name="connsiteX7" fmla="*/ 677685 w 1230011"/>
                  <a:gd name="connsiteY7" fmla="*/ 750486 h 1083641"/>
                  <a:gd name="connsiteX8" fmla="*/ 103123 w 1230011"/>
                  <a:gd name="connsiteY8" fmla="*/ 1082181 h 1083641"/>
                  <a:gd name="connsiteX9" fmla="*/ 89007 w 1230011"/>
                  <a:gd name="connsiteY9" fmla="*/ 1077899 h 1083641"/>
                  <a:gd name="connsiteX10" fmla="*/ 92483 w 1230011"/>
                  <a:gd name="connsiteY10" fmla="*/ 1064261 h 1083641"/>
                  <a:gd name="connsiteX11" fmla="*/ 426265 w 1230011"/>
                  <a:gd name="connsiteY11" fmla="*/ 861343 h 1083641"/>
                  <a:gd name="connsiteX12" fmla="*/ 52909 w 1230011"/>
                  <a:gd name="connsiteY12" fmla="*/ 1076924 h 1083641"/>
                  <a:gd name="connsiteX13" fmla="*/ 38793 w 1230011"/>
                  <a:gd name="connsiteY13" fmla="*/ 1072642 h 1083641"/>
                  <a:gd name="connsiteX14" fmla="*/ 42270 w 1230011"/>
                  <a:gd name="connsiteY14" fmla="*/ 1059004 h 1083641"/>
                  <a:gd name="connsiteX15" fmla="*/ 455992 w 1230011"/>
                  <a:gd name="connsiteY15" fmla="*/ 806999 h 1083641"/>
                  <a:gd name="connsiteX16" fmla="*/ 26645 w 1230011"/>
                  <a:gd name="connsiteY16" fmla="*/ 1054874 h 1083641"/>
                  <a:gd name="connsiteX17" fmla="*/ 12344 w 1230011"/>
                  <a:gd name="connsiteY17" fmla="*/ 1051233 h 1083641"/>
                  <a:gd name="connsiteX18" fmla="*/ 15985 w 1230011"/>
                  <a:gd name="connsiteY18" fmla="*/ 1036933 h 1083641"/>
                  <a:gd name="connsiteX19" fmla="*/ 514758 w 1230011"/>
                  <a:gd name="connsiteY19" fmla="*/ 731711 h 1083641"/>
                  <a:gd name="connsiteX20" fmla="*/ 15964 w 1230011"/>
                  <a:gd name="connsiteY20" fmla="*/ 1019764 h 1083641"/>
                  <a:gd name="connsiteX21" fmla="*/ 1822 w 1230011"/>
                  <a:gd name="connsiteY21" fmla="*/ 1015567 h 1083641"/>
                  <a:gd name="connsiteX22" fmla="*/ 5283 w 1230011"/>
                  <a:gd name="connsiteY22" fmla="*/ 1001865 h 1083641"/>
                  <a:gd name="connsiteX23" fmla="*/ 559110 w 1230011"/>
                  <a:gd name="connsiteY23" fmla="*/ 661825 h 1083641"/>
                  <a:gd name="connsiteX24" fmla="*/ 15964 w 1230011"/>
                  <a:gd name="connsiteY24" fmla="*/ 975309 h 1083641"/>
                  <a:gd name="connsiteX25" fmla="*/ 1822 w 1230011"/>
                  <a:gd name="connsiteY25" fmla="*/ 971111 h 1083641"/>
                  <a:gd name="connsiteX26" fmla="*/ 5283 w 1230011"/>
                  <a:gd name="connsiteY26" fmla="*/ 957410 h 1083641"/>
                  <a:gd name="connsiteX27" fmla="*/ 577781 w 1230011"/>
                  <a:gd name="connsiteY27" fmla="*/ 605208 h 1083641"/>
                  <a:gd name="connsiteX28" fmla="*/ 15964 w 1230011"/>
                  <a:gd name="connsiteY28" fmla="*/ 929560 h 1083641"/>
                  <a:gd name="connsiteX29" fmla="*/ 1848 w 1230011"/>
                  <a:gd name="connsiteY29" fmla="*/ 925277 h 1083641"/>
                  <a:gd name="connsiteX30" fmla="*/ 5325 w 1230011"/>
                  <a:gd name="connsiteY30" fmla="*/ 911640 h 1083641"/>
                  <a:gd name="connsiteX31" fmla="*/ 453092 w 1230011"/>
                  <a:gd name="connsiteY31" fmla="*/ 638920 h 1083641"/>
                  <a:gd name="connsiteX32" fmla="*/ 15964 w 1230011"/>
                  <a:gd name="connsiteY32" fmla="*/ 891300 h 1083641"/>
                  <a:gd name="connsiteX33" fmla="*/ 1817 w 1230011"/>
                  <a:gd name="connsiteY33" fmla="*/ 887120 h 1083641"/>
                  <a:gd name="connsiteX34" fmla="*/ 5345 w 1230011"/>
                  <a:gd name="connsiteY34" fmla="*/ 873359 h 1083641"/>
                  <a:gd name="connsiteX35" fmla="*/ 276376 w 1230011"/>
                  <a:gd name="connsiteY35" fmla="*/ 709932 h 1083641"/>
                  <a:gd name="connsiteX36" fmla="*/ 15964 w 1230011"/>
                  <a:gd name="connsiteY36" fmla="*/ 860258 h 1083641"/>
                  <a:gd name="connsiteX37" fmla="*/ 1674 w 1230011"/>
                  <a:gd name="connsiteY37" fmla="*/ 856566 h 1083641"/>
                  <a:gd name="connsiteX38" fmla="*/ 5366 w 1230011"/>
                  <a:gd name="connsiteY38" fmla="*/ 842276 h 1083641"/>
                  <a:gd name="connsiteX39" fmla="*/ 247170 w 1230011"/>
                  <a:gd name="connsiteY39" fmla="*/ 696664 h 1083641"/>
                  <a:gd name="connsiteX40" fmla="*/ 15964 w 1230011"/>
                  <a:gd name="connsiteY40" fmla="*/ 830135 h 1083641"/>
                  <a:gd name="connsiteX41" fmla="*/ 1844 w 1230011"/>
                  <a:gd name="connsiteY41" fmla="*/ 825866 h 1083641"/>
                  <a:gd name="connsiteX42" fmla="*/ 5387 w 1230011"/>
                  <a:gd name="connsiteY42" fmla="*/ 812173 h 1083641"/>
                  <a:gd name="connsiteX43" fmla="*/ 60670 w 1230011"/>
                  <a:gd name="connsiteY43" fmla="*/ 779087 h 1083641"/>
                  <a:gd name="connsiteX44" fmla="*/ 15964 w 1230011"/>
                  <a:gd name="connsiteY44" fmla="*/ 804892 h 1083641"/>
                  <a:gd name="connsiteX45" fmla="*/ 1817 w 1230011"/>
                  <a:gd name="connsiteY45" fmla="*/ 800712 h 1083641"/>
                  <a:gd name="connsiteX46" fmla="*/ 5345 w 1230011"/>
                  <a:gd name="connsiteY46" fmla="*/ 786952 h 1083641"/>
                  <a:gd name="connsiteX47" fmla="*/ 407969 w 1230011"/>
                  <a:gd name="connsiteY47" fmla="*/ 542415 h 1083641"/>
                  <a:gd name="connsiteX48" fmla="*/ 15964 w 1230011"/>
                  <a:gd name="connsiteY48" fmla="*/ 768781 h 1083641"/>
                  <a:gd name="connsiteX49" fmla="*/ 1776 w 1230011"/>
                  <a:gd name="connsiteY49" fmla="*/ 764745 h 1083641"/>
                  <a:gd name="connsiteX50" fmla="*/ 5366 w 1230011"/>
                  <a:gd name="connsiteY50" fmla="*/ 750820 h 1083641"/>
                  <a:gd name="connsiteX51" fmla="*/ 213980 w 1230011"/>
                  <a:gd name="connsiteY51" fmla="*/ 625339 h 1083641"/>
                  <a:gd name="connsiteX52" fmla="*/ 15964 w 1230011"/>
                  <a:gd name="connsiteY52" fmla="*/ 739659 h 1083641"/>
                  <a:gd name="connsiteX53" fmla="*/ 1817 w 1230011"/>
                  <a:gd name="connsiteY53" fmla="*/ 735479 h 1083641"/>
                  <a:gd name="connsiteX54" fmla="*/ 5345 w 1230011"/>
                  <a:gd name="connsiteY54" fmla="*/ 721718 h 1083641"/>
                  <a:gd name="connsiteX55" fmla="*/ 304268 w 1230011"/>
                  <a:gd name="connsiteY55" fmla="*/ 541101 h 1083641"/>
                  <a:gd name="connsiteX56" fmla="*/ 15964 w 1230011"/>
                  <a:gd name="connsiteY56" fmla="*/ 707491 h 1083641"/>
                  <a:gd name="connsiteX57" fmla="*/ 1844 w 1230011"/>
                  <a:gd name="connsiteY57" fmla="*/ 703222 h 1083641"/>
                  <a:gd name="connsiteX58" fmla="*/ 5387 w 1230011"/>
                  <a:gd name="connsiteY58" fmla="*/ 689529 h 1083641"/>
                  <a:gd name="connsiteX59" fmla="*/ 46296 w 1230011"/>
                  <a:gd name="connsiteY59" fmla="*/ 664955 h 1083641"/>
                  <a:gd name="connsiteX60" fmla="*/ 15964 w 1230011"/>
                  <a:gd name="connsiteY60" fmla="*/ 682457 h 1083641"/>
                  <a:gd name="connsiteX61" fmla="*/ 1822 w 1230011"/>
                  <a:gd name="connsiteY61" fmla="*/ 678260 h 1083641"/>
                  <a:gd name="connsiteX62" fmla="*/ 5283 w 1230011"/>
                  <a:gd name="connsiteY62" fmla="*/ 664558 h 1083641"/>
                  <a:gd name="connsiteX63" fmla="*/ 445165 w 1230011"/>
                  <a:gd name="connsiteY63" fmla="*/ 393987 h 1083641"/>
                  <a:gd name="connsiteX64" fmla="*/ 15964 w 1230011"/>
                  <a:gd name="connsiteY64" fmla="*/ 641840 h 1083641"/>
                  <a:gd name="connsiteX65" fmla="*/ 1795 w 1230011"/>
                  <a:gd name="connsiteY65" fmla="*/ 637736 h 1083641"/>
                  <a:gd name="connsiteX66" fmla="*/ 5241 w 1230011"/>
                  <a:gd name="connsiteY66" fmla="*/ 623962 h 1083641"/>
                  <a:gd name="connsiteX67" fmla="*/ 463752 w 1230011"/>
                  <a:gd name="connsiteY67" fmla="*/ 338892 h 1083641"/>
                  <a:gd name="connsiteX68" fmla="*/ 15964 w 1230011"/>
                  <a:gd name="connsiteY68" fmla="*/ 597405 h 1083641"/>
                  <a:gd name="connsiteX69" fmla="*/ 1643 w 1230011"/>
                  <a:gd name="connsiteY69" fmla="*/ 593744 h 1083641"/>
                  <a:gd name="connsiteX70" fmla="*/ 5304 w 1230011"/>
                  <a:gd name="connsiteY70" fmla="*/ 579423 h 1083641"/>
                  <a:gd name="connsiteX71" fmla="*/ 240223 w 1230011"/>
                  <a:gd name="connsiteY71" fmla="*/ 435897 h 1083641"/>
                  <a:gd name="connsiteX72" fmla="*/ 15964 w 1230011"/>
                  <a:gd name="connsiteY72" fmla="*/ 565362 h 1083641"/>
                  <a:gd name="connsiteX73" fmla="*/ 1756 w 1230011"/>
                  <a:gd name="connsiteY73" fmla="*/ 561394 h 1083641"/>
                  <a:gd name="connsiteX74" fmla="*/ 5262 w 1230011"/>
                  <a:gd name="connsiteY74" fmla="*/ 547464 h 1083641"/>
                  <a:gd name="connsiteX75" fmla="*/ 287391 w 1230011"/>
                  <a:gd name="connsiteY75" fmla="*/ 373292 h 1083641"/>
                  <a:gd name="connsiteX76" fmla="*/ 15964 w 1230011"/>
                  <a:gd name="connsiteY76" fmla="*/ 530003 h 1083641"/>
                  <a:gd name="connsiteX77" fmla="*/ 1643 w 1230011"/>
                  <a:gd name="connsiteY77" fmla="*/ 526467 h 1083641"/>
                  <a:gd name="connsiteX78" fmla="*/ 5179 w 1230011"/>
                  <a:gd name="connsiteY78" fmla="*/ 512145 h 1083641"/>
                  <a:gd name="connsiteX79" fmla="*/ 354877 w 1230011"/>
                  <a:gd name="connsiteY79" fmla="*/ 291975 h 1083641"/>
                  <a:gd name="connsiteX80" fmla="*/ 15964 w 1230011"/>
                  <a:gd name="connsiteY80" fmla="*/ 487633 h 1083641"/>
                  <a:gd name="connsiteX81" fmla="*/ 1798 w 1230011"/>
                  <a:gd name="connsiteY81" fmla="*/ 483519 h 1083641"/>
                  <a:gd name="connsiteX82" fmla="*/ 5179 w 1230011"/>
                  <a:gd name="connsiteY82" fmla="*/ 469797 h 1083641"/>
                  <a:gd name="connsiteX83" fmla="*/ 306354 w 1230011"/>
                  <a:gd name="connsiteY83" fmla="*/ 279416 h 1083641"/>
                  <a:gd name="connsiteX84" fmla="*/ 15964 w 1230011"/>
                  <a:gd name="connsiteY84" fmla="*/ 447079 h 1083641"/>
                  <a:gd name="connsiteX85" fmla="*/ 1632 w 1230011"/>
                  <a:gd name="connsiteY85" fmla="*/ 443553 h 1083641"/>
                  <a:gd name="connsiteX86" fmla="*/ 5158 w 1230011"/>
                  <a:gd name="connsiteY86" fmla="*/ 429221 h 1083641"/>
                  <a:gd name="connsiteX87" fmla="*/ 249507 w 1230011"/>
                  <a:gd name="connsiteY87" fmla="*/ 274514 h 1083641"/>
                  <a:gd name="connsiteX88" fmla="*/ 15964 w 1230011"/>
                  <a:gd name="connsiteY88" fmla="*/ 409341 h 1083641"/>
                  <a:gd name="connsiteX89" fmla="*/ 1766 w 1230011"/>
                  <a:gd name="connsiteY89" fmla="*/ 405340 h 1083641"/>
                  <a:gd name="connsiteX90" fmla="*/ 5199 w 1230011"/>
                  <a:gd name="connsiteY90" fmla="*/ 391483 h 1083641"/>
                  <a:gd name="connsiteX91" fmla="*/ 141570 w 1230011"/>
                  <a:gd name="connsiteY91" fmla="*/ 305952 h 1083641"/>
                  <a:gd name="connsiteX92" fmla="*/ 15964 w 1230011"/>
                  <a:gd name="connsiteY92" fmla="*/ 378508 h 1083641"/>
                  <a:gd name="connsiteX93" fmla="*/ 1795 w 1230011"/>
                  <a:gd name="connsiteY93" fmla="*/ 374403 h 1083641"/>
                  <a:gd name="connsiteX94" fmla="*/ 5241 w 1230011"/>
                  <a:gd name="connsiteY94" fmla="*/ 360629 h 1083641"/>
                  <a:gd name="connsiteX95" fmla="*/ 54265 w 1230011"/>
                  <a:gd name="connsiteY95" fmla="*/ 330088 h 1083641"/>
                  <a:gd name="connsiteX96" fmla="*/ 15964 w 1230011"/>
                  <a:gd name="connsiteY96" fmla="*/ 352181 h 1083641"/>
                  <a:gd name="connsiteX97" fmla="*/ 1769 w 1230011"/>
                  <a:gd name="connsiteY97" fmla="*/ 348169 h 1083641"/>
                  <a:gd name="connsiteX98" fmla="*/ 5012 w 1230011"/>
                  <a:gd name="connsiteY98" fmla="*/ 334448 h 1083641"/>
                  <a:gd name="connsiteX99" fmla="*/ 213875 w 1230011"/>
                  <a:gd name="connsiteY99" fmla="*/ 196910 h 1083641"/>
                  <a:gd name="connsiteX100" fmla="*/ 15964 w 1230011"/>
                  <a:gd name="connsiteY100" fmla="*/ 311146 h 1083641"/>
                  <a:gd name="connsiteX101" fmla="*/ 1770 w 1230011"/>
                  <a:gd name="connsiteY101" fmla="*/ 307131 h 1083641"/>
                  <a:gd name="connsiteX102" fmla="*/ 5137 w 1230011"/>
                  <a:gd name="connsiteY102" fmla="*/ 293331 h 1083641"/>
                  <a:gd name="connsiteX103" fmla="*/ 52826 w 1230011"/>
                  <a:gd name="connsiteY103" fmla="*/ 263019 h 1083641"/>
                  <a:gd name="connsiteX104" fmla="*/ 15964 w 1230011"/>
                  <a:gd name="connsiteY104" fmla="*/ 284277 h 1083641"/>
                  <a:gd name="connsiteX105" fmla="*/ 1570 w 1230011"/>
                  <a:gd name="connsiteY105" fmla="*/ 280897 h 1083641"/>
                  <a:gd name="connsiteX106" fmla="*/ 4949 w 1230011"/>
                  <a:gd name="connsiteY106" fmla="*/ 266503 h 1083641"/>
                  <a:gd name="connsiteX107" fmla="*/ 131369 w 1230011"/>
                  <a:gd name="connsiteY107" fmla="*/ 182307 h 1083641"/>
                  <a:gd name="connsiteX108" fmla="*/ 15964 w 1230011"/>
                  <a:gd name="connsiteY108" fmla="*/ 249000 h 1083641"/>
                  <a:gd name="connsiteX109" fmla="*/ 1717 w 1230011"/>
                  <a:gd name="connsiteY109" fmla="*/ 245175 h 1083641"/>
                  <a:gd name="connsiteX110" fmla="*/ 4720 w 1230011"/>
                  <a:gd name="connsiteY110" fmla="*/ 231456 h 1083641"/>
                  <a:gd name="connsiteX111" fmla="*/ 143239 w 1230011"/>
                  <a:gd name="connsiteY111" fmla="*/ 133616 h 1083641"/>
                  <a:gd name="connsiteX112" fmla="*/ 15985 w 1230011"/>
                  <a:gd name="connsiteY112" fmla="*/ 207090 h 1083641"/>
                  <a:gd name="connsiteX113" fmla="*/ 1773 w 1230011"/>
                  <a:gd name="connsiteY113" fmla="*/ 203136 h 1083641"/>
                  <a:gd name="connsiteX114" fmla="*/ 4845 w 1230011"/>
                  <a:gd name="connsiteY114" fmla="*/ 189483 h 1083641"/>
                  <a:gd name="connsiteX115" fmla="*/ 62902 w 1230011"/>
                  <a:gd name="connsiteY115" fmla="*/ 149429 h 1083641"/>
                  <a:gd name="connsiteX116" fmla="*/ 15985 w 1230011"/>
                  <a:gd name="connsiteY116" fmla="*/ 176549 h 1083641"/>
                  <a:gd name="connsiteX117" fmla="*/ 1709 w 1230011"/>
                  <a:gd name="connsiteY117" fmla="*/ 172832 h 1083641"/>
                  <a:gd name="connsiteX118" fmla="*/ 4699 w 1230011"/>
                  <a:gd name="connsiteY118" fmla="*/ 159025 h 1083641"/>
                  <a:gd name="connsiteX119" fmla="*/ 48278 w 1230011"/>
                  <a:gd name="connsiteY119" fmla="*/ 127942 h 1083641"/>
                  <a:gd name="connsiteX120" fmla="*/ 15964 w 1230011"/>
                  <a:gd name="connsiteY120" fmla="*/ 146550 h 1083641"/>
                  <a:gd name="connsiteX121" fmla="*/ 1743 w 1230011"/>
                  <a:gd name="connsiteY121" fmla="*/ 142630 h 1083641"/>
                  <a:gd name="connsiteX122" fmla="*/ 4240 w 1230011"/>
                  <a:gd name="connsiteY122" fmla="*/ 129381 h 1083641"/>
                  <a:gd name="connsiteX123" fmla="*/ 54745 w 1230011"/>
                  <a:gd name="connsiteY123" fmla="*/ 89182 h 1083641"/>
                  <a:gd name="connsiteX124" fmla="*/ 15964 w 1230011"/>
                  <a:gd name="connsiteY124" fmla="*/ 111462 h 1083641"/>
                  <a:gd name="connsiteX125" fmla="*/ 1606 w 1230011"/>
                  <a:gd name="connsiteY125" fmla="*/ 108078 h 1083641"/>
                  <a:gd name="connsiteX126" fmla="*/ 3572 w 1230011"/>
                  <a:gd name="connsiteY126" fmla="*/ 94773 h 1083641"/>
                  <a:gd name="connsiteX127" fmla="*/ 36429 w 1230011"/>
                  <a:gd name="connsiteY127" fmla="*/ 63627 h 1083641"/>
                  <a:gd name="connsiteX128" fmla="*/ 15964 w 1230011"/>
                  <a:gd name="connsiteY128" fmla="*/ 75455 h 1083641"/>
                  <a:gd name="connsiteX129" fmla="*/ 1830 w 1230011"/>
                  <a:gd name="connsiteY129" fmla="*/ 71231 h 1083641"/>
                  <a:gd name="connsiteX130" fmla="*/ 2696 w 1230011"/>
                  <a:gd name="connsiteY130" fmla="*/ 59976 h 1083641"/>
                  <a:gd name="connsiteX131" fmla="*/ 13002 w 1230011"/>
                  <a:gd name="connsiteY131" fmla="*/ 47459 h 1083641"/>
                  <a:gd name="connsiteX132" fmla="*/ 378 w 1230011"/>
                  <a:gd name="connsiteY132" fmla="*/ 39827 h 1083641"/>
                  <a:gd name="connsiteX133" fmla="*/ 5533 w 1230011"/>
                  <a:gd name="connsiteY133" fmla="*/ 28162 h 1083641"/>
                  <a:gd name="connsiteX134" fmla="*/ 51679 w 1230011"/>
                  <a:gd name="connsiteY134" fmla="*/ 1564 h 1083641"/>
                  <a:gd name="connsiteX135" fmla="*/ 65930 w 1230011"/>
                  <a:gd name="connsiteY135" fmla="*/ 5373 h 1083641"/>
                  <a:gd name="connsiteX136" fmla="*/ 64946 w 1230011"/>
                  <a:gd name="connsiteY136" fmla="*/ 17231 h 1083641"/>
                  <a:gd name="connsiteX137" fmla="*/ 55517 w 1230011"/>
                  <a:gd name="connsiteY137" fmla="*/ 28684 h 1083641"/>
                  <a:gd name="connsiteX138" fmla="*/ 102497 w 1230011"/>
                  <a:gd name="connsiteY138" fmla="*/ 1564 h 1083641"/>
                  <a:gd name="connsiteX139" fmla="*/ 116855 w 1230011"/>
                  <a:gd name="connsiteY139" fmla="*/ 4948 h 1083641"/>
                  <a:gd name="connsiteX140" fmla="*/ 114888 w 1230011"/>
                  <a:gd name="connsiteY140" fmla="*/ 18253 h 1083641"/>
                  <a:gd name="connsiteX141" fmla="*/ 82011 w 1230011"/>
                  <a:gd name="connsiteY141" fmla="*/ 49253 h 1083641"/>
                  <a:gd name="connsiteX142" fmla="*/ 164747 w 1230011"/>
                  <a:gd name="connsiteY142" fmla="*/ 1564 h 1083641"/>
                  <a:gd name="connsiteX143" fmla="*/ 178968 w 1230011"/>
                  <a:gd name="connsiteY143" fmla="*/ 5484 h 1083641"/>
                  <a:gd name="connsiteX144" fmla="*/ 176471 w 1230011"/>
                  <a:gd name="connsiteY144" fmla="*/ 18733 h 1083641"/>
                  <a:gd name="connsiteX145" fmla="*/ 125987 w 1230011"/>
                  <a:gd name="connsiteY145" fmla="*/ 59016 h 1083641"/>
                  <a:gd name="connsiteX146" fmla="*/ 225516 w 1230011"/>
                  <a:gd name="connsiteY146" fmla="*/ 1564 h 1083641"/>
                  <a:gd name="connsiteX147" fmla="*/ 239791 w 1230011"/>
                  <a:gd name="connsiteY147" fmla="*/ 5281 h 1083641"/>
                  <a:gd name="connsiteX148" fmla="*/ 236802 w 1230011"/>
                  <a:gd name="connsiteY148" fmla="*/ 19088 h 1083641"/>
                  <a:gd name="connsiteX149" fmla="*/ 193139 w 1230011"/>
                  <a:gd name="connsiteY149" fmla="*/ 50150 h 1083641"/>
                  <a:gd name="connsiteX150" fmla="*/ 277440 w 1230011"/>
                  <a:gd name="connsiteY150" fmla="*/ 1564 h 1083641"/>
                  <a:gd name="connsiteX151" fmla="*/ 291594 w 1230011"/>
                  <a:gd name="connsiteY151" fmla="*/ 5719 h 1083641"/>
                  <a:gd name="connsiteX152" fmla="*/ 288580 w 1230011"/>
                  <a:gd name="connsiteY152" fmla="*/ 19150 h 1083641"/>
                  <a:gd name="connsiteX153" fmla="*/ 230648 w 1230011"/>
                  <a:gd name="connsiteY153" fmla="*/ 59121 h 1083641"/>
                  <a:gd name="connsiteX154" fmla="*/ 330428 w 1230011"/>
                  <a:gd name="connsiteY154" fmla="*/ 1564 h 1083641"/>
                  <a:gd name="connsiteX155" fmla="*/ 344630 w 1230011"/>
                  <a:gd name="connsiteY155" fmla="*/ 5549 h 1083641"/>
                  <a:gd name="connsiteX156" fmla="*/ 341651 w 1230011"/>
                  <a:gd name="connsiteY156" fmla="*/ 19108 h 1083641"/>
                  <a:gd name="connsiteX157" fmla="*/ 203027 w 1230011"/>
                  <a:gd name="connsiteY157" fmla="*/ 116927 h 1083641"/>
                  <a:gd name="connsiteX158" fmla="*/ 403046 w 1230011"/>
                  <a:gd name="connsiteY158" fmla="*/ 1564 h 1083641"/>
                  <a:gd name="connsiteX159" fmla="*/ 417199 w 1230011"/>
                  <a:gd name="connsiteY159" fmla="*/ 5721 h 1083641"/>
                  <a:gd name="connsiteX160" fmla="*/ 414040 w 1230011"/>
                  <a:gd name="connsiteY160" fmla="*/ 19254 h 1083641"/>
                  <a:gd name="connsiteX161" fmla="*/ 287766 w 1230011"/>
                  <a:gd name="connsiteY161" fmla="*/ 103388 h 1083641"/>
                  <a:gd name="connsiteX162" fmla="*/ 464170 w 1230011"/>
                  <a:gd name="connsiteY162" fmla="*/ 1543 h 1083641"/>
                  <a:gd name="connsiteX163" fmla="*/ 478310 w 1230011"/>
                  <a:gd name="connsiteY163" fmla="*/ 5744 h 1083641"/>
                  <a:gd name="connsiteX164" fmla="*/ 474976 w 1230011"/>
                  <a:gd name="connsiteY164" fmla="*/ 19359 h 1083641"/>
                  <a:gd name="connsiteX165" fmla="*/ 426995 w 1230011"/>
                  <a:gd name="connsiteY165" fmla="*/ 49837 h 1083641"/>
                  <a:gd name="connsiteX166" fmla="*/ 510795 w 1230011"/>
                  <a:gd name="connsiteY166" fmla="*/ 1439 h 1083641"/>
                  <a:gd name="connsiteX167" fmla="*/ 524990 w 1230011"/>
                  <a:gd name="connsiteY167" fmla="*/ 5450 h 1083641"/>
                  <a:gd name="connsiteX168" fmla="*/ 521747 w 1230011"/>
                  <a:gd name="connsiteY168" fmla="*/ 19171 h 1083641"/>
                  <a:gd name="connsiteX169" fmla="*/ 312925 w 1230011"/>
                  <a:gd name="connsiteY169" fmla="*/ 156689 h 1083641"/>
                  <a:gd name="connsiteX170" fmla="*/ 581723 w 1230011"/>
                  <a:gd name="connsiteY170" fmla="*/ 1439 h 1083641"/>
                  <a:gd name="connsiteX171" fmla="*/ 595892 w 1230011"/>
                  <a:gd name="connsiteY171" fmla="*/ 5543 h 1083641"/>
                  <a:gd name="connsiteX172" fmla="*/ 592446 w 1230011"/>
                  <a:gd name="connsiteY172" fmla="*/ 19317 h 1083641"/>
                  <a:gd name="connsiteX173" fmla="*/ 543568 w 1230011"/>
                  <a:gd name="connsiteY173" fmla="*/ 49775 h 1083641"/>
                  <a:gd name="connsiteX174" fmla="*/ 627410 w 1230011"/>
                  <a:gd name="connsiteY174" fmla="*/ 1418 h 1083641"/>
                  <a:gd name="connsiteX175" fmla="*/ 641549 w 1230011"/>
                  <a:gd name="connsiteY175" fmla="*/ 5621 h 1083641"/>
                  <a:gd name="connsiteX176" fmla="*/ 638153 w 1230011"/>
                  <a:gd name="connsiteY176" fmla="*/ 19275 h 1083641"/>
                  <a:gd name="connsiteX177" fmla="*/ 501678 w 1230011"/>
                  <a:gd name="connsiteY177" fmla="*/ 104807 h 1083641"/>
                  <a:gd name="connsiteX178" fmla="*/ 680836 w 1230011"/>
                  <a:gd name="connsiteY178" fmla="*/ 1376 h 1083641"/>
                  <a:gd name="connsiteX179" fmla="*/ 695067 w 1230011"/>
                  <a:gd name="connsiteY179" fmla="*/ 5257 h 1083641"/>
                  <a:gd name="connsiteX180" fmla="*/ 691642 w 1230011"/>
                  <a:gd name="connsiteY180" fmla="*/ 19213 h 1083641"/>
                  <a:gd name="connsiteX181" fmla="*/ 447564 w 1230011"/>
                  <a:gd name="connsiteY181" fmla="*/ 173795 h 1083641"/>
                  <a:gd name="connsiteX182" fmla="*/ 746194 w 1230011"/>
                  <a:gd name="connsiteY182" fmla="*/ 1397 h 1083641"/>
                  <a:gd name="connsiteX183" fmla="*/ 760426 w 1230011"/>
                  <a:gd name="connsiteY183" fmla="*/ 5278 h 1083641"/>
                  <a:gd name="connsiteX184" fmla="*/ 757000 w 1230011"/>
                  <a:gd name="connsiteY184" fmla="*/ 19234 h 1083641"/>
                  <a:gd name="connsiteX185" fmla="*/ 455575 w 1230011"/>
                  <a:gd name="connsiteY185" fmla="*/ 209781 h 1083641"/>
                  <a:gd name="connsiteX186" fmla="*/ 816476 w 1230011"/>
                  <a:gd name="connsiteY186" fmla="*/ 1397 h 1083641"/>
                  <a:gd name="connsiteX187" fmla="*/ 830642 w 1230011"/>
                  <a:gd name="connsiteY187" fmla="*/ 5511 h 1083641"/>
                  <a:gd name="connsiteX188" fmla="*/ 827261 w 1230011"/>
                  <a:gd name="connsiteY188" fmla="*/ 19234 h 1083641"/>
                  <a:gd name="connsiteX189" fmla="*/ 477834 w 1230011"/>
                  <a:gd name="connsiteY189" fmla="*/ 239237 h 1083641"/>
                  <a:gd name="connsiteX190" fmla="*/ 889845 w 1230011"/>
                  <a:gd name="connsiteY190" fmla="*/ 1418 h 1083641"/>
                  <a:gd name="connsiteX191" fmla="*/ 904053 w 1230011"/>
                  <a:gd name="connsiteY191" fmla="*/ 5386 h 1083641"/>
                  <a:gd name="connsiteX192" fmla="*/ 900547 w 1230011"/>
                  <a:gd name="connsiteY192" fmla="*/ 19317 h 1083641"/>
                  <a:gd name="connsiteX193" fmla="*/ 617793 w 1230011"/>
                  <a:gd name="connsiteY193" fmla="*/ 193822 h 1083641"/>
                  <a:gd name="connsiteX194" fmla="*/ 951157 w 1230011"/>
                  <a:gd name="connsiteY194" fmla="*/ 1376 h 1083641"/>
                  <a:gd name="connsiteX195" fmla="*/ 965332 w 1230011"/>
                  <a:gd name="connsiteY195" fmla="*/ 5458 h 1083641"/>
                  <a:gd name="connsiteX196" fmla="*/ 961817 w 1230011"/>
                  <a:gd name="connsiteY196" fmla="*/ 19296 h 1083641"/>
                  <a:gd name="connsiteX197" fmla="*/ 727481 w 1230011"/>
                  <a:gd name="connsiteY197" fmla="*/ 162509 h 1083641"/>
                  <a:gd name="connsiteX198" fmla="*/ 1006669 w 1230011"/>
                  <a:gd name="connsiteY198" fmla="*/ 1355 h 1083641"/>
                  <a:gd name="connsiteX199" fmla="*/ 1020783 w 1230011"/>
                  <a:gd name="connsiteY199" fmla="*/ 5642 h 1083641"/>
                  <a:gd name="connsiteX200" fmla="*/ 1017370 w 1230011"/>
                  <a:gd name="connsiteY200" fmla="*/ 19234 h 1083641"/>
                  <a:gd name="connsiteX201" fmla="*/ 558776 w 1230011"/>
                  <a:gd name="connsiteY201" fmla="*/ 304429 h 1083641"/>
                  <a:gd name="connsiteX202" fmla="*/ 1083647 w 1230011"/>
                  <a:gd name="connsiteY202" fmla="*/ 1355 h 1083641"/>
                  <a:gd name="connsiteX203" fmla="*/ 1097788 w 1230011"/>
                  <a:gd name="connsiteY203" fmla="*/ 5553 h 1083641"/>
                  <a:gd name="connsiteX204" fmla="*/ 1094328 w 1230011"/>
                  <a:gd name="connsiteY204" fmla="*/ 19254 h 1083641"/>
                  <a:gd name="connsiteX205" fmla="*/ 654383 w 1230011"/>
                  <a:gd name="connsiteY205" fmla="*/ 289868 h 1083641"/>
                  <a:gd name="connsiteX206" fmla="*/ 1154158 w 1230011"/>
                  <a:gd name="connsiteY206" fmla="*/ 1335 h 1083641"/>
                  <a:gd name="connsiteX207" fmla="*/ 1168278 w 1230011"/>
                  <a:gd name="connsiteY207" fmla="*/ 5604 h 1083641"/>
                  <a:gd name="connsiteX208" fmla="*/ 1164735 w 1230011"/>
                  <a:gd name="connsiteY208" fmla="*/ 19296 h 1083641"/>
                  <a:gd name="connsiteX209" fmla="*/ 1123826 w 1230011"/>
                  <a:gd name="connsiteY209" fmla="*/ 43808 h 1083641"/>
                  <a:gd name="connsiteX210" fmla="*/ 1195047 w 1230011"/>
                  <a:gd name="connsiteY210" fmla="*/ 2732 h 1083641"/>
                  <a:gd name="connsiteX211" fmla="*/ 1209337 w 1230011"/>
                  <a:gd name="connsiteY211" fmla="*/ 6404 h 1083641"/>
                  <a:gd name="connsiteX212" fmla="*/ 1205665 w 1230011"/>
                  <a:gd name="connsiteY212" fmla="*/ 20694 h 1083641"/>
                  <a:gd name="connsiteX213" fmla="*/ 907556 w 1230011"/>
                  <a:gd name="connsiteY213" fmla="*/ 200811 h 1083641"/>
                  <a:gd name="connsiteX214" fmla="*/ 1214218 w 1230011"/>
                  <a:gd name="connsiteY214" fmla="*/ 23761 h 1083641"/>
                  <a:gd name="connsiteX215" fmla="*/ 1228406 w 1230011"/>
                  <a:gd name="connsiteY215" fmla="*/ 27797 h 1083641"/>
                  <a:gd name="connsiteX216" fmla="*/ 1224816 w 1230011"/>
                  <a:gd name="connsiteY216" fmla="*/ 41722 h 1083641"/>
                  <a:gd name="connsiteX217" fmla="*/ 1015451 w 1230011"/>
                  <a:gd name="connsiteY217" fmla="*/ 167662 h 1083641"/>
                  <a:gd name="connsiteX218" fmla="*/ 1214239 w 1230011"/>
                  <a:gd name="connsiteY218" fmla="*/ 52925 h 1083641"/>
                  <a:gd name="connsiteX219" fmla="*/ 1228386 w 1230011"/>
                  <a:gd name="connsiteY219" fmla="*/ 57105 h 1083641"/>
                  <a:gd name="connsiteX220" fmla="*/ 1224857 w 1230011"/>
                  <a:gd name="connsiteY220" fmla="*/ 70865 h 1083641"/>
                  <a:gd name="connsiteX221" fmla="*/ 822234 w 1230011"/>
                  <a:gd name="connsiteY221" fmla="*/ 315402 h 1083641"/>
                  <a:gd name="connsiteX222" fmla="*/ 1214427 w 1230011"/>
                  <a:gd name="connsiteY222" fmla="*/ 89036 h 1083641"/>
                  <a:gd name="connsiteX223" fmla="*/ 1228547 w 1230011"/>
                  <a:gd name="connsiteY223" fmla="*/ 93305 h 1083641"/>
                  <a:gd name="connsiteX224" fmla="*/ 1225003 w 1230011"/>
                  <a:gd name="connsiteY224" fmla="*/ 106997 h 1083641"/>
                  <a:gd name="connsiteX225" fmla="*/ 1170764 w 1230011"/>
                  <a:gd name="connsiteY225" fmla="*/ 139520 h 1083641"/>
                  <a:gd name="connsiteX226" fmla="*/ 1214239 w 1230011"/>
                  <a:gd name="connsiteY226" fmla="*/ 114215 h 1083641"/>
                  <a:gd name="connsiteX227" fmla="*/ 1228427 w 1230011"/>
                  <a:gd name="connsiteY227" fmla="*/ 118252 h 1083641"/>
                  <a:gd name="connsiteX228" fmla="*/ 1224837 w 1230011"/>
                  <a:gd name="connsiteY228" fmla="*/ 132177 h 1083641"/>
                  <a:gd name="connsiteX229" fmla="*/ 982344 w 1230011"/>
                  <a:gd name="connsiteY229" fmla="*/ 278206 h 1083641"/>
                  <a:gd name="connsiteX230" fmla="*/ 1214239 w 1230011"/>
                  <a:gd name="connsiteY230" fmla="*/ 144360 h 1083641"/>
                  <a:gd name="connsiteX231" fmla="*/ 1228427 w 1230011"/>
                  <a:gd name="connsiteY231" fmla="*/ 148396 h 1083641"/>
                  <a:gd name="connsiteX232" fmla="*/ 1224837 w 1230011"/>
                  <a:gd name="connsiteY232" fmla="*/ 162322 h 1083641"/>
                  <a:gd name="connsiteX233" fmla="*/ 954474 w 1230011"/>
                  <a:gd name="connsiteY233" fmla="*/ 325374 h 1083641"/>
                  <a:gd name="connsiteX234" fmla="*/ 1214239 w 1230011"/>
                  <a:gd name="connsiteY234" fmla="*/ 175402 h 1083641"/>
                  <a:gd name="connsiteX235" fmla="*/ 1228307 w 1230011"/>
                  <a:gd name="connsiteY235" fmla="*/ 179840 h 1083641"/>
                  <a:gd name="connsiteX236" fmla="*/ 1224857 w 1230011"/>
                  <a:gd name="connsiteY236" fmla="*/ 193321 h 1083641"/>
                  <a:gd name="connsiteX237" fmla="*/ 776672 w 1230011"/>
                  <a:gd name="connsiteY237" fmla="*/ 466292 h 1083641"/>
                  <a:gd name="connsiteX238" fmla="*/ 1214239 w 1230011"/>
                  <a:gd name="connsiteY238" fmla="*/ 213682 h 1083641"/>
                  <a:gd name="connsiteX239" fmla="*/ 1228330 w 1230011"/>
                  <a:gd name="connsiteY239" fmla="*/ 218047 h 1083641"/>
                  <a:gd name="connsiteX240" fmla="*/ 1224899 w 1230011"/>
                  <a:gd name="connsiteY240" fmla="*/ 231581 h 1083641"/>
                  <a:gd name="connsiteX241" fmla="*/ 652402 w 1230011"/>
                  <a:gd name="connsiteY241" fmla="*/ 583783 h 1083641"/>
                  <a:gd name="connsiteX242" fmla="*/ 1214239 w 1230011"/>
                  <a:gd name="connsiteY242" fmla="*/ 259431 h 1083641"/>
                  <a:gd name="connsiteX243" fmla="*/ 1228330 w 1230011"/>
                  <a:gd name="connsiteY243" fmla="*/ 263796 h 1083641"/>
                  <a:gd name="connsiteX244" fmla="*/ 1224899 w 1230011"/>
                  <a:gd name="connsiteY244" fmla="*/ 277330 h 1083641"/>
                  <a:gd name="connsiteX245" fmla="*/ 671072 w 1230011"/>
                  <a:gd name="connsiteY245" fmla="*/ 617474 h 1083641"/>
                  <a:gd name="connsiteX246" fmla="*/ 1214239 w 1230011"/>
                  <a:gd name="connsiteY246" fmla="*/ 303887 h 1083641"/>
                  <a:gd name="connsiteX247" fmla="*/ 1228355 w 1230011"/>
                  <a:gd name="connsiteY247" fmla="*/ 308169 h 1083641"/>
                  <a:gd name="connsiteX248" fmla="*/ 1224878 w 1230011"/>
                  <a:gd name="connsiteY248" fmla="*/ 321806 h 1083641"/>
                  <a:gd name="connsiteX249" fmla="*/ 726292 w 1230011"/>
                  <a:gd name="connsiteY249" fmla="*/ 626841 h 1083641"/>
                  <a:gd name="connsiteX250" fmla="*/ 1214239 w 1230011"/>
                  <a:gd name="connsiteY250" fmla="*/ 345213 h 1083641"/>
                  <a:gd name="connsiteX251" fmla="*/ 1228386 w 1230011"/>
                  <a:gd name="connsiteY251" fmla="*/ 349393 h 1083641"/>
                  <a:gd name="connsiteX252" fmla="*/ 1224857 w 1230011"/>
                  <a:gd name="connsiteY252" fmla="*/ 363154 h 1083641"/>
                  <a:gd name="connsiteX253" fmla="*/ 810948 w 1230011"/>
                  <a:gd name="connsiteY253" fmla="*/ 615221 h 1083641"/>
                  <a:gd name="connsiteX254" fmla="*/ 1214239 w 1230011"/>
                  <a:gd name="connsiteY254" fmla="*/ 382367 h 1083641"/>
                  <a:gd name="connsiteX255" fmla="*/ 1228386 w 1230011"/>
                  <a:gd name="connsiteY255" fmla="*/ 386547 h 1083641"/>
                  <a:gd name="connsiteX256" fmla="*/ 1224857 w 1230011"/>
                  <a:gd name="connsiteY256" fmla="*/ 400308 h 1083641"/>
                  <a:gd name="connsiteX257" fmla="*/ 891076 w 1230011"/>
                  <a:gd name="connsiteY257" fmla="*/ 603163 h 1083641"/>
                  <a:gd name="connsiteX258" fmla="*/ 1214239 w 1230011"/>
                  <a:gd name="connsiteY258" fmla="*/ 416705 h 1083641"/>
                  <a:gd name="connsiteX259" fmla="*/ 1228408 w 1230011"/>
                  <a:gd name="connsiteY259" fmla="*/ 420809 h 1083641"/>
                  <a:gd name="connsiteX260" fmla="*/ 1224962 w 1230011"/>
                  <a:gd name="connsiteY260" fmla="*/ 434583 h 1083641"/>
                  <a:gd name="connsiteX261" fmla="*/ 720576 w 1230011"/>
                  <a:gd name="connsiteY261" fmla="*/ 748400 h 1083641"/>
                  <a:gd name="connsiteX262" fmla="*/ 1214239 w 1230011"/>
                  <a:gd name="connsiteY262" fmla="*/ 463392 h 1083641"/>
                  <a:gd name="connsiteX263" fmla="*/ 1228466 w 1230011"/>
                  <a:gd name="connsiteY263" fmla="*/ 467291 h 1083641"/>
                  <a:gd name="connsiteX264" fmla="*/ 1224878 w 1230011"/>
                  <a:gd name="connsiteY264" fmla="*/ 481333 h 1083641"/>
                  <a:gd name="connsiteX265" fmla="*/ 982470 w 1230011"/>
                  <a:gd name="connsiteY265" fmla="*/ 629136 h 1083641"/>
                  <a:gd name="connsiteX266" fmla="*/ 1214239 w 1230011"/>
                  <a:gd name="connsiteY266" fmla="*/ 495352 h 1083641"/>
                  <a:gd name="connsiteX267" fmla="*/ 1228355 w 1230011"/>
                  <a:gd name="connsiteY267" fmla="*/ 499634 h 1083641"/>
                  <a:gd name="connsiteX268" fmla="*/ 1224878 w 1230011"/>
                  <a:gd name="connsiteY268" fmla="*/ 513272 h 1083641"/>
                  <a:gd name="connsiteX269" fmla="*/ 984973 w 1230011"/>
                  <a:gd name="connsiteY269" fmla="*/ 660219 h 1083641"/>
                  <a:gd name="connsiteX270" fmla="*/ 1214239 w 1230011"/>
                  <a:gd name="connsiteY270" fmla="*/ 527812 h 1083641"/>
                  <a:gd name="connsiteX271" fmla="*/ 1228539 w 1230011"/>
                  <a:gd name="connsiteY271" fmla="*/ 531432 h 1083641"/>
                  <a:gd name="connsiteX272" fmla="*/ 1224920 w 1230011"/>
                  <a:gd name="connsiteY272" fmla="*/ 545732 h 1083641"/>
                  <a:gd name="connsiteX273" fmla="*/ 954411 w 1230011"/>
                  <a:gd name="connsiteY273" fmla="*/ 712790 h 1083641"/>
                  <a:gd name="connsiteX274" fmla="*/ 1214239 w 1230011"/>
                  <a:gd name="connsiteY274" fmla="*/ 562734 h 1083641"/>
                  <a:gd name="connsiteX275" fmla="*/ 1228330 w 1230011"/>
                  <a:gd name="connsiteY275" fmla="*/ 567098 h 1083641"/>
                  <a:gd name="connsiteX276" fmla="*/ 1224899 w 1230011"/>
                  <a:gd name="connsiteY276" fmla="*/ 580633 h 1083641"/>
                  <a:gd name="connsiteX277" fmla="*/ 1073529 w 1230011"/>
                  <a:gd name="connsiteY277" fmla="*/ 673508 h 1083641"/>
                  <a:gd name="connsiteX278" fmla="*/ 1214239 w 1230011"/>
                  <a:gd name="connsiteY278" fmla="*/ 592357 h 1083641"/>
                  <a:gd name="connsiteX279" fmla="*/ 1228330 w 1230011"/>
                  <a:gd name="connsiteY279" fmla="*/ 596721 h 1083641"/>
                  <a:gd name="connsiteX280" fmla="*/ 1224899 w 1230011"/>
                  <a:gd name="connsiteY280" fmla="*/ 610256 h 1083641"/>
                  <a:gd name="connsiteX281" fmla="*/ 1127289 w 1230011"/>
                  <a:gd name="connsiteY281" fmla="*/ 670128 h 1083641"/>
                  <a:gd name="connsiteX282" fmla="*/ 1214239 w 1230011"/>
                  <a:gd name="connsiteY282" fmla="*/ 619936 h 1083641"/>
                  <a:gd name="connsiteX283" fmla="*/ 1228408 w 1230011"/>
                  <a:gd name="connsiteY283" fmla="*/ 624040 h 1083641"/>
                  <a:gd name="connsiteX284" fmla="*/ 1224962 w 1230011"/>
                  <a:gd name="connsiteY284" fmla="*/ 637814 h 1083641"/>
                  <a:gd name="connsiteX285" fmla="*/ 1028719 w 1230011"/>
                  <a:gd name="connsiteY285" fmla="*/ 760291 h 1083641"/>
                  <a:gd name="connsiteX286" fmla="*/ 1214239 w 1230011"/>
                  <a:gd name="connsiteY286" fmla="*/ 653189 h 1083641"/>
                  <a:gd name="connsiteX287" fmla="*/ 1228330 w 1230011"/>
                  <a:gd name="connsiteY287" fmla="*/ 657553 h 1083641"/>
                  <a:gd name="connsiteX288" fmla="*/ 1224899 w 1230011"/>
                  <a:gd name="connsiteY288" fmla="*/ 671088 h 1083641"/>
                  <a:gd name="connsiteX289" fmla="*/ 1209524 w 1230011"/>
                  <a:gd name="connsiteY289" fmla="*/ 680538 h 1083641"/>
                  <a:gd name="connsiteX290" fmla="*/ 1214239 w 1230011"/>
                  <a:gd name="connsiteY290" fmla="*/ 677847 h 1083641"/>
                  <a:gd name="connsiteX291" fmla="*/ 1228382 w 1230011"/>
                  <a:gd name="connsiteY291" fmla="*/ 682038 h 1083641"/>
                  <a:gd name="connsiteX292" fmla="*/ 1225108 w 1230011"/>
                  <a:gd name="connsiteY292" fmla="*/ 695621 h 1083641"/>
                  <a:gd name="connsiteX293" fmla="*/ 968993 w 1230011"/>
                  <a:gd name="connsiteY293" fmla="*/ 861635 h 1083641"/>
                  <a:gd name="connsiteX294" fmla="*/ 1214239 w 1230011"/>
                  <a:gd name="connsiteY294" fmla="*/ 720049 h 1083641"/>
                  <a:gd name="connsiteX295" fmla="*/ 1228331 w 1230011"/>
                  <a:gd name="connsiteY295" fmla="*/ 724409 h 1083641"/>
                  <a:gd name="connsiteX296" fmla="*/ 1224962 w 1230011"/>
                  <a:gd name="connsiteY296" fmla="*/ 737907 h 1083641"/>
                  <a:gd name="connsiteX297" fmla="*/ 1176584 w 1230011"/>
                  <a:gd name="connsiteY297" fmla="*/ 768176 h 1083641"/>
                  <a:gd name="connsiteX298" fmla="*/ 1214135 w 1230011"/>
                  <a:gd name="connsiteY298" fmla="*/ 746460 h 1083641"/>
                  <a:gd name="connsiteX299" fmla="*/ 1228271 w 1230011"/>
                  <a:gd name="connsiteY299" fmla="*/ 750674 h 1083641"/>
                  <a:gd name="connsiteX300" fmla="*/ 1225149 w 1230011"/>
                  <a:gd name="connsiteY300" fmla="*/ 764129 h 1083641"/>
                  <a:gd name="connsiteX301" fmla="*/ 1012072 w 1230011"/>
                  <a:gd name="connsiteY301" fmla="*/ 906946 h 1083641"/>
                  <a:gd name="connsiteX302" fmla="*/ 1214239 w 1230011"/>
                  <a:gd name="connsiteY302" fmla="*/ 790123 h 1083641"/>
                  <a:gd name="connsiteX303" fmla="*/ 1228450 w 1230011"/>
                  <a:gd name="connsiteY303" fmla="*/ 794077 h 1083641"/>
                  <a:gd name="connsiteX304" fmla="*/ 1225379 w 1230011"/>
                  <a:gd name="connsiteY304" fmla="*/ 807730 h 1083641"/>
                  <a:gd name="connsiteX305" fmla="*/ 1040986 w 1230011"/>
                  <a:gd name="connsiteY305" fmla="*/ 934984 h 1083641"/>
                  <a:gd name="connsiteX306" fmla="*/ 1214239 w 1230011"/>
                  <a:gd name="connsiteY306" fmla="*/ 834974 h 1083641"/>
                  <a:gd name="connsiteX307" fmla="*/ 1228375 w 1230011"/>
                  <a:gd name="connsiteY307" fmla="*/ 839188 h 1083641"/>
                  <a:gd name="connsiteX308" fmla="*/ 1225254 w 1230011"/>
                  <a:gd name="connsiteY308" fmla="*/ 852644 h 1083641"/>
                  <a:gd name="connsiteX309" fmla="*/ 1141308 w 1230011"/>
                  <a:gd name="connsiteY309" fmla="*/ 908970 h 1083641"/>
                  <a:gd name="connsiteX310" fmla="*/ 1214322 w 1230011"/>
                  <a:gd name="connsiteY310" fmla="*/ 866850 h 1083641"/>
                  <a:gd name="connsiteX311" fmla="*/ 1228558 w 1230011"/>
                  <a:gd name="connsiteY311" fmla="*/ 870716 h 1083641"/>
                  <a:gd name="connsiteX312" fmla="*/ 1225817 w 1230011"/>
                  <a:gd name="connsiteY312" fmla="*/ 884207 h 1083641"/>
                  <a:gd name="connsiteX313" fmla="*/ 1099773 w 1230011"/>
                  <a:gd name="connsiteY313" fmla="*/ 979335 h 1083641"/>
                  <a:gd name="connsiteX314" fmla="*/ 1214239 w 1230011"/>
                  <a:gd name="connsiteY314" fmla="*/ 913204 h 1083641"/>
                  <a:gd name="connsiteX315" fmla="*/ 1228474 w 1230011"/>
                  <a:gd name="connsiteY315" fmla="*/ 917071 h 1083641"/>
                  <a:gd name="connsiteX316" fmla="*/ 1225650 w 1230011"/>
                  <a:gd name="connsiteY316" fmla="*/ 930624 h 1083641"/>
                  <a:gd name="connsiteX317" fmla="*/ 1169825 w 1230011"/>
                  <a:gd name="connsiteY317" fmla="*/ 971866 h 1083641"/>
                  <a:gd name="connsiteX318" fmla="*/ 1214239 w 1230011"/>
                  <a:gd name="connsiteY318" fmla="*/ 946249 h 1083641"/>
                  <a:gd name="connsiteX319" fmla="*/ 1228437 w 1230011"/>
                  <a:gd name="connsiteY319" fmla="*/ 950251 h 1083641"/>
                  <a:gd name="connsiteX320" fmla="*/ 1225921 w 1230011"/>
                  <a:gd name="connsiteY320" fmla="*/ 963438 h 1083641"/>
                  <a:gd name="connsiteX321" fmla="*/ 1188121 w 1230011"/>
                  <a:gd name="connsiteY321" fmla="*/ 993521 h 1083641"/>
                  <a:gd name="connsiteX322" fmla="*/ 1214239 w 1230011"/>
                  <a:gd name="connsiteY322" fmla="*/ 978459 h 1083641"/>
                  <a:gd name="connsiteX323" fmla="*/ 1228476 w 1230011"/>
                  <a:gd name="connsiteY323" fmla="*/ 982320 h 1083641"/>
                  <a:gd name="connsiteX324" fmla="*/ 1227090 w 1230011"/>
                  <a:gd name="connsiteY324" fmla="*/ 994584 h 1083641"/>
                  <a:gd name="connsiteX325" fmla="*/ 1194713 w 1230011"/>
                  <a:gd name="connsiteY325" fmla="*/ 1029339 h 1083641"/>
                  <a:gd name="connsiteX326" fmla="*/ 1211736 w 1230011"/>
                  <a:gd name="connsiteY326" fmla="*/ 1019597 h 1083641"/>
                  <a:gd name="connsiteX327" fmla="*/ 1225959 w 1230011"/>
                  <a:gd name="connsiteY327" fmla="*/ 1023509 h 1083641"/>
                  <a:gd name="connsiteX328" fmla="*/ 1222166 w 1230011"/>
                  <a:gd name="connsiteY328" fmla="*/ 1037663 h 1083641"/>
                  <a:gd name="connsiteX329" fmla="*/ 1144854 w 1230011"/>
                  <a:gd name="connsiteY329" fmla="*/ 1082181 h 1083641"/>
                  <a:gd name="connsiteX330" fmla="*/ 1130598 w 1230011"/>
                  <a:gd name="connsiteY330" fmla="*/ 1078391 h 1083641"/>
                  <a:gd name="connsiteX331" fmla="*/ 1131983 w 1230011"/>
                  <a:gd name="connsiteY331" fmla="*/ 1066055 h 1083641"/>
                  <a:gd name="connsiteX332" fmla="*/ 1164380 w 1230011"/>
                  <a:gd name="connsiteY332" fmla="*/ 1031280 h 1083641"/>
                  <a:gd name="connsiteX333" fmla="*/ 1076137 w 1230011"/>
                  <a:gd name="connsiteY333" fmla="*/ 1082181 h 1083641"/>
                  <a:gd name="connsiteX334" fmla="*/ 1061909 w 1230011"/>
                  <a:gd name="connsiteY334" fmla="*/ 1078287 h 1083641"/>
                  <a:gd name="connsiteX335" fmla="*/ 1064434 w 1230011"/>
                  <a:gd name="connsiteY335" fmla="*/ 1064991 h 1083641"/>
                  <a:gd name="connsiteX336" fmla="*/ 1102297 w 1230011"/>
                  <a:gd name="connsiteY336" fmla="*/ 1034930 h 1083641"/>
                  <a:gd name="connsiteX337" fmla="*/ 1020479 w 1230011"/>
                  <a:gd name="connsiteY337" fmla="*/ 1082181 h 1083641"/>
                  <a:gd name="connsiteX338" fmla="*/ 1006243 w 1230011"/>
                  <a:gd name="connsiteY338" fmla="*/ 1078315 h 1083641"/>
                  <a:gd name="connsiteX339" fmla="*/ 1009068 w 1230011"/>
                  <a:gd name="connsiteY339" fmla="*/ 1064762 h 1083641"/>
                  <a:gd name="connsiteX340" fmla="*/ 1064851 w 1230011"/>
                  <a:gd name="connsiteY340" fmla="*/ 1023540 h 1083641"/>
                  <a:gd name="connsiteX341" fmla="*/ 963235 w 1230011"/>
                  <a:gd name="connsiteY341" fmla="*/ 1082181 h 1083641"/>
                  <a:gd name="connsiteX342" fmla="*/ 949034 w 1230011"/>
                  <a:gd name="connsiteY342" fmla="*/ 1078190 h 1083641"/>
                  <a:gd name="connsiteX343" fmla="*/ 951762 w 1230011"/>
                  <a:gd name="connsiteY343" fmla="*/ 1064825 h 1083641"/>
                  <a:gd name="connsiteX344" fmla="*/ 1077660 w 1230011"/>
                  <a:gd name="connsiteY344" fmla="*/ 969864 h 1083641"/>
                  <a:gd name="connsiteX345" fmla="*/ 883065 w 1230011"/>
                  <a:gd name="connsiteY345" fmla="*/ 1082181 h 1083641"/>
                  <a:gd name="connsiteX346" fmla="*/ 868887 w 1230011"/>
                  <a:gd name="connsiteY346" fmla="*/ 1078111 h 1083641"/>
                  <a:gd name="connsiteX347" fmla="*/ 872030 w 1230011"/>
                  <a:gd name="connsiteY347" fmla="*/ 1064512 h 1083641"/>
                  <a:gd name="connsiteX348" fmla="*/ 955976 w 1230011"/>
                  <a:gd name="connsiteY348" fmla="*/ 1008186 h 1083641"/>
                  <a:gd name="connsiteX349" fmla="*/ 827887 w 1230011"/>
                  <a:gd name="connsiteY349" fmla="*/ 1082181 h 1083641"/>
                  <a:gd name="connsiteX350" fmla="*/ 813733 w 1230011"/>
                  <a:gd name="connsiteY350" fmla="*/ 1078026 h 1083641"/>
                  <a:gd name="connsiteX351" fmla="*/ 816747 w 1230011"/>
                  <a:gd name="connsiteY351" fmla="*/ 1064595 h 1083641"/>
                  <a:gd name="connsiteX352" fmla="*/ 1001036 w 1230011"/>
                  <a:gd name="connsiteY352" fmla="*/ 937257 h 1083641"/>
                  <a:gd name="connsiteX353" fmla="*/ 749991 w 1230011"/>
                  <a:gd name="connsiteY353" fmla="*/ 1082181 h 1083641"/>
                  <a:gd name="connsiteX354" fmla="*/ 735854 w 1230011"/>
                  <a:gd name="connsiteY354" fmla="*/ 1077967 h 1083641"/>
                  <a:gd name="connsiteX355" fmla="*/ 738976 w 1230011"/>
                  <a:gd name="connsiteY355" fmla="*/ 1064512 h 1083641"/>
                  <a:gd name="connsiteX356" fmla="*/ 952116 w 1230011"/>
                  <a:gd name="connsiteY356" fmla="*/ 921820 h 1083641"/>
                  <a:gd name="connsiteX357" fmla="*/ 674348 w 1230011"/>
                  <a:gd name="connsiteY357" fmla="*/ 1082181 h 1083641"/>
                  <a:gd name="connsiteX358" fmla="*/ 660208 w 1230011"/>
                  <a:gd name="connsiteY358" fmla="*/ 1077978 h 1083641"/>
                  <a:gd name="connsiteX359" fmla="*/ 663604 w 1230011"/>
                  <a:gd name="connsiteY359" fmla="*/ 1064324 h 1083641"/>
                  <a:gd name="connsiteX360" fmla="*/ 712148 w 1230011"/>
                  <a:gd name="connsiteY360" fmla="*/ 1033971 h 1083641"/>
                  <a:gd name="connsiteX361" fmla="*/ 628599 w 1230011"/>
                  <a:gd name="connsiteY361" fmla="*/ 1082181 h 1083641"/>
                  <a:gd name="connsiteX362" fmla="*/ 614405 w 1230011"/>
                  <a:gd name="connsiteY362" fmla="*/ 1078163 h 1083641"/>
                  <a:gd name="connsiteX363" fmla="*/ 617709 w 1230011"/>
                  <a:gd name="connsiteY363" fmla="*/ 1064407 h 1083641"/>
                  <a:gd name="connsiteX364" fmla="*/ 873782 w 1230011"/>
                  <a:gd name="connsiteY364" fmla="*/ 898435 h 1083641"/>
                  <a:gd name="connsiteX365" fmla="*/ 555480 w 1230011"/>
                  <a:gd name="connsiteY365" fmla="*/ 1082181 h 1083641"/>
                  <a:gd name="connsiteX366" fmla="*/ 541338 w 1230011"/>
                  <a:gd name="connsiteY366" fmla="*/ 1077984 h 1083641"/>
                  <a:gd name="connsiteX367" fmla="*/ 544799 w 1230011"/>
                  <a:gd name="connsiteY367" fmla="*/ 1064282 h 1083641"/>
                  <a:gd name="connsiteX368" fmla="*/ 559798 w 1230011"/>
                  <a:gd name="connsiteY368" fmla="*/ 1055082 h 1083641"/>
                  <a:gd name="connsiteX369" fmla="*/ 512881 w 1230011"/>
                  <a:gd name="connsiteY369" fmla="*/ 1082181 h 1083641"/>
                  <a:gd name="connsiteX370" fmla="*/ 498741 w 1230011"/>
                  <a:gd name="connsiteY370" fmla="*/ 1077978 h 1083641"/>
                  <a:gd name="connsiteX371" fmla="*/ 502137 w 1230011"/>
                  <a:gd name="connsiteY371" fmla="*/ 1064324 h 1083641"/>
                  <a:gd name="connsiteX372" fmla="*/ 698442 w 1230011"/>
                  <a:gd name="connsiteY372" fmla="*/ 941805 h 1083641"/>
                  <a:gd name="connsiteX373" fmla="*/ 455220 w 1230011"/>
                  <a:gd name="connsiteY373" fmla="*/ 1082181 h 1083641"/>
                  <a:gd name="connsiteX374" fmla="*/ 441129 w 1230011"/>
                  <a:gd name="connsiteY374" fmla="*/ 1077817 h 1083641"/>
                  <a:gd name="connsiteX375" fmla="*/ 444560 w 1230011"/>
                  <a:gd name="connsiteY375" fmla="*/ 1064282 h 1083641"/>
                  <a:gd name="connsiteX376" fmla="*/ 542087 w 1230011"/>
                  <a:gd name="connsiteY376" fmla="*/ 1004494 h 1083641"/>
                  <a:gd name="connsiteX377" fmla="*/ 407448 w 1230011"/>
                  <a:gd name="connsiteY377" fmla="*/ 1082181 h 1083641"/>
                  <a:gd name="connsiteX378" fmla="*/ 393306 w 1230011"/>
                  <a:gd name="connsiteY378" fmla="*/ 1077984 h 1083641"/>
                  <a:gd name="connsiteX379" fmla="*/ 396767 w 1230011"/>
                  <a:gd name="connsiteY379" fmla="*/ 1064282 h 1083641"/>
                  <a:gd name="connsiteX380" fmla="*/ 548345 w 1230011"/>
                  <a:gd name="connsiteY380" fmla="*/ 971303 h 1083641"/>
                  <a:gd name="connsiteX381" fmla="*/ 356233 w 1230011"/>
                  <a:gd name="connsiteY381" fmla="*/ 1082181 h 1083641"/>
                  <a:gd name="connsiteX382" fmla="*/ 342026 w 1230011"/>
                  <a:gd name="connsiteY382" fmla="*/ 1078213 h 1083641"/>
                  <a:gd name="connsiteX383" fmla="*/ 345531 w 1230011"/>
                  <a:gd name="connsiteY383" fmla="*/ 1064282 h 1083641"/>
                  <a:gd name="connsiteX384" fmla="*/ 616144 w 1230011"/>
                  <a:gd name="connsiteY384" fmla="*/ 897183 h 1083641"/>
                  <a:gd name="connsiteX385" fmla="*/ 295631 w 1230011"/>
                  <a:gd name="connsiteY385" fmla="*/ 1082181 h 1083641"/>
                  <a:gd name="connsiteX386" fmla="*/ 281456 w 1230011"/>
                  <a:gd name="connsiteY386" fmla="*/ 1078100 h 1083641"/>
                  <a:gd name="connsiteX387" fmla="*/ 284971 w 1230011"/>
                  <a:gd name="connsiteY387" fmla="*/ 1064261 h 1083641"/>
                  <a:gd name="connsiteX388" fmla="*/ 524876 w 1230011"/>
                  <a:gd name="connsiteY388" fmla="*/ 917377 h 1083641"/>
                  <a:gd name="connsiteX389" fmla="*/ 239389 w 1230011"/>
                  <a:gd name="connsiteY389" fmla="*/ 1082181 h 1083641"/>
                  <a:gd name="connsiteX390" fmla="*/ 234194 w 1230011"/>
                  <a:gd name="connsiteY390" fmla="*/ 1083642 h 1083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1230011" h="1083641">
                    <a:moveTo>
                      <a:pt x="234194" y="1083642"/>
                    </a:moveTo>
                    <a:cubicBezTo>
                      <a:pt x="228434" y="1083651"/>
                      <a:pt x="223756" y="1078990"/>
                      <a:pt x="223746" y="1073229"/>
                    </a:cubicBezTo>
                    <a:cubicBezTo>
                      <a:pt x="223739" y="1069584"/>
                      <a:pt x="225636" y="1066200"/>
                      <a:pt x="228750" y="1064303"/>
                    </a:cubicBezTo>
                    <a:lnTo>
                      <a:pt x="471033" y="916563"/>
                    </a:lnTo>
                    <a:lnTo>
                      <a:pt x="184065" y="1082181"/>
                    </a:lnTo>
                    <a:cubicBezTo>
                      <a:pt x="179019" y="1084960"/>
                      <a:pt x="172675" y="1083123"/>
                      <a:pt x="169896" y="1078077"/>
                    </a:cubicBezTo>
                    <a:cubicBezTo>
                      <a:pt x="167260" y="1073292"/>
                      <a:pt x="168763" y="1067284"/>
                      <a:pt x="173342" y="1064303"/>
                    </a:cubicBezTo>
                    <a:lnTo>
                      <a:pt x="677685" y="750486"/>
                    </a:lnTo>
                    <a:lnTo>
                      <a:pt x="103123" y="1082181"/>
                    </a:lnTo>
                    <a:cubicBezTo>
                      <a:pt x="98042" y="1084897"/>
                      <a:pt x="91722" y="1082979"/>
                      <a:pt x="89007" y="1077899"/>
                    </a:cubicBezTo>
                    <a:cubicBezTo>
                      <a:pt x="86462" y="1073138"/>
                      <a:pt x="87970" y="1067223"/>
                      <a:pt x="92483" y="1064261"/>
                    </a:cubicBezTo>
                    <a:lnTo>
                      <a:pt x="426265" y="861343"/>
                    </a:lnTo>
                    <a:lnTo>
                      <a:pt x="52909" y="1076924"/>
                    </a:lnTo>
                    <a:cubicBezTo>
                      <a:pt x="47829" y="1079640"/>
                      <a:pt x="41509" y="1077722"/>
                      <a:pt x="38793" y="1072642"/>
                    </a:cubicBezTo>
                    <a:cubicBezTo>
                      <a:pt x="36249" y="1067881"/>
                      <a:pt x="37757" y="1061966"/>
                      <a:pt x="42270" y="1059004"/>
                    </a:cubicBezTo>
                    <a:lnTo>
                      <a:pt x="455992" y="806999"/>
                    </a:lnTo>
                    <a:lnTo>
                      <a:pt x="26645" y="1054874"/>
                    </a:lnTo>
                    <a:cubicBezTo>
                      <a:pt x="21691" y="1057817"/>
                      <a:pt x="15288" y="1056188"/>
                      <a:pt x="12344" y="1051233"/>
                    </a:cubicBezTo>
                    <a:cubicBezTo>
                      <a:pt x="9401" y="1046279"/>
                      <a:pt x="11031" y="1039877"/>
                      <a:pt x="15985" y="1036933"/>
                    </a:cubicBezTo>
                    <a:lnTo>
                      <a:pt x="514758" y="731711"/>
                    </a:lnTo>
                    <a:lnTo>
                      <a:pt x="15964" y="1019764"/>
                    </a:lnTo>
                    <a:cubicBezTo>
                      <a:pt x="10900" y="1022510"/>
                      <a:pt x="4568" y="1020631"/>
                      <a:pt x="1822" y="1015567"/>
                    </a:cubicBezTo>
                    <a:cubicBezTo>
                      <a:pt x="-765" y="1010795"/>
                      <a:pt x="740" y="1004836"/>
                      <a:pt x="5283" y="1001865"/>
                    </a:cubicBezTo>
                    <a:lnTo>
                      <a:pt x="559110" y="661825"/>
                    </a:lnTo>
                    <a:lnTo>
                      <a:pt x="15964" y="975309"/>
                    </a:lnTo>
                    <a:cubicBezTo>
                      <a:pt x="10900" y="978055"/>
                      <a:pt x="4568" y="976175"/>
                      <a:pt x="1822" y="971111"/>
                    </a:cubicBezTo>
                    <a:cubicBezTo>
                      <a:pt x="-765" y="966339"/>
                      <a:pt x="740" y="960381"/>
                      <a:pt x="5283" y="957410"/>
                    </a:cubicBezTo>
                    <a:lnTo>
                      <a:pt x="577781" y="605208"/>
                    </a:lnTo>
                    <a:lnTo>
                      <a:pt x="15964" y="929560"/>
                    </a:lnTo>
                    <a:cubicBezTo>
                      <a:pt x="10883" y="932275"/>
                      <a:pt x="4563" y="930358"/>
                      <a:pt x="1848" y="925277"/>
                    </a:cubicBezTo>
                    <a:cubicBezTo>
                      <a:pt x="-696" y="920517"/>
                      <a:pt x="812" y="914601"/>
                      <a:pt x="5325" y="911640"/>
                    </a:cubicBezTo>
                    <a:lnTo>
                      <a:pt x="453092" y="638920"/>
                    </a:lnTo>
                    <a:lnTo>
                      <a:pt x="15964" y="891300"/>
                    </a:lnTo>
                    <a:cubicBezTo>
                      <a:pt x="10903" y="894052"/>
                      <a:pt x="4570" y="892181"/>
                      <a:pt x="1817" y="887120"/>
                    </a:cubicBezTo>
                    <a:cubicBezTo>
                      <a:pt x="-794" y="882317"/>
                      <a:pt x="745" y="876313"/>
                      <a:pt x="5345" y="873359"/>
                    </a:cubicBezTo>
                    <a:lnTo>
                      <a:pt x="276376" y="709932"/>
                    </a:lnTo>
                    <a:lnTo>
                      <a:pt x="15964" y="860258"/>
                    </a:lnTo>
                    <a:cubicBezTo>
                      <a:pt x="10998" y="863185"/>
                      <a:pt x="4600" y="861532"/>
                      <a:pt x="1674" y="856566"/>
                    </a:cubicBezTo>
                    <a:cubicBezTo>
                      <a:pt x="-1253" y="851600"/>
                      <a:pt x="401" y="845202"/>
                      <a:pt x="5366" y="842276"/>
                    </a:cubicBezTo>
                    <a:lnTo>
                      <a:pt x="247170" y="696664"/>
                    </a:lnTo>
                    <a:lnTo>
                      <a:pt x="15964" y="830135"/>
                    </a:lnTo>
                    <a:cubicBezTo>
                      <a:pt x="10886" y="832855"/>
                      <a:pt x="4564" y="830943"/>
                      <a:pt x="1844" y="825866"/>
                    </a:cubicBezTo>
                    <a:cubicBezTo>
                      <a:pt x="-722" y="821075"/>
                      <a:pt x="820" y="815117"/>
                      <a:pt x="5387" y="812173"/>
                    </a:cubicBezTo>
                    <a:lnTo>
                      <a:pt x="60670" y="779087"/>
                    </a:lnTo>
                    <a:lnTo>
                      <a:pt x="15964" y="804892"/>
                    </a:lnTo>
                    <a:cubicBezTo>
                      <a:pt x="10903" y="807645"/>
                      <a:pt x="4570" y="805773"/>
                      <a:pt x="1817" y="800712"/>
                    </a:cubicBezTo>
                    <a:cubicBezTo>
                      <a:pt x="-794" y="795910"/>
                      <a:pt x="745" y="789905"/>
                      <a:pt x="5345" y="786952"/>
                    </a:cubicBezTo>
                    <a:lnTo>
                      <a:pt x="407969" y="542415"/>
                    </a:lnTo>
                    <a:lnTo>
                      <a:pt x="15964" y="768781"/>
                    </a:lnTo>
                    <a:cubicBezTo>
                      <a:pt x="10931" y="771585"/>
                      <a:pt x="4579" y="769778"/>
                      <a:pt x="1776" y="764745"/>
                    </a:cubicBezTo>
                    <a:cubicBezTo>
                      <a:pt x="-930" y="759888"/>
                      <a:pt x="650" y="753763"/>
                      <a:pt x="5366" y="750820"/>
                    </a:cubicBezTo>
                    <a:lnTo>
                      <a:pt x="213980" y="625339"/>
                    </a:lnTo>
                    <a:lnTo>
                      <a:pt x="15964" y="739659"/>
                    </a:lnTo>
                    <a:cubicBezTo>
                      <a:pt x="10903" y="742411"/>
                      <a:pt x="4570" y="740540"/>
                      <a:pt x="1817" y="735479"/>
                    </a:cubicBezTo>
                    <a:cubicBezTo>
                      <a:pt x="-794" y="730676"/>
                      <a:pt x="745" y="724672"/>
                      <a:pt x="5345" y="721718"/>
                    </a:cubicBezTo>
                    <a:lnTo>
                      <a:pt x="304268" y="541101"/>
                    </a:lnTo>
                    <a:lnTo>
                      <a:pt x="15964" y="707491"/>
                    </a:lnTo>
                    <a:cubicBezTo>
                      <a:pt x="10886" y="710211"/>
                      <a:pt x="4564" y="708300"/>
                      <a:pt x="1844" y="703222"/>
                    </a:cubicBezTo>
                    <a:cubicBezTo>
                      <a:pt x="-722" y="698431"/>
                      <a:pt x="820" y="692473"/>
                      <a:pt x="5387" y="689529"/>
                    </a:cubicBezTo>
                    <a:lnTo>
                      <a:pt x="46296" y="664955"/>
                    </a:lnTo>
                    <a:lnTo>
                      <a:pt x="15964" y="682457"/>
                    </a:lnTo>
                    <a:cubicBezTo>
                      <a:pt x="10900" y="685203"/>
                      <a:pt x="4568" y="683324"/>
                      <a:pt x="1822" y="678260"/>
                    </a:cubicBezTo>
                    <a:cubicBezTo>
                      <a:pt x="-765" y="673488"/>
                      <a:pt x="740" y="667529"/>
                      <a:pt x="5283" y="664558"/>
                    </a:cubicBezTo>
                    <a:lnTo>
                      <a:pt x="445165" y="393987"/>
                    </a:lnTo>
                    <a:lnTo>
                      <a:pt x="15964" y="641840"/>
                    </a:lnTo>
                    <a:cubicBezTo>
                      <a:pt x="10918" y="644619"/>
                      <a:pt x="4574" y="642782"/>
                      <a:pt x="1795" y="637736"/>
                    </a:cubicBezTo>
                    <a:cubicBezTo>
                      <a:pt x="-840" y="632950"/>
                      <a:pt x="663" y="626942"/>
                      <a:pt x="5241" y="623962"/>
                    </a:cubicBezTo>
                    <a:lnTo>
                      <a:pt x="463752" y="338892"/>
                    </a:lnTo>
                    <a:lnTo>
                      <a:pt x="15964" y="597405"/>
                    </a:lnTo>
                    <a:cubicBezTo>
                      <a:pt x="10998" y="600349"/>
                      <a:pt x="4586" y="598710"/>
                      <a:pt x="1643" y="593744"/>
                    </a:cubicBezTo>
                    <a:cubicBezTo>
                      <a:pt x="-1301" y="588779"/>
                      <a:pt x="338" y="582367"/>
                      <a:pt x="5304" y="579423"/>
                    </a:cubicBezTo>
                    <a:lnTo>
                      <a:pt x="240223" y="435897"/>
                    </a:lnTo>
                    <a:lnTo>
                      <a:pt x="15964" y="565362"/>
                    </a:lnTo>
                    <a:cubicBezTo>
                      <a:pt x="10945" y="568190"/>
                      <a:pt x="4584" y="566414"/>
                      <a:pt x="1756" y="561394"/>
                    </a:cubicBezTo>
                    <a:cubicBezTo>
                      <a:pt x="-968" y="556558"/>
                      <a:pt x="573" y="550434"/>
                      <a:pt x="5262" y="547464"/>
                    </a:cubicBezTo>
                    <a:lnTo>
                      <a:pt x="287391" y="373292"/>
                    </a:lnTo>
                    <a:lnTo>
                      <a:pt x="15964" y="530003"/>
                    </a:lnTo>
                    <a:cubicBezTo>
                      <a:pt x="11033" y="532981"/>
                      <a:pt x="4621" y="531398"/>
                      <a:pt x="1643" y="526467"/>
                    </a:cubicBezTo>
                    <a:cubicBezTo>
                      <a:pt x="-1336" y="521535"/>
                      <a:pt x="247" y="515124"/>
                      <a:pt x="5179" y="512145"/>
                    </a:cubicBezTo>
                    <a:lnTo>
                      <a:pt x="354877" y="291975"/>
                    </a:lnTo>
                    <a:lnTo>
                      <a:pt x="15964" y="487633"/>
                    </a:lnTo>
                    <a:cubicBezTo>
                      <a:pt x="10916" y="490409"/>
                      <a:pt x="4574" y="488567"/>
                      <a:pt x="1798" y="483519"/>
                    </a:cubicBezTo>
                    <a:cubicBezTo>
                      <a:pt x="-818" y="478762"/>
                      <a:pt x="652" y="472794"/>
                      <a:pt x="5179" y="469797"/>
                    </a:cubicBezTo>
                    <a:lnTo>
                      <a:pt x="306354" y="279416"/>
                    </a:lnTo>
                    <a:lnTo>
                      <a:pt x="15964" y="447079"/>
                    </a:lnTo>
                    <a:cubicBezTo>
                      <a:pt x="11033" y="450063"/>
                      <a:pt x="4616" y="448484"/>
                      <a:pt x="1632" y="443553"/>
                    </a:cubicBezTo>
                    <a:cubicBezTo>
                      <a:pt x="-1352" y="438622"/>
                      <a:pt x="227" y="432205"/>
                      <a:pt x="5158" y="429221"/>
                    </a:cubicBezTo>
                    <a:lnTo>
                      <a:pt x="249507" y="274514"/>
                    </a:lnTo>
                    <a:lnTo>
                      <a:pt x="15964" y="409341"/>
                    </a:lnTo>
                    <a:cubicBezTo>
                      <a:pt x="10938" y="412156"/>
                      <a:pt x="4582" y="410365"/>
                      <a:pt x="1766" y="405340"/>
                    </a:cubicBezTo>
                    <a:cubicBezTo>
                      <a:pt x="-925" y="400538"/>
                      <a:pt x="579" y="394473"/>
                      <a:pt x="5199" y="391483"/>
                    </a:cubicBezTo>
                    <a:lnTo>
                      <a:pt x="141570" y="305952"/>
                    </a:lnTo>
                    <a:lnTo>
                      <a:pt x="15964" y="378508"/>
                    </a:lnTo>
                    <a:cubicBezTo>
                      <a:pt x="10918" y="381287"/>
                      <a:pt x="4574" y="379449"/>
                      <a:pt x="1795" y="374403"/>
                    </a:cubicBezTo>
                    <a:cubicBezTo>
                      <a:pt x="-840" y="369618"/>
                      <a:pt x="663" y="363610"/>
                      <a:pt x="5241" y="360629"/>
                    </a:cubicBezTo>
                    <a:lnTo>
                      <a:pt x="54265" y="330088"/>
                    </a:lnTo>
                    <a:lnTo>
                      <a:pt x="15964" y="352181"/>
                    </a:lnTo>
                    <a:cubicBezTo>
                      <a:pt x="10936" y="354993"/>
                      <a:pt x="4581" y="353197"/>
                      <a:pt x="1769" y="348169"/>
                    </a:cubicBezTo>
                    <a:cubicBezTo>
                      <a:pt x="-873" y="343447"/>
                      <a:pt x="536" y="337488"/>
                      <a:pt x="5012" y="334448"/>
                    </a:cubicBezTo>
                    <a:lnTo>
                      <a:pt x="213875" y="196910"/>
                    </a:lnTo>
                    <a:lnTo>
                      <a:pt x="15964" y="311146"/>
                    </a:lnTo>
                    <a:cubicBezTo>
                      <a:pt x="10935" y="313957"/>
                      <a:pt x="4581" y="312159"/>
                      <a:pt x="1770" y="307131"/>
                    </a:cubicBezTo>
                    <a:cubicBezTo>
                      <a:pt x="-897" y="302359"/>
                      <a:pt x="572" y="296338"/>
                      <a:pt x="5137" y="293331"/>
                    </a:cubicBezTo>
                    <a:lnTo>
                      <a:pt x="52826" y="263019"/>
                    </a:lnTo>
                    <a:lnTo>
                      <a:pt x="15964" y="284277"/>
                    </a:lnTo>
                    <a:cubicBezTo>
                      <a:pt x="11056" y="287319"/>
                      <a:pt x="4611" y="285805"/>
                      <a:pt x="1570" y="280897"/>
                    </a:cubicBezTo>
                    <a:cubicBezTo>
                      <a:pt x="-1472" y="275989"/>
                      <a:pt x="41" y="269545"/>
                      <a:pt x="4949" y="266503"/>
                    </a:cubicBezTo>
                    <a:lnTo>
                      <a:pt x="131369" y="182307"/>
                    </a:lnTo>
                    <a:lnTo>
                      <a:pt x="15964" y="249000"/>
                    </a:lnTo>
                    <a:cubicBezTo>
                      <a:pt x="10973" y="251878"/>
                      <a:pt x="4595" y="250165"/>
                      <a:pt x="1717" y="245175"/>
                    </a:cubicBezTo>
                    <a:cubicBezTo>
                      <a:pt x="-971" y="240512"/>
                      <a:pt x="329" y="234569"/>
                      <a:pt x="4720" y="231456"/>
                    </a:cubicBezTo>
                    <a:lnTo>
                      <a:pt x="143239" y="133616"/>
                    </a:lnTo>
                    <a:lnTo>
                      <a:pt x="15985" y="207090"/>
                    </a:lnTo>
                    <a:cubicBezTo>
                      <a:pt x="10968" y="209922"/>
                      <a:pt x="4606" y="208152"/>
                      <a:pt x="1773" y="203136"/>
                    </a:cubicBezTo>
                    <a:cubicBezTo>
                      <a:pt x="-860" y="198471"/>
                      <a:pt x="467" y="192570"/>
                      <a:pt x="4845" y="189483"/>
                    </a:cubicBezTo>
                    <a:lnTo>
                      <a:pt x="62902" y="149429"/>
                    </a:lnTo>
                    <a:lnTo>
                      <a:pt x="15985" y="176549"/>
                    </a:lnTo>
                    <a:cubicBezTo>
                      <a:pt x="11016" y="179465"/>
                      <a:pt x="4625" y="177801"/>
                      <a:pt x="1709" y="172832"/>
                    </a:cubicBezTo>
                    <a:cubicBezTo>
                      <a:pt x="-1037" y="168153"/>
                      <a:pt x="263" y="162150"/>
                      <a:pt x="4699" y="159025"/>
                    </a:cubicBezTo>
                    <a:lnTo>
                      <a:pt x="48278" y="127942"/>
                    </a:lnTo>
                    <a:lnTo>
                      <a:pt x="15964" y="146550"/>
                    </a:lnTo>
                    <a:cubicBezTo>
                      <a:pt x="10954" y="149395"/>
                      <a:pt x="4588" y="147640"/>
                      <a:pt x="1743" y="142630"/>
                    </a:cubicBezTo>
                    <a:cubicBezTo>
                      <a:pt x="-774" y="138197"/>
                      <a:pt x="282" y="132594"/>
                      <a:pt x="4240" y="129381"/>
                    </a:cubicBezTo>
                    <a:lnTo>
                      <a:pt x="54745" y="89182"/>
                    </a:lnTo>
                    <a:lnTo>
                      <a:pt x="15964" y="111462"/>
                    </a:lnTo>
                    <a:cubicBezTo>
                      <a:pt x="11065" y="114492"/>
                      <a:pt x="4636" y="112977"/>
                      <a:pt x="1606" y="108078"/>
                    </a:cubicBezTo>
                    <a:cubicBezTo>
                      <a:pt x="-1067" y="103756"/>
                      <a:pt x="-237" y="98136"/>
                      <a:pt x="3572" y="94773"/>
                    </a:cubicBezTo>
                    <a:lnTo>
                      <a:pt x="36429" y="63627"/>
                    </a:lnTo>
                    <a:lnTo>
                      <a:pt x="15964" y="75455"/>
                    </a:lnTo>
                    <a:cubicBezTo>
                      <a:pt x="10895" y="78192"/>
                      <a:pt x="4567" y="76301"/>
                      <a:pt x="1830" y="71231"/>
                    </a:cubicBezTo>
                    <a:cubicBezTo>
                      <a:pt x="-112" y="67634"/>
                      <a:pt x="227" y="63234"/>
                      <a:pt x="2696" y="59976"/>
                    </a:cubicBezTo>
                    <a:lnTo>
                      <a:pt x="13002" y="47459"/>
                    </a:lnTo>
                    <a:cubicBezTo>
                      <a:pt x="7408" y="48837"/>
                      <a:pt x="1757" y="45420"/>
                      <a:pt x="378" y="39827"/>
                    </a:cubicBezTo>
                    <a:cubicBezTo>
                      <a:pt x="-757" y="35219"/>
                      <a:pt x="1361" y="30425"/>
                      <a:pt x="5533" y="28162"/>
                    </a:cubicBezTo>
                    <a:lnTo>
                      <a:pt x="51679" y="1564"/>
                    </a:lnTo>
                    <a:cubicBezTo>
                      <a:pt x="56666" y="-1319"/>
                      <a:pt x="63046" y="386"/>
                      <a:pt x="65930" y="5373"/>
                    </a:cubicBezTo>
                    <a:cubicBezTo>
                      <a:pt x="68110" y="9143"/>
                      <a:pt x="67718" y="13871"/>
                      <a:pt x="64946" y="17231"/>
                    </a:cubicBezTo>
                    <a:lnTo>
                      <a:pt x="55517" y="28684"/>
                    </a:lnTo>
                    <a:lnTo>
                      <a:pt x="102497" y="1564"/>
                    </a:lnTo>
                    <a:cubicBezTo>
                      <a:pt x="107396" y="-1466"/>
                      <a:pt x="113824" y="49"/>
                      <a:pt x="116855" y="4948"/>
                    </a:cubicBezTo>
                    <a:cubicBezTo>
                      <a:pt x="119528" y="9270"/>
                      <a:pt x="118697" y="14889"/>
                      <a:pt x="114888" y="18253"/>
                    </a:cubicBezTo>
                    <a:lnTo>
                      <a:pt x="82011" y="49253"/>
                    </a:lnTo>
                    <a:lnTo>
                      <a:pt x="164747" y="1564"/>
                    </a:lnTo>
                    <a:cubicBezTo>
                      <a:pt x="169756" y="-1280"/>
                      <a:pt x="176123" y="475"/>
                      <a:pt x="178968" y="5484"/>
                    </a:cubicBezTo>
                    <a:cubicBezTo>
                      <a:pt x="181485" y="9917"/>
                      <a:pt x="180429" y="15520"/>
                      <a:pt x="176471" y="18733"/>
                    </a:cubicBezTo>
                    <a:lnTo>
                      <a:pt x="125987" y="59016"/>
                    </a:lnTo>
                    <a:lnTo>
                      <a:pt x="225516" y="1564"/>
                    </a:lnTo>
                    <a:cubicBezTo>
                      <a:pt x="230484" y="-1352"/>
                      <a:pt x="236876" y="312"/>
                      <a:pt x="239791" y="5281"/>
                    </a:cubicBezTo>
                    <a:cubicBezTo>
                      <a:pt x="242538" y="9960"/>
                      <a:pt x="241238" y="15963"/>
                      <a:pt x="236802" y="19088"/>
                    </a:cubicBezTo>
                    <a:lnTo>
                      <a:pt x="193139" y="50150"/>
                    </a:lnTo>
                    <a:lnTo>
                      <a:pt x="277440" y="1564"/>
                    </a:lnTo>
                    <a:cubicBezTo>
                      <a:pt x="282496" y="-1197"/>
                      <a:pt x="288833" y="663"/>
                      <a:pt x="291594" y="5719"/>
                    </a:cubicBezTo>
                    <a:cubicBezTo>
                      <a:pt x="294105" y="10318"/>
                      <a:pt x="292815" y="16066"/>
                      <a:pt x="288580" y="19150"/>
                    </a:cubicBezTo>
                    <a:lnTo>
                      <a:pt x="230648" y="59121"/>
                    </a:lnTo>
                    <a:lnTo>
                      <a:pt x="330428" y="1564"/>
                    </a:lnTo>
                    <a:cubicBezTo>
                      <a:pt x="335450" y="-1257"/>
                      <a:pt x="341809" y="527"/>
                      <a:pt x="344630" y="5549"/>
                    </a:cubicBezTo>
                    <a:cubicBezTo>
                      <a:pt x="347226" y="10169"/>
                      <a:pt x="345945" y="16002"/>
                      <a:pt x="341651" y="19108"/>
                    </a:cubicBezTo>
                    <a:lnTo>
                      <a:pt x="203027" y="116927"/>
                    </a:lnTo>
                    <a:lnTo>
                      <a:pt x="403046" y="1564"/>
                    </a:lnTo>
                    <a:cubicBezTo>
                      <a:pt x="408102" y="-1196"/>
                      <a:pt x="414439" y="665"/>
                      <a:pt x="417199" y="5721"/>
                    </a:cubicBezTo>
                    <a:cubicBezTo>
                      <a:pt x="419743" y="10379"/>
                      <a:pt x="418383" y="16204"/>
                      <a:pt x="414040" y="19254"/>
                    </a:cubicBezTo>
                    <a:lnTo>
                      <a:pt x="287766" y="103388"/>
                    </a:lnTo>
                    <a:lnTo>
                      <a:pt x="464170" y="1543"/>
                    </a:lnTo>
                    <a:cubicBezTo>
                      <a:pt x="469234" y="-1202"/>
                      <a:pt x="475565" y="679"/>
                      <a:pt x="478310" y="5744"/>
                    </a:cubicBezTo>
                    <a:cubicBezTo>
                      <a:pt x="480868" y="10464"/>
                      <a:pt x="479425" y="16355"/>
                      <a:pt x="474976" y="19359"/>
                    </a:cubicBezTo>
                    <a:lnTo>
                      <a:pt x="426995" y="49837"/>
                    </a:lnTo>
                    <a:lnTo>
                      <a:pt x="510795" y="1439"/>
                    </a:lnTo>
                    <a:cubicBezTo>
                      <a:pt x="515822" y="-1373"/>
                      <a:pt x="522178" y="423"/>
                      <a:pt x="524990" y="5450"/>
                    </a:cubicBezTo>
                    <a:cubicBezTo>
                      <a:pt x="527631" y="10173"/>
                      <a:pt x="526223" y="16131"/>
                      <a:pt x="521747" y="19171"/>
                    </a:cubicBezTo>
                    <a:lnTo>
                      <a:pt x="312925" y="156689"/>
                    </a:lnTo>
                    <a:lnTo>
                      <a:pt x="581723" y="1439"/>
                    </a:lnTo>
                    <a:cubicBezTo>
                      <a:pt x="586769" y="-1340"/>
                      <a:pt x="593113" y="497"/>
                      <a:pt x="595892" y="5543"/>
                    </a:cubicBezTo>
                    <a:cubicBezTo>
                      <a:pt x="598527" y="10329"/>
                      <a:pt x="597024" y="16337"/>
                      <a:pt x="592446" y="19317"/>
                    </a:cubicBezTo>
                    <a:lnTo>
                      <a:pt x="543568" y="49775"/>
                    </a:lnTo>
                    <a:lnTo>
                      <a:pt x="627410" y="1418"/>
                    </a:lnTo>
                    <a:cubicBezTo>
                      <a:pt x="632475" y="-1326"/>
                      <a:pt x="638805" y="556"/>
                      <a:pt x="641549" y="5621"/>
                    </a:cubicBezTo>
                    <a:cubicBezTo>
                      <a:pt x="644119" y="10366"/>
                      <a:pt x="642647" y="16288"/>
                      <a:pt x="638153" y="19275"/>
                    </a:cubicBezTo>
                    <a:lnTo>
                      <a:pt x="501678" y="104807"/>
                    </a:lnTo>
                    <a:lnTo>
                      <a:pt x="680836" y="1376"/>
                    </a:lnTo>
                    <a:cubicBezTo>
                      <a:pt x="685837" y="-1482"/>
                      <a:pt x="692209" y="255"/>
                      <a:pt x="695067" y="5257"/>
                    </a:cubicBezTo>
                    <a:cubicBezTo>
                      <a:pt x="697823" y="10079"/>
                      <a:pt x="696317" y="16215"/>
                      <a:pt x="691642" y="19213"/>
                    </a:cubicBezTo>
                    <a:lnTo>
                      <a:pt x="447564" y="173795"/>
                    </a:lnTo>
                    <a:lnTo>
                      <a:pt x="746194" y="1397"/>
                    </a:lnTo>
                    <a:cubicBezTo>
                      <a:pt x="751196" y="-1461"/>
                      <a:pt x="757567" y="276"/>
                      <a:pt x="760426" y="5278"/>
                    </a:cubicBezTo>
                    <a:cubicBezTo>
                      <a:pt x="763181" y="10100"/>
                      <a:pt x="761675" y="16236"/>
                      <a:pt x="757000" y="19234"/>
                    </a:cubicBezTo>
                    <a:lnTo>
                      <a:pt x="455575" y="209781"/>
                    </a:lnTo>
                    <a:lnTo>
                      <a:pt x="816476" y="1397"/>
                    </a:lnTo>
                    <a:cubicBezTo>
                      <a:pt x="821524" y="-1379"/>
                      <a:pt x="827866" y="463"/>
                      <a:pt x="830642" y="5511"/>
                    </a:cubicBezTo>
                    <a:cubicBezTo>
                      <a:pt x="833258" y="10268"/>
                      <a:pt x="831787" y="16236"/>
                      <a:pt x="827261" y="19234"/>
                    </a:cubicBezTo>
                    <a:lnTo>
                      <a:pt x="477834" y="239237"/>
                    </a:lnTo>
                    <a:lnTo>
                      <a:pt x="889845" y="1418"/>
                    </a:lnTo>
                    <a:cubicBezTo>
                      <a:pt x="894864" y="-1409"/>
                      <a:pt x="901225" y="367"/>
                      <a:pt x="904053" y="5386"/>
                    </a:cubicBezTo>
                    <a:cubicBezTo>
                      <a:pt x="906777" y="10223"/>
                      <a:pt x="905237" y="16346"/>
                      <a:pt x="900547" y="19317"/>
                    </a:cubicBezTo>
                    <a:lnTo>
                      <a:pt x="617793" y="193822"/>
                    </a:lnTo>
                    <a:lnTo>
                      <a:pt x="951157" y="1376"/>
                    </a:lnTo>
                    <a:cubicBezTo>
                      <a:pt x="956198" y="-1411"/>
                      <a:pt x="962545" y="416"/>
                      <a:pt x="965332" y="5458"/>
                    </a:cubicBezTo>
                    <a:cubicBezTo>
                      <a:pt x="967996" y="10276"/>
                      <a:pt x="966457" y="16334"/>
                      <a:pt x="961817" y="19296"/>
                    </a:cubicBezTo>
                    <a:lnTo>
                      <a:pt x="727481" y="162509"/>
                    </a:lnTo>
                    <a:lnTo>
                      <a:pt x="1006669" y="1355"/>
                    </a:lnTo>
                    <a:cubicBezTo>
                      <a:pt x="1011750" y="-1359"/>
                      <a:pt x="1018069" y="561"/>
                      <a:pt x="1020783" y="5642"/>
                    </a:cubicBezTo>
                    <a:cubicBezTo>
                      <a:pt x="1023312" y="10376"/>
                      <a:pt x="1021835" y="16256"/>
                      <a:pt x="1017370" y="19234"/>
                    </a:cubicBezTo>
                    <a:lnTo>
                      <a:pt x="558776" y="304429"/>
                    </a:lnTo>
                    <a:lnTo>
                      <a:pt x="1083647" y="1355"/>
                    </a:lnTo>
                    <a:cubicBezTo>
                      <a:pt x="1088711" y="-1391"/>
                      <a:pt x="1095042" y="489"/>
                      <a:pt x="1097788" y="5553"/>
                    </a:cubicBezTo>
                    <a:cubicBezTo>
                      <a:pt x="1100376" y="10325"/>
                      <a:pt x="1098871" y="16283"/>
                      <a:pt x="1094328" y="19254"/>
                    </a:cubicBezTo>
                    <a:lnTo>
                      <a:pt x="654383" y="289868"/>
                    </a:lnTo>
                    <a:lnTo>
                      <a:pt x="1154158" y="1335"/>
                    </a:lnTo>
                    <a:cubicBezTo>
                      <a:pt x="1159236" y="-1386"/>
                      <a:pt x="1165558" y="526"/>
                      <a:pt x="1168278" y="5604"/>
                    </a:cubicBezTo>
                    <a:cubicBezTo>
                      <a:pt x="1170845" y="10394"/>
                      <a:pt x="1169303" y="16352"/>
                      <a:pt x="1164735" y="19296"/>
                    </a:cubicBezTo>
                    <a:lnTo>
                      <a:pt x="1123826" y="43808"/>
                    </a:lnTo>
                    <a:lnTo>
                      <a:pt x="1195047" y="2732"/>
                    </a:lnTo>
                    <a:cubicBezTo>
                      <a:pt x="1200006" y="-200"/>
                      <a:pt x="1206404" y="1444"/>
                      <a:pt x="1209337" y="6404"/>
                    </a:cubicBezTo>
                    <a:cubicBezTo>
                      <a:pt x="1212269" y="11364"/>
                      <a:pt x="1210625" y="17762"/>
                      <a:pt x="1205665" y="20694"/>
                    </a:cubicBezTo>
                    <a:lnTo>
                      <a:pt x="907556" y="200811"/>
                    </a:lnTo>
                    <a:lnTo>
                      <a:pt x="1214218" y="23761"/>
                    </a:lnTo>
                    <a:cubicBezTo>
                      <a:pt x="1219251" y="20957"/>
                      <a:pt x="1225603" y="22764"/>
                      <a:pt x="1228406" y="27797"/>
                    </a:cubicBezTo>
                    <a:cubicBezTo>
                      <a:pt x="1231112" y="32654"/>
                      <a:pt x="1229533" y="38779"/>
                      <a:pt x="1224816" y="41722"/>
                    </a:cubicBezTo>
                    <a:lnTo>
                      <a:pt x="1015451" y="167662"/>
                    </a:lnTo>
                    <a:lnTo>
                      <a:pt x="1214239" y="52925"/>
                    </a:lnTo>
                    <a:cubicBezTo>
                      <a:pt x="1219300" y="50173"/>
                      <a:pt x="1225633" y="52044"/>
                      <a:pt x="1228386" y="57105"/>
                    </a:cubicBezTo>
                    <a:cubicBezTo>
                      <a:pt x="1230997" y="61908"/>
                      <a:pt x="1229458" y="67912"/>
                      <a:pt x="1224857" y="70865"/>
                    </a:cubicBezTo>
                    <a:lnTo>
                      <a:pt x="822234" y="315402"/>
                    </a:lnTo>
                    <a:lnTo>
                      <a:pt x="1214427" y="89036"/>
                    </a:lnTo>
                    <a:cubicBezTo>
                      <a:pt x="1219505" y="86315"/>
                      <a:pt x="1225826" y="88227"/>
                      <a:pt x="1228547" y="93305"/>
                    </a:cubicBezTo>
                    <a:cubicBezTo>
                      <a:pt x="1231113" y="98095"/>
                      <a:pt x="1229571" y="104053"/>
                      <a:pt x="1225003" y="106997"/>
                    </a:cubicBezTo>
                    <a:lnTo>
                      <a:pt x="1170764" y="139520"/>
                    </a:lnTo>
                    <a:lnTo>
                      <a:pt x="1214239" y="114215"/>
                    </a:lnTo>
                    <a:cubicBezTo>
                      <a:pt x="1219272" y="111412"/>
                      <a:pt x="1225624" y="113219"/>
                      <a:pt x="1228427" y="118252"/>
                    </a:cubicBezTo>
                    <a:cubicBezTo>
                      <a:pt x="1231133" y="123108"/>
                      <a:pt x="1229553" y="129234"/>
                      <a:pt x="1224837" y="132177"/>
                    </a:cubicBezTo>
                    <a:lnTo>
                      <a:pt x="982344" y="278206"/>
                    </a:lnTo>
                    <a:lnTo>
                      <a:pt x="1214239" y="144360"/>
                    </a:lnTo>
                    <a:cubicBezTo>
                      <a:pt x="1219272" y="141557"/>
                      <a:pt x="1225624" y="143364"/>
                      <a:pt x="1228427" y="148396"/>
                    </a:cubicBezTo>
                    <a:cubicBezTo>
                      <a:pt x="1231133" y="153253"/>
                      <a:pt x="1229553" y="159378"/>
                      <a:pt x="1224837" y="162322"/>
                    </a:cubicBezTo>
                    <a:lnTo>
                      <a:pt x="954474" y="325374"/>
                    </a:lnTo>
                    <a:lnTo>
                      <a:pt x="1214239" y="175402"/>
                    </a:lnTo>
                    <a:cubicBezTo>
                      <a:pt x="1219349" y="172743"/>
                      <a:pt x="1225648" y="174730"/>
                      <a:pt x="1228307" y="179840"/>
                    </a:cubicBezTo>
                    <a:cubicBezTo>
                      <a:pt x="1230761" y="184556"/>
                      <a:pt x="1229275" y="190363"/>
                      <a:pt x="1224857" y="193321"/>
                    </a:cubicBezTo>
                    <a:lnTo>
                      <a:pt x="776672" y="466292"/>
                    </a:lnTo>
                    <a:lnTo>
                      <a:pt x="1214239" y="213682"/>
                    </a:lnTo>
                    <a:cubicBezTo>
                      <a:pt x="1219335" y="210996"/>
                      <a:pt x="1225644" y="212950"/>
                      <a:pt x="1228330" y="218047"/>
                    </a:cubicBezTo>
                    <a:cubicBezTo>
                      <a:pt x="1230820" y="222771"/>
                      <a:pt x="1229339" y="228613"/>
                      <a:pt x="1224899" y="231581"/>
                    </a:cubicBezTo>
                    <a:lnTo>
                      <a:pt x="652402" y="583783"/>
                    </a:lnTo>
                    <a:lnTo>
                      <a:pt x="1214239" y="259431"/>
                    </a:lnTo>
                    <a:cubicBezTo>
                      <a:pt x="1219335" y="256745"/>
                      <a:pt x="1225644" y="258699"/>
                      <a:pt x="1228330" y="263796"/>
                    </a:cubicBezTo>
                    <a:cubicBezTo>
                      <a:pt x="1230820" y="268520"/>
                      <a:pt x="1229339" y="274362"/>
                      <a:pt x="1224899" y="277330"/>
                    </a:cubicBezTo>
                    <a:lnTo>
                      <a:pt x="671072" y="617474"/>
                    </a:lnTo>
                    <a:lnTo>
                      <a:pt x="1214239" y="303887"/>
                    </a:lnTo>
                    <a:cubicBezTo>
                      <a:pt x="1219320" y="301171"/>
                      <a:pt x="1225639" y="303088"/>
                      <a:pt x="1228355" y="308169"/>
                    </a:cubicBezTo>
                    <a:cubicBezTo>
                      <a:pt x="1230899" y="312930"/>
                      <a:pt x="1229391" y="318845"/>
                      <a:pt x="1224878" y="321806"/>
                    </a:cubicBezTo>
                    <a:lnTo>
                      <a:pt x="726292" y="626841"/>
                    </a:lnTo>
                    <a:lnTo>
                      <a:pt x="1214239" y="345213"/>
                    </a:lnTo>
                    <a:cubicBezTo>
                      <a:pt x="1219300" y="342461"/>
                      <a:pt x="1225633" y="344332"/>
                      <a:pt x="1228386" y="349393"/>
                    </a:cubicBezTo>
                    <a:cubicBezTo>
                      <a:pt x="1230997" y="354196"/>
                      <a:pt x="1229458" y="360200"/>
                      <a:pt x="1224857" y="363154"/>
                    </a:cubicBezTo>
                    <a:lnTo>
                      <a:pt x="810948" y="615221"/>
                    </a:lnTo>
                    <a:lnTo>
                      <a:pt x="1214239" y="382367"/>
                    </a:lnTo>
                    <a:cubicBezTo>
                      <a:pt x="1219300" y="379615"/>
                      <a:pt x="1225633" y="381486"/>
                      <a:pt x="1228386" y="386547"/>
                    </a:cubicBezTo>
                    <a:cubicBezTo>
                      <a:pt x="1230997" y="391350"/>
                      <a:pt x="1229458" y="397354"/>
                      <a:pt x="1224857" y="400308"/>
                    </a:cubicBezTo>
                    <a:lnTo>
                      <a:pt x="891076" y="603163"/>
                    </a:lnTo>
                    <a:lnTo>
                      <a:pt x="1214239" y="416705"/>
                    </a:lnTo>
                    <a:cubicBezTo>
                      <a:pt x="1219285" y="413925"/>
                      <a:pt x="1225629" y="415763"/>
                      <a:pt x="1228408" y="420809"/>
                    </a:cubicBezTo>
                    <a:cubicBezTo>
                      <a:pt x="1231043" y="425594"/>
                      <a:pt x="1229540" y="431602"/>
                      <a:pt x="1224962" y="434583"/>
                    </a:cubicBezTo>
                    <a:lnTo>
                      <a:pt x="720576" y="748400"/>
                    </a:lnTo>
                    <a:lnTo>
                      <a:pt x="1214239" y="463392"/>
                    </a:lnTo>
                    <a:cubicBezTo>
                      <a:pt x="1219244" y="460540"/>
                      <a:pt x="1225614" y="462285"/>
                      <a:pt x="1228466" y="467291"/>
                    </a:cubicBezTo>
                    <a:cubicBezTo>
                      <a:pt x="1231248" y="472174"/>
                      <a:pt x="1229662" y="478383"/>
                      <a:pt x="1224878" y="481333"/>
                    </a:cubicBezTo>
                    <a:lnTo>
                      <a:pt x="982470" y="629136"/>
                    </a:lnTo>
                    <a:lnTo>
                      <a:pt x="1214239" y="495352"/>
                    </a:lnTo>
                    <a:cubicBezTo>
                      <a:pt x="1219320" y="492636"/>
                      <a:pt x="1225639" y="494554"/>
                      <a:pt x="1228355" y="499634"/>
                    </a:cubicBezTo>
                    <a:cubicBezTo>
                      <a:pt x="1230899" y="504395"/>
                      <a:pt x="1229391" y="510310"/>
                      <a:pt x="1224878" y="513272"/>
                    </a:cubicBezTo>
                    <a:lnTo>
                      <a:pt x="984973" y="660219"/>
                    </a:lnTo>
                    <a:lnTo>
                      <a:pt x="1214239" y="527812"/>
                    </a:lnTo>
                    <a:cubicBezTo>
                      <a:pt x="1219187" y="524863"/>
                      <a:pt x="1225590" y="526483"/>
                      <a:pt x="1228539" y="531432"/>
                    </a:cubicBezTo>
                    <a:cubicBezTo>
                      <a:pt x="1231489" y="536380"/>
                      <a:pt x="1229868" y="542783"/>
                      <a:pt x="1224920" y="545732"/>
                    </a:cubicBezTo>
                    <a:lnTo>
                      <a:pt x="954411" y="712790"/>
                    </a:lnTo>
                    <a:lnTo>
                      <a:pt x="1214239" y="562734"/>
                    </a:lnTo>
                    <a:cubicBezTo>
                      <a:pt x="1219335" y="560048"/>
                      <a:pt x="1225644" y="562002"/>
                      <a:pt x="1228330" y="567098"/>
                    </a:cubicBezTo>
                    <a:cubicBezTo>
                      <a:pt x="1230820" y="571823"/>
                      <a:pt x="1229339" y="577665"/>
                      <a:pt x="1224899" y="580633"/>
                    </a:cubicBezTo>
                    <a:lnTo>
                      <a:pt x="1073529" y="673508"/>
                    </a:lnTo>
                    <a:lnTo>
                      <a:pt x="1214239" y="592357"/>
                    </a:lnTo>
                    <a:cubicBezTo>
                      <a:pt x="1219335" y="589671"/>
                      <a:pt x="1225644" y="591625"/>
                      <a:pt x="1228330" y="596721"/>
                    </a:cubicBezTo>
                    <a:cubicBezTo>
                      <a:pt x="1230820" y="601446"/>
                      <a:pt x="1229339" y="607288"/>
                      <a:pt x="1224899" y="610256"/>
                    </a:cubicBezTo>
                    <a:lnTo>
                      <a:pt x="1127289" y="670128"/>
                    </a:lnTo>
                    <a:lnTo>
                      <a:pt x="1214239" y="619936"/>
                    </a:lnTo>
                    <a:cubicBezTo>
                      <a:pt x="1219285" y="617157"/>
                      <a:pt x="1225629" y="618994"/>
                      <a:pt x="1228408" y="624040"/>
                    </a:cubicBezTo>
                    <a:cubicBezTo>
                      <a:pt x="1231043" y="628825"/>
                      <a:pt x="1229540" y="634833"/>
                      <a:pt x="1224962" y="637814"/>
                    </a:cubicBezTo>
                    <a:lnTo>
                      <a:pt x="1028719" y="760291"/>
                    </a:lnTo>
                    <a:lnTo>
                      <a:pt x="1214239" y="653189"/>
                    </a:lnTo>
                    <a:cubicBezTo>
                      <a:pt x="1219335" y="650503"/>
                      <a:pt x="1225644" y="652457"/>
                      <a:pt x="1228330" y="657553"/>
                    </a:cubicBezTo>
                    <a:cubicBezTo>
                      <a:pt x="1230820" y="662278"/>
                      <a:pt x="1229339" y="668120"/>
                      <a:pt x="1224899" y="671088"/>
                    </a:cubicBezTo>
                    <a:lnTo>
                      <a:pt x="1209524" y="680538"/>
                    </a:lnTo>
                    <a:lnTo>
                      <a:pt x="1214239" y="677847"/>
                    </a:lnTo>
                    <a:cubicBezTo>
                      <a:pt x="1219302" y="675099"/>
                      <a:pt x="1225634" y="676975"/>
                      <a:pt x="1228382" y="682038"/>
                    </a:cubicBezTo>
                    <a:cubicBezTo>
                      <a:pt x="1230932" y="686736"/>
                      <a:pt x="1229518" y="692601"/>
                      <a:pt x="1225108" y="695621"/>
                    </a:cubicBezTo>
                    <a:lnTo>
                      <a:pt x="968993" y="861635"/>
                    </a:lnTo>
                    <a:lnTo>
                      <a:pt x="1214239" y="720049"/>
                    </a:lnTo>
                    <a:cubicBezTo>
                      <a:pt x="1219334" y="717362"/>
                      <a:pt x="1225644" y="719314"/>
                      <a:pt x="1228331" y="724409"/>
                    </a:cubicBezTo>
                    <a:cubicBezTo>
                      <a:pt x="1230810" y="729110"/>
                      <a:pt x="1229359" y="734923"/>
                      <a:pt x="1224962" y="737907"/>
                    </a:cubicBezTo>
                    <a:lnTo>
                      <a:pt x="1176584" y="768176"/>
                    </a:lnTo>
                    <a:lnTo>
                      <a:pt x="1214135" y="746460"/>
                    </a:lnTo>
                    <a:cubicBezTo>
                      <a:pt x="1219202" y="743720"/>
                      <a:pt x="1225531" y="745606"/>
                      <a:pt x="1228271" y="750674"/>
                    </a:cubicBezTo>
                    <a:cubicBezTo>
                      <a:pt x="1230775" y="755304"/>
                      <a:pt x="1229436" y="761074"/>
                      <a:pt x="1225149" y="764129"/>
                    </a:cubicBezTo>
                    <a:lnTo>
                      <a:pt x="1012072" y="906946"/>
                    </a:lnTo>
                    <a:lnTo>
                      <a:pt x="1214239" y="790123"/>
                    </a:lnTo>
                    <a:cubicBezTo>
                      <a:pt x="1219255" y="787290"/>
                      <a:pt x="1225618" y="789060"/>
                      <a:pt x="1228450" y="794077"/>
                    </a:cubicBezTo>
                    <a:cubicBezTo>
                      <a:pt x="1231084" y="798741"/>
                      <a:pt x="1229757" y="804642"/>
                      <a:pt x="1225379" y="807730"/>
                    </a:cubicBezTo>
                    <a:lnTo>
                      <a:pt x="1040986" y="934984"/>
                    </a:lnTo>
                    <a:lnTo>
                      <a:pt x="1214239" y="834974"/>
                    </a:lnTo>
                    <a:cubicBezTo>
                      <a:pt x="1219306" y="832234"/>
                      <a:pt x="1225635" y="834121"/>
                      <a:pt x="1228375" y="839188"/>
                    </a:cubicBezTo>
                    <a:cubicBezTo>
                      <a:pt x="1230879" y="843819"/>
                      <a:pt x="1229540" y="849589"/>
                      <a:pt x="1225254" y="852644"/>
                    </a:cubicBezTo>
                    <a:lnTo>
                      <a:pt x="1141308" y="908970"/>
                    </a:lnTo>
                    <a:lnTo>
                      <a:pt x="1214322" y="866850"/>
                    </a:lnTo>
                    <a:cubicBezTo>
                      <a:pt x="1219321" y="863987"/>
                      <a:pt x="1225694" y="865717"/>
                      <a:pt x="1228558" y="870716"/>
                    </a:cubicBezTo>
                    <a:cubicBezTo>
                      <a:pt x="1231164" y="875263"/>
                      <a:pt x="1229990" y="881037"/>
                      <a:pt x="1225817" y="884207"/>
                    </a:cubicBezTo>
                    <a:lnTo>
                      <a:pt x="1099773" y="979335"/>
                    </a:lnTo>
                    <a:lnTo>
                      <a:pt x="1214239" y="913204"/>
                    </a:lnTo>
                    <a:cubicBezTo>
                      <a:pt x="1219238" y="910341"/>
                      <a:pt x="1225611" y="912072"/>
                      <a:pt x="1228474" y="917071"/>
                    </a:cubicBezTo>
                    <a:cubicBezTo>
                      <a:pt x="1231099" y="921652"/>
                      <a:pt x="1229886" y="927472"/>
                      <a:pt x="1225650" y="930624"/>
                    </a:cubicBezTo>
                    <a:lnTo>
                      <a:pt x="1169825" y="971866"/>
                    </a:lnTo>
                    <a:lnTo>
                      <a:pt x="1214239" y="946249"/>
                    </a:lnTo>
                    <a:cubicBezTo>
                      <a:pt x="1219265" y="943433"/>
                      <a:pt x="1225621" y="945225"/>
                      <a:pt x="1228437" y="950251"/>
                    </a:cubicBezTo>
                    <a:cubicBezTo>
                      <a:pt x="1230915" y="954674"/>
                      <a:pt x="1229853" y="960238"/>
                      <a:pt x="1225921" y="963438"/>
                    </a:cubicBezTo>
                    <a:lnTo>
                      <a:pt x="1188121" y="993521"/>
                    </a:lnTo>
                    <a:lnTo>
                      <a:pt x="1214239" y="978459"/>
                    </a:lnTo>
                    <a:cubicBezTo>
                      <a:pt x="1219237" y="975594"/>
                      <a:pt x="1225611" y="977322"/>
                      <a:pt x="1228476" y="982320"/>
                    </a:cubicBezTo>
                    <a:cubicBezTo>
                      <a:pt x="1230742" y="986272"/>
                      <a:pt x="1230180" y="991238"/>
                      <a:pt x="1227090" y="994584"/>
                    </a:cubicBezTo>
                    <a:lnTo>
                      <a:pt x="1194713" y="1029339"/>
                    </a:lnTo>
                    <a:lnTo>
                      <a:pt x="1211736" y="1019597"/>
                    </a:lnTo>
                    <a:cubicBezTo>
                      <a:pt x="1216743" y="1016750"/>
                      <a:pt x="1223111" y="1018501"/>
                      <a:pt x="1225959" y="1023509"/>
                    </a:cubicBezTo>
                    <a:cubicBezTo>
                      <a:pt x="1228779" y="1028470"/>
                      <a:pt x="1227089" y="1034777"/>
                      <a:pt x="1222166" y="1037663"/>
                    </a:cubicBezTo>
                    <a:lnTo>
                      <a:pt x="1144854" y="1082181"/>
                    </a:lnTo>
                    <a:cubicBezTo>
                      <a:pt x="1139871" y="1085071"/>
                      <a:pt x="1133488" y="1083374"/>
                      <a:pt x="1130598" y="1078391"/>
                    </a:cubicBezTo>
                    <a:cubicBezTo>
                      <a:pt x="1128297" y="1074422"/>
                      <a:pt x="1128859" y="1069415"/>
                      <a:pt x="1131983" y="1066055"/>
                    </a:cubicBezTo>
                    <a:lnTo>
                      <a:pt x="1164380" y="1031280"/>
                    </a:lnTo>
                    <a:lnTo>
                      <a:pt x="1076137" y="1082181"/>
                    </a:lnTo>
                    <a:cubicBezTo>
                      <a:pt x="1071133" y="1085035"/>
                      <a:pt x="1064763" y="1083292"/>
                      <a:pt x="1061909" y="1078287"/>
                    </a:cubicBezTo>
                    <a:cubicBezTo>
                      <a:pt x="1059371" y="1073837"/>
                      <a:pt x="1060441" y="1068202"/>
                      <a:pt x="1064434" y="1064991"/>
                    </a:cubicBezTo>
                    <a:lnTo>
                      <a:pt x="1102297" y="1034930"/>
                    </a:lnTo>
                    <a:lnTo>
                      <a:pt x="1020479" y="1082181"/>
                    </a:lnTo>
                    <a:cubicBezTo>
                      <a:pt x="1015480" y="1085045"/>
                      <a:pt x="1009107" y="1083314"/>
                      <a:pt x="1006243" y="1078315"/>
                    </a:cubicBezTo>
                    <a:cubicBezTo>
                      <a:pt x="1003619" y="1073734"/>
                      <a:pt x="1004832" y="1067914"/>
                      <a:pt x="1009068" y="1064762"/>
                    </a:cubicBezTo>
                    <a:lnTo>
                      <a:pt x="1064851" y="1023540"/>
                    </a:lnTo>
                    <a:lnTo>
                      <a:pt x="963235" y="1082181"/>
                    </a:lnTo>
                    <a:cubicBezTo>
                      <a:pt x="958212" y="1085001"/>
                      <a:pt x="951854" y="1083214"/>
                      <a:pt x="949034" y="1078190"/>
                    </a:cubicBezTo>
                    <a:cubicBezTo>
                      <a:pt x="946501" y="1073675"/>
                      <a:pt x="947662" y="1067986"/>
                      <a:pt x="951762" y="1064825"/>
                    </a:cubicBezTo>
                    <a:lnTo>
                      <a:pt x="1077660" y="969864"/>
                    </a:lnTo>
                    <a:lnTo>
                      <a:pt x="883065" y="1082181"/>
                    </a:lnTo>
                    <a:cubicBezTo>
                      <a:pt x="878026" y="1084972"/>
                      <a:pt x="871678" y="1083150"/>
                      <a:pt x="868887" y="1078111"/>
                    </a:cubicBezTo>
                    <a:cubicBezTo>
                      <a:pt x="866301" y="1073441"/>
                      <a:pt x="867657" y="1067573"/>
                      <a:pt x="872030" y="1064512"/>
                    </a:cubicBezTo>
                    <a:lnTo>
                      <a:pt x="955976" y="1008186"/>
                    </a:lnTo>
                    <a:lnTo>
                      <a:pt x="827887" y="1082181"/>
                    </a:lnTo>
                    <a:cubicBezTo>
                      <a:pt x="822831" y="1084942"/>
                      <a:pt x="816494" y="1083082"/>
                      <a:pt x="813733" y="1078026"/>
                    </a:cubicBezTo>
                    <a:cubicBezTo>
                      <a:pt x="811222" y="1073427"/>
                      <a:pt x="812512" y="1067680"/>
                      <a:pt x="816747" y="1064595"/>
                    </a:cubicBezTo>
                    <a:lnTo>
                      <a:pt x="1001036" y="937257"/>
                    </a:lnTo>
                    <a:lnTo>
                      <a:pt x="749991" y="1082181"/>
                    </a:lnTo>
                    <a:cubicBezTo>
                      <a:pt x="744923" y="1084921"/>
                      <a:pt x="738594" y="1083035"/>
                      <a:pt x="735854" y="1077967"/>
                    </a:cubicBezTo>
                    <a:cubicBezTo>
                      <a:pt x="733351" y="1073337"/>
                      <a:pt x="734689" y="1067567"/>
                      <a:pt x="738976" y="1064512"/>
                    </a:cubicBezTo>
                    <a:lnTo>
                      <a:pt x="952116" y="921820"/>
                    </a:lnTo>
                    <a:lnTo>
                      <a:pt x="674348" y="1082181"/>
                    </a:lnTo>
                    <a:cubicBezTo>
                      <a:pt x="669282" y="1084925"/>
                      <a:pt x="662952" y="1083043"/>
                      <a:pt x="660208" y="1077978"/>
                    </a:cubicBezTo>
                    <a:cubicBezTo>
                      <a:pt x="657638" y="1073233"/>
                      <a:pt x="659111" y="1067312"/>
                      <a:pt x="663604" y="1064324"/>
                    </a:cubicBezTo>
                    <a:lnTo>
                      <a:pt x="712148" y="1033971"/>
                    </a:lnTo>
                    <a:lnTo>
                      <a:pt x="628599" y="1082181"/>
                    </a:lnTo>
                    <a:cubicBezTo>
                      <a:pt x="623570" y="1084991"/>
                      <a:pt x="617215" y="1083192"/>
                      <a:pt x="614405" y="1078163"/>
                    </a:cubicBezTo>
                    <a:cubicBezTo>
                      <a:pt x="611754" y="1073418"/>
                      <a:pt x="613191" y="1067431"/>
                      <a:pt x="617709" y="1064407"/>
                    </a:cubicBezTo>
                    <a:lnTo>
                      <a:pt x="873782" y="898435"/>
                    </a:lnTo>
                    <a:lnTo>
                      <a:pt x="555480" y="1082181"/>
                    </a:lnTo>
                    <a:cubicBezTo>
                      <a:pt x="550416" y="1084927"/>
                      <a:pt x="544084" y="1083048"/>
                      <a:pt x="541338" y="1077984"/>
                    </a:cubicBezTo>
                    <a:cubicBezTo>
                      <a:pt x="538751" y="1073212"/>
                      <a:pt x="540256" y="1067253"/>
                      <a:pt x="544799" y="1064282"/>
                    </a:cubicBezTo>
                    <a:lnTo>
                      <a:pt x="559798" y="1055082"/>
                    </a:lnTo>
                    <a:lnTo>
                      <a:pt x="512881" y="1082181"/>
                    </a:lnTo>
                    <a:cubicBezTo>
                      <a:pt x="507816" y="1084925"/>
                      <a:pt x="501485" y="1083043"/>
                      <a:pt x="498741" y="1077978"/>
                    </a:cubicBezTo>
                    <a:cubicBezTo>
                      <a:pt x="496171" y="1073233"/>
                      <a:pt x="497644" y="1067312"/>
                      <a:pt x="502137" y="1064324"/>
                    </a:cubicBezTo>
                    <a:lnTo>
                      <a:pt x="698442" y="941805"/>
                    </a:lnTo>
                    <a:lnTo>
                      <a:pt x="455220" y="1082181"/>
                    </a:lnTo>
                    <a:cubicBezTo>
                      <a:pt x="450124" y="1084867"/>
                      <a:pt x="443815" y="1082913"/>
                      <a:pt x="441129" y="1077817"/>
                    </a:cubicBezTo>
                    <a:cubicBezTo>
                      <a:pt x="438640" y="1073092"/>
                      <a:pt x="440120" y="1067250"/>
                      <a:pt x="444560" y="1064282"/>
                    </a:cubicBezTo>
                    <a:lnTo>
                      <a:pt x="542087" y="1004494"/>
                    </a:lnTo>
                    <a:lnTo>
                      <a:pt x="407448" y="1082181"/>
                    </a:lnTo>
                    <a:cubicBezTo>
                      <a:pt x="402384" y="1084927"/>
                      <a:pt x="396052" y="1083048"/>
                      <a:pt x="393306" y="1077984"/>
                    </a:cubicBezTo>
                    <a:cubicBezTo>
                      <a:pt x="390719" y="1073212"/>
                      <a:pt x="392224" y="1067253"/>
                      <a:pt x="396767" y="1064282"/>
                    </a:cubicBezTo>
                    <a:lnTo>
                      <a:pt x="548345" y="971303"/>
                    </a:lnTo>
                    <a:lnTo>
                      <a:pt x="356233" y="1082181"/>
                    </a:lnTo>
                    <a:cubicBezTo>
                      <a:pt x="351214" y="1085009"/>
                      <a:pt x="344853" y="1083232"/>
                      <a:pt x="342026" y="1078213"/>
                    </a:cubicBezTo>
                    <a:cubicBezTo>
                      <a:pt x="339301" y="1073377"/>
                      <a:pt x="340842" y="1067253"/>
                      <a:pt x="345531" y="1064282"/>
                    </a:cubicBezTo>
                    <a:lnTo>
                      <a:pt x="616144" y="897183"/>
                    </a:lnTo>
                    <a:lnTo>
                      <a:pt x="295631" y="1082181"/>
                    </a:lnTo>
                    <a:cubicBezTo>
                      <a:pt x="290589" y="1084969"/>
                      <a:pt x="284243" y="1083141"/>
                      <a:pt x="281456" y="1078100"/>
                    </a:cubicBezTo>
                    <a:cubicBezTo>
                      <a:pt x="278792" y="1073282"/>
                      <a:pt x="280331" y="1067224"/>
                      <a:pt x="284971" y="1064261"/>
                    </a:cubicBezTo>
                    <a:lnTo>
                      <a:pt x="524876" y="917377"/>
                    </a:lnTo>
                    <a:lnTo>
                      <a:pt x="239389" y="1082181"/>
                    </a:lnTo>
                    <a:cubicBezTo>
                      <a:pt x="237820" y="1083125"/>
                      <a:pt x="236026" y="1083630"/>
                      <a:pt x="234194" y="1083642"/>
                    </a:cubicBezTo>
                    <a:close/>
                  </a:path>
                </a:pathLst>
              </a:custGeom>
              <a:solidFill>
                <a:schemeClr val="bg1"/>
              </a:solidFill>
              <a:ln w="207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43" name="Freeform: Shape 42">
                <a:extLst>
                  <a:ext uri="{FF2B5EF4-FFF2-40B4-BE49-F238E27FC236}">
                    <a16:creationId xmlns:a16="http://schemas.microsoft.com/office/drawing/2014/main" id="{9C679A19-7F0F-98CA-32C9-92B3E6ABB910}"/>
                  </a:ext>
                </a:extLst>
              </p:cNvPr>
              <p:cNvSpPr/>
              <p:nvPr/>
            </p:nvSpPr>
            <p:spPr>
              <a:xfrm>
                <a:off x="7607601" y="1923292"/>
                <a:ext cx="1230109" cy="187101"/>
              </a:xfrm>
              <a:custGeom>
                <a:avLst/>
                <a:gdLst>
                  <a:gd name="connsiteX0" fmla="*/ 59567 w 1230109"/>
                  <a:gd name="connsiteY0" fmla="*/ 187101 h 187101"/>
                  <a:gd name="connsiteX1" fmla="*/ 49112 w 1230109"/>
                  <a:gd name="connsiteY1" fmla="*/ 176695 h 187101"/>
                  <a:gd name="connsiteX2" fmla="*/ 53121 w 1230109"/>
                  <a:gd name="connsiteY2" fmla="*/ 168451 h 187101"/>
                  <a:gd name="connsiteX3" fmla="*/ 149375 w 1230109"/>
                  <a:gd name="connsiteY3" fmla="*/ 92892 h 187101"/>
                  <a:gd name="connsiteX4" fmla="*/ 15675 w 1230109"/>
                  <a:gd name="connsiteY4" fmla="*/ 170100 h 187101"/>
                  <a:gd name="connsiteX5" fmla="*/ 1414 w 1230109"/>
                  <a:gd name="connsiteY5" fmla="*/ 166326 h 187101"/>
                  <a:gd name="connsiteX6" fmla="*/ 3846 w 1230109"/>
                  <a:gd name="connsiteY6" fmla="*/ 152993 h 187101"/>
                  <a:gd name="connsiteX7" fmla="*/ 88835 w 1230109"/>
                  <a:gd name="connsiteY7" fmla="*/ 83358 h 187101"/>
                  <a:gd name="connsiteX8" fmla="*/ 15675 w 1230109"/>
                  <a:gd name="connsiteY8" fmla="*/ 125602 h 187101"/>
                  <a:gd name="connsiteX9" fmla="*/ 1510 w 1230109"/>
                  <a:gd name="connsiteY9" fmla="*/ 121484 h 187101"/>
                  <a:gd name="connsiteX10" fmla="*/ 3158 w 1230109"/>
                  <a:gd name="connsiteY10" fmla="*/ 109205 h 187101"/>
                  <a:gd name="connsiteX11" fmla="*/ 53225 w 1230109"/>
                  <a:gd name="connsiteY11" fmla="*/ 59138 h 187101"/>
                  <a:gd name="connsiteX12" fmla="*/ 15675 w 1230109"/>
                  <a:gd name="connsiteY12" fmla="*/ 80750 h 187101"/>
                  <a:gd name="connsiteX13" fmla="*/ 1511 w 1230109"/>
                  <a:gd name="connsiteY13" fmla="*/ 76628 h 187101"/>
                  <a:gd name="connsiteX14" fmla="*/ 2741 w 1230109"/>
                  <a:gd name="connsiteY14" fmla="*/ 64812 h 187101"/>
                  <a:gd name="connsiteX15" fmla="*/ 20014 w 1230109"/>
                  <a:gd name="connsiteY15" fmla="*/ 45662 h 187101"/>
                  <a:gd name="connsiteX16" fmla="*/ 12431 w 1230109"/>
                  <a:gd name="connsiteY16" fmla="*/ 33008 h 187101"/>
                  <a:gd name="connsiteX17" fmla="*/ 17406 w 1230109"/>
                  <a:gd name="connsiteY17" fmla="*/ 26469 h 187101"/>
                  <a:gd name="connsiteX18" fmla="*/ 60151 w 1230109"/>
                  <a:gd name="connsiteY18" fmla="*/ 1853 h 187101"/>
                  <a:gd name="connsiteX19" fmla="*/ 74396 w 1230109"/>
                  <a:gd name="connsiteY19" fmla="*/ 5684 h 187101"/>
                  <a:gd name="connsiteX20" fmla="*/ 73106 w 1230109"/>
                  <a:gd name="connsiteY20" fmla="*/ 17874 h 187101"/>
                  <a:gd name="connsiteX21" fmla="*/ 62342 w 1230109"/>
                  <a:gd name="connsiteY21" fmla="*/ 29828 h 187101"/>
                  <a:gd name="connsiteX22" fmla="*/ 111616 w 1230109"/>
                  <a:gd name="connsiteY22" fmla="*/ 1436 h 187101"/>
                  <a:gd name="connsiteX23" fmla="*/ 125781 w 1230109"/>
                  <a:gd name="connsiteY23" fmla="*/ 5554 h 187101"/>
                  <a:gd name="connsiteX24" fmla="*/ 124133 w 1230109"/>
                  <a:gd name="connsiteY24" fmla="*/ 17833 h 187101"/>
                  <a:gd name="connsiteX25" fmla="*/ 74066 w 1230109"/>
                  <a:gd name="connsiteY25" fmla="*/ 67900 h 187101"/>
                  <a:gd name="connsiteX26" fmla="*/ 189116 w 1230109"/>
                  <a:gd name="connsiteY26" fmla="*/ 1436 h 187101"/>
                  <a:gd name="connsiteX27" fmla="*/ 203341 w 1230109"/>
                  <a:gd name="connsiteY27" fmla="*/ 5342 h 187101"/>
                  <a:gd name="connsiteX28" fmla="*/ 200944 w 1230109"/>
                  <a:gd name="connsiteY28" fmla="*/ 18521 h 187101"/>
                  <a:gd name="connsiteX29" fmla="*/ 115955 w 1230109"/>
                  <a:gd name="connsiteY29" fmla="*/ 88114 h 187101"/>
                  <a:gd name="connsiteX30" fmla="*/ 266178 w 1230109"/>
                  <a:gd name="connsiteY30" fmla="*/ 1436 h 187101"/>
                  <a:gd name="connsiteX31" fmla="*/ 280422 w 1230109"/>
                  <a:gd name="connsiteY31" fmla="*/ 5269 h 187101"/>
                  <a:gd name="connsiteX32" fmla="*/ 277839 w 1230109"/>
                  <a:gd name="connsiteY32" fmla="*/ 18667 h 187101"/>
                  <a:gd name="connsiteX33" fmla="*/ 181564 w 1230109"/>
                  <a:gd name="connsiteY33" fmla="*/ 94164 h 187101"/>
                  <a:gd name="connsiteX34" fmla="*/ 342280 w 1230109"/>
                  <a:gd name="connsiteY34" fmla="*/ 1436 h 187101"/>
                  <a:gd name="connsiteX35" fmla="*/ 356481 w 1230109"/>
                  <a:gd name="connsiteY35" fmla="*/ 5427 h 187101"/>
                  <a:gd name="connsiteX36" fmla="*/ 353754 w 1230109"/>
                  <a:gd name="connsiteY36" fmla="*/ 18792 h 187101"/>
                  <a:gd name="connsiteX37" fmla="*/ 270496 w 1230109"/>
                  <a:gd name="connsiteY37" fmla="*/ 81376 h 187101"/>
                  <a:gd name="connsiteX38" fmla="*/ 408932 w 1230109"/>
                  <a:gd name="connsiteY38" fmla="*/ 1436 h 187101"/>
                  <a:gd name="connsiteX39" fmla="*/ 423160 w 1230109"/>
                  <a:gd name="connsiteY39" fmla="*/ 5329 h 187101"/>
                  <a:gd name="connsiteX40" fmla="*/ 420635 w 1230109"/>
                  <a:gd name="connsiteY40" fmla="*/ 18625 h 187101"/>
                  <a:gd name="connsiteX41" fmla="*/ 322003 w 1230109"/>
                  <a:gd name="connsiteY41" fmla="*/ 96855 h 187101"/>
                  <a:gd name="connsiteX42" fmla="*/ 487391 w 1230109"/>
                  <a:gd name="connsiteY42" fmla="*/ 1436 h 187101"/>
                  <a:gd name="connsiteX43" fmla="*/ 501615 w 1230109"/>
                  <a:gd name="connsiteY43" fmla="*/ 5345 h 187101"/>
                  <a:gd name="connsiteX44" fmla="*/ 498740 w 1230109"/>
                  <a:gd name="connsiteY44" fmla="*/ 18897 h 187101"/>
                  <a:gd name="connsiteX45" fmla="*/ 429146 w 1230109"/>
                  <a:gd name="connsiteY45" fmla="*/ 69569 h 187101"/>
                  <a:gd name="connsiteX46" fmla="*/ 547284 w 1230109"/>
                  <a:gd name="connsiteY46" fmla="*/ 1436 h 187101"/>
                  <a:gd name="connsiteX47" fmla="*/ 561474 w 1230109"/>
                  <a:gd name="connsiteY47" fmla="*/ 5468 h 187101"/>
                  <a:gd name="connsiteX48" fmla="*/ 558883 w 1230109"/>
                  <a:gd name="connsiteY48" fmla="*/ 18688 h 187101"/>
                  <a:gd name="connsiteX49" fmla="*/ 465362 w 1230109"/>
                  <a:gd name="connsiteY49" fmla="*/ 91285 h 187101"/>
                  <a:gd name="connsiteX50" fmla="*/ 621071 w 1230109"/>
                  <a:gd name="connsiteY50" fmla="*/ 1436 h 187101"/>
                  <a:gd name="connsiteX51" fmla="*/ 635320 w 1230109"/>
                  <a:gd name="connsiteY51" fmla="*/ 5250 h 187101"/>
                  <a:gd name="connsiteX52" fmla="*/ 632628 w 1230109"/>
                  <a:gd name="connsiteY52" fmla="*/ 18751 h 187101"/>
                  <a:gd name="connsiteX53" fmla="*/ 544322 w 1230109"/>
                  <a:gd name="connsiteY53" fmla="*/ 86049 h 187101"/>
                  <a:gd name="connsiteX54" fmla="*/ 690977 w 1230109"/>
                  <a:gd name="connsiteY54" fmla="*/ 1436 h 187101"/>
                  <a:gd name="connsiteX55" fmla="*/ 705213 w 1230109"/>
                  <a:gd name="connsiteY55" fmla="*/ 5301 h 187101"/>
                  <a:gd name="connsiteX56" fmla="*/ 702659 w 1230109"/>
                  <a:gd name="connsiteY56" fmla="*/ 18646 h 187101"/>
                  <a:gd name="connsiteX57" fmla="*/ 605863 w 1230109"/>
                  <a:gd name="connsiteY57" fmla="*/ 94874 h 187101"/>
                  <a:gd name="connsiteX58" fmla="*/ 767726 w 1230109"/>
                  <a:gd name="connsiteY58" fmla="*/ 1436 h 187101"/>
                  <a:gd name="connsiteX59" fmla="*/ 781937 w 1230109"/>
                  <a:gd name="connsiteY59" fmla="*/ 5390 h 187101"/>
                  <a:gd name="connsiteX60" fmla="*/ 779179 w 1230109"/>
                  <a:gd name="connsiteY60" fmla="*/ 18813 h 187101"/>
                  <a:gd name="connsiteX61" fmla="*/ 699029 w 1230109"/>
                  <a:gd name="connsiteY61" fmla="*/ 78623 h 187101"/>
                  <a:gd name="connsiteX62" fmla="*/ 832709 w 1230109"/>
                  <a:gd name="connsiteY62" fmla="*/ 1436 h 187101"/>
                  <a:gd name="connsiteX63" fmla="*/ 846802 w 1230109"/>
                  <a:gd name="connsiteY63" fmla="*/ 5794 h 187101"/>
                  <a:gd name="connsiteX64" fmla="*/ 844287 w 1230109"/>
                  <a:gd name="connsiteY64" fmla="*/ 18646 h 187101"/>
                  <a:gd name="connsiteX65" fmla="*/ 750015 w 1230109"/>
                  <a:gd name="connsiteY65" fmla="*/ 92162 h 187101"/>
                  <a:gd name="connsiteX66" fmla="*/ 907288 w 1230109"/>
                  <a:gd name="connsiteY66" fmla="*/ 1436 h 187101"/>
                  <a:gd name="connsiteX67" fmla="*/ 921487 w 1230109"/>
                  <a:gd name="connsiteY67" fmla="*/ 5434 h 187101"/>
                  <a:gd name="connsiteX68" fmla="*/ 918595 w 1230109"/>
                  <a:gd name="connsiteY68" fmla="*/ 18917 h 187101"/>
                  <a:gd name="connsiteX69" fmla="*/ 854718 w 1230109"/>
                  <a:gd name="connsiteY69" fmla="*/ 64979 h 187101"/>
                  <a:gd name="connsiteX70" fmla="*/ 964907 w 1230109"/>
                  <a:gd name="connsiteY70" fmla="*/ 1436 h 187101"/>
                  <a:gd name="connsiteX71" fmla="*/ 979128 w 1230109"/>
                  <a:gd name="connsiteY71" fmla="*/ 5356 h 187101"/>
                  <a:gd name="connsiteX72" fmla="*/ 976631 w 1230109"/>
                  <a:gd name="connsiteY72" fmla="*/ 18604 h 187101"/>
                  <a:gd name="connsiteX73" fmla="*/ 877206 w 1230109"/>
                  <a:gd name="connsiteY73" fmla="*/ 97961 h 187101"/>
                  <a:gd name="connsiteX74" fmla="*/ 1044556 w 1230109"/>
                  <a:gd name="connsiteY74" fmla="*/ 1436 h 187101"/>
                  <a:gd name="connsiteX75" fmla="*/ 1058784 w 1230109"/>
                  <a:gd name="connsiteY75" fmla="*/ 5329 h 187101"/>
                  <a:gd name="connsiteX76" fmla="*/ 1056259 w 1230109"/>
                  <a:gd name="connsiteY76" fmla="*/ 18625 h 187101"/>
                  <a:gd name="connsiteX77" fmla="*/ 957501 w 1230109"/>
                  <a:gd name="connsiteY77" fmla="*/ 97127 h 187101"/>
                  <a:gd name="connsiteX78" fmla="*/ 1123307 w 1230109"/>
                  <a:gd name="connsiteY78" fmla="*/ 1436 h 187101"/>
                  <a:gd name="connsiteX79" fmla="*/ 1137582 w 1230109"/>
                  <a:gd name="connsiteY79" fmla="*/ 5154 h 187101"/>
                  <a:gd name="connsiteX80" fmla="*/ 1134906 w 1230109"/>
                  <a:gd name="connsiteY80" fmla="*/ 18730 h 187101"/>
                  <a:gd name="connsiteX81" fmla="*/ 1043763 w 1230109"/>
                  <a:gd name="connsiteY81" fmla="*/ 88907 h 187101"/>
                  <a:gd name="connsiteX82" fmla="*/ 1181949 w 1230109"/>
                  <a:gd name="connsiteY82" fmla="*/ 9154 h 187101"/>
                  <a:gd name="connsiteX83" fmla="*/ 1196187 w 1230109"/>
                  <a:gd name="connsiteY83" fmla="*/ 13009 h 187101"/>
                  <a:gd name="connsiteX84" fmla="*/ 1193276 w 1230109"/>
                  <a:gd name="connsiteY84" fmla="*/ 26636 h 187101"/>
                  <a:gd name="connsiteX85" fmla="*/ 1138682 w 1230109"/>
                  <a:gd name="connsiteY85" fmla="*/ 66106 h 187101"/>
                  <a:gd name="connsiteX86" fmla="*/ 1203352 w 1230109"/>
                  <a:gd name="connsiteY86" fmla="*/ 28785 h 187101"/>
                  <a:gd name="connsiteX87" fmla="*/ 1217576 w 1230109"/>
                  <a:gd name="connsiteY87" fmla="*/ 32694 h 187101"/>
                  <a:gd name="connsiteX88" fmla="*/ 1214701 w 1230109"/>
                  <a:gd name="connsiteY88" fmla="*/ 46246 h 187101"/>
                  <a:gd name="connsiteX89" fmla="*/ 1185495 w 1230109"/>
                  <a:gd name="connsiteY89" fmla="*/ 67420 h 187101"/>
                  <a:gd name="connsiteX90" fmla="*/ 1212615 w 1230109"/>
                  <a:gd name="connsiteY90" fmla="*/ 51732 h 187101"/>
                  <a:gd name="connsiteX91" fmla="*/ 1226804 w 1230109"/>
                  <a:gd name="connsiteY91" fmla="*/ 55765 h 187101"/>
                  <a:gd name="connsiteX92" fmla="*/ 1224860 w 1230109"/>
                  <a:gd name="connsiteY92" fmla="*/ 68421 h 187101"/>
                  <a:gd name="connsiteX93" fmla="*/ 1169724 w 1230109"/>
                  <a:gd name="connsiteY93" fmla="*/ 118989 h 187101"/>
                  <a:gd name="connsiteX94" fmla="*/ 1214200 w 1230109"/>
                  <a:gd name="connsiteY94" fmla="*/ 93330 h 187101"/>
                  <a:gd name="connsiteX95" fmla="*/ 1228442 w 1230109"/>
                  <a:gd name="connsiteY95" fmla="*/ 97174 h 187101"/>
                  <a:gd name="connsiteX96" fmla="*/ 1227113 w 1230109"/>
                  <a:gd name="connsiteY96" fmla="*/ 109393 h 187101"/>
                  <a:gd name="connsiteX97" fmla="*/ 1205188 w 1230109"/>
                  <a:gd name="connsiteY97" fmla="*/ 133196 h 187101"/>
                  <a:gd name="connsiteX98" fmla="*/ 1214263 w 1230109"/>
                  <a:gd name="connsiteY98" fmla="*/ 127960 h 187101"/>
                  <a:gd name="connsiteX99" fmla="*/ 1228513 w 1230109"/>
                  <a:gd name="connsiteY99" fmla="*/ 131772 h 187101"/>
                  <a:gd name="connsiteX100" fmla="*/ 1229575 w 1230109"/>
                  <a:gd name="connsiteY100" fmla="*/ 139621 h 187101"/>
                  <a:gd name="connsiteX101" fmla="*/ 1224109 w 1230109"/>
                  <a:gd name="connsiteY101" fmla="*/ 160482 h 187101"/>
                  <a:gd name="connsiteX102" fmla="*/ 1228720 w 1230109"/>
                  <a:gd name="connsiteY102" fmla="*/ 164655 h 187101"/>
                  <a:gd name="connsiteX103" fmla="*/ 1224902 w 1230109"/>
                  <a:gd name="connsiteY103" fmla="*/ 178882 h 187101"/>
                  <a:gd name="connsiteX104" fmla="*/ 1214471 w 1230109"/>
                  <a:gd name="connsiteY104" fmla="*/ 184890 h 187101"/>
                  <a:gd name="connsiteX105" fmla="*/ 1200234 w 1230109"/>
                  <a:gd name="connsiteY105" fmla="*/ 181029 h 187101"/>
                  <a:gd name="connsiteX106" fmla="*/ 1199180 w 1230109"/>
                  <a:gd name="connsiteY106" fmla="*/ 173250 h 187101"/>
                  <a:gd name="connsiteX107" fmla="*/ 1203060 w 1230109"/>
                  <a:gd name="connsiteY107" fmla="*/ 158313 h 187101"/>
                  <a:gd name="connsiteX108" fmla="*/ 1157061 w 1230109"/>
                  <a:gd name="connsiteY108" fmla="*/ 185015 h 187101"/>
                  <a:gd name="connsiteX109" fmla="*/ 1142819 w 1230109"/>
                  <a:gd name="connsiteY109" fmla="*/ 181171 h 187101"/>
                  <a:gd name="connsiteX110" fmla="*/ 1144148 w 1230109"/>
                  <a:gd name="connsiteY110" fmla="*/ 168952 h 187101"/>
                  <a:gd name="connsiteX111" fmla="*/ 1165948 w 1230109"/>
                  <a:gd name="connsiteY111" fmla="*/ 145149 h 187101"/>
                  <a:gd name="connsiteX112" fmla="*/ 1096813 w 1230109"/>
                  <a:gd name="connsiteY112" fmla="*/ 185141 h 187101"/>
                  <a:gd name="connsiteX113" fmla="*/ 1082647 w 1230109"/>
                  <a:gd name="connsiteY113" fmla="*/ 181030 h 187101"/>
                  <a:gd name="connsiteX114" fmla="*/ 1084589 w 1230109"/>
                  <a:gd name="connsiteY114" fmla="*/ 168451 h 187101"/>
                  <a:gd name="connsiteX115" fmla="*/ 1139976 w 1230109"/>
                  <a:gd name="connsiteY115" fmla="*/ 117904 h 187101"/>
                  <a:gd name="connsiteX116" fmla="*/ 1023361 w 1230109"/>
                  <a:gd name="connsiteY116" fmla="*/ 185203 h 187101"/>
                  <a:gd name="connsiteX117" fmla="*/ 1009137 w 1230109"/>
                  <a:gd name="connsiteY117" fmla="*/ 181294 h 187101"/>
                  <a:gd name="connsiteX118" fmla="*/ 1012012 w 1230109"/>
                  <a:gd name="connsiteY118" fmla="*/ 167742 h 187101"/>
                  <a:gd name="connsiteX119" fmla="*/ 1041093 w 1230109"/>
                  <a:gd name="connsiteY119" fmla="*/ 146630 h 187101"/>
                  <a:gd name="connsiteX120" fmla="*/ 974191 w 1230109"/>
                  <a:gd name="connsiteY120" fmla="*/ 185203 h 187101"/>
                  <a:gd name="connsiteX121" fmla="*/ 959952 w 1230109"/>
                  <a:gd name="connsiteY121" fmla="*/ 181348 h 187101"/>
                  <a:gd name="connsiteX122" fmla="*/ 962863 w 1230109"/>
                  <a:gd name="connsiteY122" fmla="*/ 167721 h 187101"/>
                  <a:gd name="connsiteX123" fmla="*/ 1017499 w 1230109"/>
                  <a:gd name="connsiteY123" fmla="*/ 128085 h 187101"/>
                  <a:gd name="connsiteX124" fmla="*/ 918616 w 1230109"/>
                  <a:gd name="connsiteY124" fmla="*/ 185224 h 187101"/>
                  <a:gd name="connsiteX125" fmla="*/ 904377 w 1230109"/>
                  <a:gd name="connsiteY125" fmla="*/ 181370 h 187101"/>
                  <a:gd name="connsiteX126" fmla="*/ 907038 w 1230109"/>
                  <a:gd name="connsiteY126" fmla="*/ 167930 h 187101"/>
                  <a:gd name="connsiteX127" fmla="*/ 998139 w 1230109"/>
                  <a:gd name="connsiteY127" fmla="*/ 97732 h 187101"/>
                  <a:gd name="connsiteX128" fmla="*/ 846498 w 1230109"/>
                  <a:gd name="connsiteY128" fmla="*/ 185349 h 187101"/>
                  <a:gd name="connsiteX129" fmla="*/ 832270 w 1230109"/>
                  <a:gd name="connsiteY129" fmla="*/ 181455 h 187101"/>
                  <a:gd name="connsiteX130" fmla="*/ 834795 w 1230109"/>
                  <a:gd name="connsiteY130" fmla="*/ 168159 h 187101"/>
                  <a:gd name="connsiteX131" fmla="*/ 933490 w 1230109"/>
                  <a:gd name="connsiteY131" fmla="*/ 89616 h 187101"/>
                  <a:gd name="connsiteX132" fmla="*/ 767601 w 1230109"/>
                  <a:gd name="connsiteY132" fmla="*/ 185307 h 187101"/>
                  <a:gd name="connsiteX133" fmla="*/ 753409 w 1230109"/>
                  <a:gd name="connsiteY133" fmla="*/ 181282 h 187101"/>
                  <a:gd name="connsiteX134" fmla="*/ 755898 w 1230109"/>
                  <a:gd name="connsiteY134" fmla="*/ 168139 h 187101"/>
                  <a:gd name="connsiteX135" fmla="*/ 855281 w 1230109"/>
                  <a:gd name="connsiteY135" fmla="*/ 88740 h 187101"/>
                  <a:gd name="connsiteX136" fmla="*/ 687973 w 1230109"/>
                  <a:gd name="connsiteY136" fmla="*/ 185349 h 187101"/>
                  <a:gd name="connsiteX137" fmla="*/ 673734 w 1230109"/>
                  <a:gd name="connsiteY137" fmla="*/ 181494 h 187101"/>
                  <a:gd name="connsiteX138" fmla="*/ 676645 w 1230109"/>
                  <a:gd name="connsiteY138" fmla="*/ 167867 h 187101"/>
                  <a:gd name="connsiteX139" fmla="*/ 740564 w 1230109"/>
                  <a:gd name="connsiteY139" fmla="*/ 121701 h 187101"/>
                  <a:gd name="connsiteX140" fmla="*/ 630271 w 1230109"/>
                  <a:gd name="connsiteY140" fmla="*/ 185370 h 187101"/>
                  <a:gd name="connsiteX141" fmla="*/ 616050 w 1230109"/>
                  <a:gd name="connsiteY141" fmla="*/ 181449 h 187101"/>
                  <a:gd name="connsiteX142" fmla="*/ 618651 w 1230109"/>
                  <a:gd name="connsiteY142" fmla="*/ 168118 h 187101"/>
                  <a:gd name="connsiteX143" fmla="*/ 712861 w 1230109"/>
                  <a:gd name="connsiteY143" fmla="*/ 94602 h 187101"/>
                  <a:gd name="connsiteX144" fmla="*/ 555566 w 1230109"/>
                  <a:gd name="connsiteY144" fmla="*/ 185412 h 187101"/>
                  <a:gd name="connsiteX145" fmla="*/ 541355 w 1230109"/>
                  <a:gd name="connsiteY145" fmla="*/ 181458 h 187101"/>
                  <a:gd name="connsiteX146" fmla="*/ 544113 w 1230109"/>
                  <a:gd name="connsiteY146" fmla="*/ 168034 h 187101"/>
                  <a:gd name="connsiteX147" fmla="*/ 624242 w 1230109"/>
                  <a:gd name="connsiteY147" fmla="*/ 108267 h 187101"/>
                  <a:gd name="connsiteX148" fmla="*/ 490520 w 1230109"/>
                  <a:gd name="connsiteY148" fmla="*/ 185453 h 187101"/>
                  <a:gd name="connsiteX149" fmla="*/ 476285 w 1230109"/>
                  <a:gd name="connsiteY149" fmla="*/ 181588 h 187101"/>
                  <a:gd name="connsiteX150" fmla="*/ 478838 w 1230109"/>
                  <a:gd name="connsiteY150" fmla="*/ 168243 h 187101"/>
                  <a:gd name="connsiteX151" fmla="*/ 575614 w 1230109"/>
                  <a:gd name="connsiteY151" fmla="*/ 92016 h 187101"/>
                  <a:gd name="connsiteX152" fmla="*/ 413792 w 1230109"/>
                  <a:gd name="connsiteY152" fmla="*/ 185495 h 187101"/>
                  <a:gd name="connsiteX153" fmla="*/ 399578 w 1230109"/>
                  <a:gd name="connsiteY153" fmla="*/ 181554 h 187101"/>
                  <a:gd name="connsiteX154" fmla="*/ 402256 w 1230109"/>
                  <a:gd name="connsiteY154" fmla="*/ 168180 h 187101"/>
                  <a:gd name="connsiteX155" fmla="*/ 490562 w 1230109"/>
                  <a:gd name="connsiteY155" fmla="*/ 100819 h 187101"/>
                  <a:gd name="connsiteX156" fmla="*/ 343824 w 1230109"/>
                  <a:gd name="connsiteY156" fmla="*/ 185537 h 187101"/>
                  <a:gd name="connsiteX157" fmla="*/ 329603 w 1230109"/>
                  <a:gd name="connsiteY157" fmla="*/ 181616 h 187101"/>
                  <a:gd name="connsiteX158" fmla="*/ 332204 w 1230109"/>
                  <a:gd name="connsiteY158" fmla="*/ 168285 h 187101"/>
                  <a:gd name="connsiteX159" fmla="*/ 425725 w 1230109"/>
                  <a:gd name="connsiteY159" fmla="*/ 95645 h 187101"/>
                  <a:gd name="connsiteX160" fmla="*/ 269954 w 1230109"/>
                  <a:gd name="connsiteY160" fmla="*/ 185579 h 187101"/>
                  <a:gd name="connsiteX161" fmla="*/ 255730 w 1230109"/>
                  <a:gd name="connsiteY161" fmla="*/ 181669 h 187101"/>
                  <a:gd name="connsiteX162" fmla="*/ 258605 w 1230109"/>
                  <a:gd name="connsiteY162" fmla="*/ 168118 h 187101"/>
                  <a:gd name="connsiteX163" fmla="*/ 328219 w 1230109"/>
                  <a:gd name="connsiteY163" fmla="*/ 117362 h 187101"/>
                  <a:gd name="connsiteX164" fmla="*/ 210102 w 1230109"/>
                  <a:gd name="connsiteY164" fmla="*/ 185599 h 187101"/>
                  <a:gd name="connsiteX165" fmla="*/ 195874 w 1230109"/>
                  <a:gd name="connsiteY165" fmla="*/ 181706 h 187101"/>
                  <a:gd name="connsiteX166" fmla="*/ 198399 w 1230109"/>
                  <a:gd name="connsiteY166" fmla="*/ 168410 h 187101"/>
                  <a:gd name="connsiteX167" fmla="*/ 297011 w 1230109"/>
                  <a:gd name="connsiteY167" fmla="*/ 90138 h 187101"/>
                  <a:gd name="connsiteX168" fmla="*/ 131497 w 1230109"/>
                  <a:gd name="connsiteY168" fmla="*/ 185641 h 187101"/>
                  <a:gd name="connsiteX169" fmla="*/ 117345 w 1230109"/>
                  <a:gd name="connsiteY169" fmla="*/ 181479 h 187101"/>
                  <a:gd name="connsiteX170" fmla="*/ 120002 w 1230109"/>
                  <a:gd name="connsiteY170" fmla="*/ 168326 h 187101"/>
                  <a:gd name="connsiteX171" fmla="*/ 203239 w 1230109"/>
                  <a:gd name="connsiteY171" fmla="*/ 105742 h 187101"/>
                  <a:gd name="connsiteX172" fmla="*/ 64761 w 1230109"/>
                  <a:gd name="connsiteY172" fmla="*/ 185683 h 187101"/>
                  <a:gd name="connsiteX173" fmla="*/ 59567 w 1230109"/>
                  <a:gd name="connsiteY173" fmla="*/ 187101 h 18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1230109" h="187101">
                    <a:moveTo>
                      <a:pt x="59567" y="187101"/>
                    </a:moveTo>
                    <a:cubicBezTo>
                      <a:pt x="53806" y="187115"/>
                      <a:pt x="49126" y="182456"/>
                      <a:pt x="49112" y="176695"/>
                    </a:cubicBezTo>
                    <a:cubicBezTo>
                      <a:pt x="49105" y="173476"/>
                      <a:pt x="50584" y="170433"/>
                      <a:pt x="53121" y="168451"/>
                    </a:cubicBezTo>
                    <a:lnTo>
                      <a:pt x="149375" y="92892"/>
                    </a:lnTo>
                    <a:lnTo>
                      <a:pt x="15675" y="170100"/>
                    </a:lnTo>
                    <a:cubicBezTo>
                      <a:pt x="10695" y="172995"/>
                      <a:pt x="4310" y="171306"/>
                      <a:pt x="1414" y="166326"/>
                    </a:cubicBezTo>
                    <a:cubicBezTo>
                      <a:pt x="-1166" y="161889"/>
                      <a:pt x="-134" y="156234"/>
                      <a:pt x="3846" y="152993"/>
                    </a:cubicBezTo>
                    <a:lnTo>
                      <a:pt x="88835" y="83358"/>
                    </a:lnTo>
                    <a:lnTo>
                      <a:pt x="15675" y="125602"/>
                    </a:lnTo>
                    <a:cubicBezTo>
                      <a:pt x="10626" y="128376"/>
                      <a:pt x="4284" y="126532"/>
                      <a:pt x="1510" y="121484"/>
                    </a:cubicBezTo>
                    <a:cubicBezTo>
                      <a:pt x="-694" y="117473"/>
                      <a:pt x="-25" y="112493"/>
                      <a:pt x="3158" y="109205"/>
                    </a:cubicBezTo>
                    <a:lnTo>
                      <a:pt x="53225" y="59138"/>
                    </a:lnTo>
                    <a:lnTo>
                      <a:pt x="15675" y="80750"/>
                    </a:lnTo>
                    <a:cubicBezTo>
                      <a:pt x="10625" y="83523"/>
                      <a:pt x="4284" y="81677"/>
                      <a:pt x="1511" y="76628"/>
                    </a:cubicBezTo>
                    <a:cubicBezTo>
                      <a:pt x="-581" y="72818"/>
                      <a:pt x="-91" y="68110"/>
                      <a:pt x="2741" y="64812"/>
                    </a:cubicBezTo>
                    <a:lnTo>
                      <a:pt x="20014" y="45662"/>
                    </a:lnTo>
                    <a:cubicBezTo>
                      <a:pt x="14426" y="44261"/>
                      <a:pt x="11031" y="38596"/>
                      <a:pt x="12431" y="33008"/>
                    </a:cubicBezTo>
                    <a:cubicBezTo>
                      <a:pt x="13125" y="30240"/>
                      <a:pt x="14923" y="27877"/>
                      <a:pt x="17406" y="26469"/>
                    </a:cubicBezTo>
                    <a:lnTo>
                      <a:pt x="60151" y="1853"/>
                    </a:lnTo>
                    <a:cubicBezTo>
                      <a:pt x="65143" y="-1023"/>
                      <a:pt x="71520" y="692"/>
                      <a:pt x="74396" y="5684"/>
                    </a:cubicBezTo>
                    <a:cubicBezTo>
                      <a:pt x="76651" y="9598"/>
                      <a:pt x="76130" y="14519"/>
                      <a:pt x="73106" y="17874"/>
                    </a:cubicBezTo>
                    <a:lnTo>
                      <a:pt x="62342" y="29828"/>
                    </a:lnTo>
                    <a:lnTo>
                      <a:pt x="111616" y="1436"/>
                    </a:lnTo>
                    <a:cubicBezTo>
                      <a:pt x="116665" y="-1338"/>
                      <a:pt x="123007" y="505"/>
                      <a:pt x="125781" y="5554"/>
                    </a:cubicBezTo>
                    <a:cubicBezTo>
                      <a:pt x="127985" y="9565"/>
                      <a:pt x="127316" y="14545"/>
                      <a:pt x="124133" y="17833"/>
                    </a:cubicBezTo>
                    <a:lnTo>
                      <a:pt x="74066" y="67900"/>
                    </a:lnTo>
                    <a:lnTo>
                      <a:pt x="189116" y="1436"/>
                    </a:lnTo>
                    <a:cubicBezTo>
                      <a:pt x="194123" y="-1414"/>
                      <a:pt x="200491" y="335"/>
                      <a:pt x="203341" y="5342"/>
                    </a:cubicBezTo>
                    <a:cubicBezTo>
                      <a:pt x="205841" y="9735"/>
                      <a:pt x="204831" y="15289"/>
                      <a:pt x="200944" y="18521"/>
                    </a:cubicBezTo>
                    <a:lnTo>
                      <a:pt x="115955" y="88114"/>
                    </a:lnTo>
                    <a:lnTo>
                      <a:pt x="266178" y="1436"/>
                    </a:lnTo>
                    <a:cubicBezTo>
                      <a:pt x="271170" y="-1439"/>
                      <a:pt x="277547" y="277"/>
                      <a:pt x="280422" y="5269"/>
                    </a:cubicBezTo>
                    <a:cubicBezTo>
                      <a:pt x="283006" y="9757"/>
                      <a:pt x="281907" y="15462"/>
                      <a:pt x="277839" y="18667"/>
                    </a:cubicBezTo>
                    <a:lnTo>
                      <a:pt x="181564" y="94164"/>
                    </a:lnTo>
                    <a:lnTo>
                      <a:pt x="342280" y="1436"/>
                    </a:lnTo>
                    <a:cubicBezTo>
                      <a:pt x="347304" y="-1384"/>
                      <a:pt x="353661" y="403"/>
                      <a:pt x="356481" y="5427"/>
                    </a:cubicBezTo>
                    <a:cubicBezTo>
                      <a:pt x="359014" y="9941"/>
                      <a:pt x="357853" y="15631"/>
                      <a:pt x="353754" y="18792"/>
                    </a:cubicBezTo>
                    <a:lnTo>
                      <a:pt x="270496" y="81376"/>
                    </a:lnTo>
                    <a:lnTo>
                      <a:pt x="408932" y="1436"/>
                    </a:lnTo>
                    <a:cubicBezTo>
                      <a:pt x="413936" y="-1418"/>
                      <a:pt x="420306" y="325"/>
                      <a:pt x="423160" y="5329"/>
                    </a:cubicBezTo>
                    <a:cubicBezTo>
                      <a:pt x="425698" y="9780"/>
                      <a:pt x="424628" y="15415"/>
                      <a:pt x="420635" y="18625"/>
                    </a:cubicBezTo>
                    <a:lnTo>
                      <a:pt x="322003" y="96855"/>
                    </a:lnTo>
                    <a:lnTo>
                      <a:pt x="487391" y="1436"/>
                    </a:lnTo>
                    <a:cubicBezTo>
                      <a:pt x="492399" y="-1413"/>
                      <a:pt x="498767" y="338"/>
                      <a:pt x="501615" y="5345"/>
                    </a:cubicBezTo>
                    <a:cubicBezTo>
                      <a:pt x="504228" y="9938"/>
                      <a:pt x="502993" y="15760"/>
                      <a:pt x="498740" y="18897"/>
                    </a:cubicBezTo>
                    <a:lnTo>
                      <a:pt x="429146" y="69569"/>
                    </a:lnTo>
                    <a:lnTo>
                      <a:pt x="547284" y="1436"/>
                    </a:lnTo>
                    <a:cubicBezTo>
                      <a:pt x="552316" y="-1369"/>
                      <a:pt x="558669" y="436"/>
                      <a:pt x="561474" y="5468"/>
                    </a:cubicBezTo>
                    <a:cubicBezTo>
                      <a:pt x="563953" y="9916"/>
                      <a:pt x="562858" y="15504"/>
                      <a:pt x="558883" y="18688"/>
                    </a:cubicBezTo>
                    <a:lnTo>
                      <a:pt x="465362" y="91285"/>
                    </a:lnTo>
                    <a:lnTo>
                      <a:pt x="621071" y="1436"/>
                    </a:lnTo>
                    <a:cubicBezTo>
                      <a:pt x="626059" y="-1446"/>
                      <a:pt x="632439" y="262"/>
                      <a:pt x="635320" y="5250"/>
                    </a:cubicBezTo>
                    <a:cubicBezTo>
                      <a:pt x="637941" y="9788"/>
                      <a:pt x="636789" y="15566"/>
                      <a:pt x="632628" y="18751"/>
                    </a:cubicBezTo>
                    <a:lnTo>
                      <a:pt x="544322" y="86049"/>
                    </a:lnTo>
                    <a:lnTo>
                      <a:pt x="690977" y="1436"/>
                    </a:lnTo>
                    <a:cubicBezTo>
                      <a:pt x="695976" y="-1428"/>
                      <a:pt x="702349" y="302"/>
                      <a:pt x="705213" y="5301"/>
                    </a:cubicBezTo>
                    <a:cubicBezTo>
                      <a:pt x="707773" y="9770"/>
                      <a:pt x="706689" y="15438"/>
                      <a:pt x="702659" y="18646"/>
                    </a:cubicBezTo>
                    <a:lnTo>
                      <a:pt x="605863" y="94874"/>
                    </a:lnTo>
                    <a:lnTo>
                      <a:pt x="767726" y="1436"/>
                    </a:lnTo>
                    <a:cubicBezTo>
                      <a:pt x="772742" y="-1397"/>
                      <a:pt x="779105" y="373"/>
                      <a:pt x="781937" y="5390"/>
                    </a:cubicBezTo>
                    <a:cubicBezTo>
                      <a:pt x="784498" y="9925"/>
                      <a:pt x="783321" y="15655"/>
                      <a:pt x="779179" y="18813"/>
                    </a:cubicBezTo>
                    <a:lnTo>
                      <a:pt x="699029" y="78623"/>
                    </a:lnTo>
                    <a:lnTo>
                      <a:pt x="832709" y="1436"/>
                    </a:lnTo>
                    <a:cubicBezTo>
                      <a:pt x="837804" y="-1252"/>
                      <a:pt x="844113" y="699"/>
                      <a:pt x="846802" y="5794"/>
                    </a:cubicBezTo>
                    <a:cubicBezTo>
                      <a:pt x="849092" y="10136"/>
                      <a:pt x="848045" y="15488"/>
                      <a:pt x="844287" y="18646"/>
                    </a:cubicBezTo>
                    <a:lnTo>
                      <a:pt x="750015" y="92162"/>
                    </a:lnTo>
                    <a:lnTo>
                      <a:pt x="907288" y="1436"/>
                    </a:lnTo>
                    <a:cubicBezTo>
                      <a:pt x="912313" y="-1381"/>
                      <a:pt x="918670" y="409"/>
                      <a:pt x="921487" y="5434"/>
                    </a:cubicBezTo>
                    <a:cubicBezTo>
                      <a:pt x="924055" y="10016"/>
                      <a:pt x="922816" y="15792"/>
                      <a:pt x="918595" y="18917"/>
                    </a:cubicBezTo>
                    <a:lnTo>
                      <a:pt x="854718" y="64979"/>
                    </a:lnTo>
                    <a:lnTo>
                      <a:pt x="964907" y="1436"/>
                    </a:lnTo>
                    <a:cubicBezTo>
                      <a:pt x="969917" y="-1409"/>
                      <a:pt x="976284" y="346"/>
                      <a:pt x="979128" y="5356"/>
                    </a:cubicBezTo>
                    <a:cubicBezTo>
                      <a:pt x="981645" y="9789"/>
                      <a:pt x="980589" y="15392"/>
                      <a:pt x="976631" y="18604"/>
                    </a:cubicBezTo>
                    <a:lnTo>
                      <a:pt x="877206" y="97961"/>
                    </a:lnTo>
                    <a:lnTo>
                      <a:pt x="1044556" y="1436"/>
                    </a:lnTo>
                    <a:cubicBezTo>
                      <a:pt x="1049560" y="-1418"/>
                      <a:pt x="1055930" y="325"/>
                      <a:pt x="1058784" y="5329"/>
                    </a:cubicBezTo>
                    <a:cubicBezTo>
                      <a:pt x="1061322" y="9780"/>
                      <a:pt x="1060252" y="15415"/>
                      <a:pt x="1056259" y="18625"/>
                    </a:cubicBezTo>
                    <a:lnTo>
                      <a:pt x="957501" y="97127"/>
                    </a:lnTo>
                    <a:lnTo>
                      <a:pt x="1123307" y="1436"/>
                    </a:lnTo>
                    <a:cubicBezTo>
                      <a:pt x="1128276" y="-1479"/>
                      <a:pt x="1134667" y="186"/>
                      <a:pt x="1137582" y="5154"/>
                    </a:cubicBezTo>
                    <a:cubicBezTo>
                      <a:pt x="1140252" y="9705"/>
                      <a:pt x="1139103" y="15532"/>
                      <a:pt x="1134906" y="18730"/>
                    </a:cubicBezTo>
                    <a:lnTo>
                      <a:pt x="1043763" y="88907"/>
                    </a:lnTo>
                    <a:lnTo>
                      <a:pt x="1181949" y="9154"/>
                    </a:lnTo>
                    <a:cubicBezTo>
                      <a:pt x="1186945" y="6287"/>
                      <a:pt x="1193320" y="8013"/>
                      <a:pt x="1196187" y="13009"/>
                    </a:cubicBezTo>
                    <a:cubicBezTo>
                      <a:pt x="1198838" y="17628"/>
                      <a:pt x="1197583" y="23503"/>
                      <a:pt x="1193276" y="26636"/>
                    </a:cubicBezTo>
                    <a:lnTo>
                      <a:pt x="1138682" y="66106"/>
                    </a:lnTo>
                    <a:lnTo>
                      <a:pt x="1203352" y="28785"/>
                    </a:lnTo>
                    <a:cubicBezTo>
                      <a:pt x="1208360" y="25937"/>
                      <a:pt x="1214728" y="27687"/>
                      <a:pt x="1217576" y="32694"/>
                    </a:cubicBezTo>
                    <a:cubicBezTo>
                      <a:pt x="1220189" y="37287"/>
                      <a:pt x="1218954" y="43109"/>
                      <a:pt x="1214701" y="46246"/>
                    </a:cubicBezTo>
                    <a:lnTo>
                      <a:pt x="1185495" y="67420"/>
                    </a:lnTo>
                    <a:lnTo>
                      <a:pt x="1212615" y="51732"/>
                    </a:lnTo>
                    <a:cubicBezTo>
                      <a:pt x="1217647" y="48928"/>
                      <a:pt x="1223999" y="50733"/>
                      <a:pt x="1226804" y="55765"/>
                    </a:cubicBezTo>
                    <a:cubicBezTo>
                      <a:pt x="1229126" y="59932"/>
                      <a:pt x="1228326" y="65143"/>
                      <a:pt x="1224860" y="68421"/>
                    </a:cubicBezTo>
                    <a:lnTo>
                      <a:pt x="1169724" y="118989"/>
                    </a:lnTo>
                    <a:lnTo>
                      <a:pt x="1214200" y="93330"/>
                    </a:lnTo>
                    <a:cubicBezTo>
                      <a:pt x="1219194" y="90459"/>
                      <a:pt x="1225570" y="92180"/>
                      <a:pt x="1228442" y="97174"/>
                    </a:cubicBezTo>
                    <a:cubicBezTo>
                      <a:pt x="1230700" y="101103"/>
                      <a:pt x="1230164" y="106041"/>
                      <a:pt x="1227113" y="109393"/>
                    </a:cubicBezTo>
                    <a:lnTo>
                      <a:pt x="1205188" y="133196"/>
                    </a:lnTo>
                    <a:lnTo>
                      <a:pt x="1214263" y="127960"/>
                    </a:lnTo>
                    <a:cubicBezTo>
                      <a:pt x="1219251" y="125077"/>
                      <a:pt x="1225631" y="126784"/>
                      <a:pt x="1228513" y="131772"/>
                    </a:cubicBezTo>
                    <a:cubicBezTo>
                      <a:pt x="1229885" y="134147"/>
                      <a:pt x="1230267" y="136967"/>
                      <a:pt x="1229575" y="139621"/>
                    </a:cubicBezTo>
                    <a:lnTo>
                      <a:pt x="1224109" y="160482"/>
                    </a:lnTo>
                    <a:cubicBezTo>
                      <a:pt x="1226040" y="161364"/>
                      <a:pt x="1227650" y="162822"/>
                      <a:pt x="1228720" y="164655"/>
                    </a:cubicBezTo>
                    <a:cubicBezTo>
                      <a:pt x="1231586" y="169639"/>
                      <a:pt x="1229878" y="176002"/>
                      <a:pt x="1224902" y="178882"/>
                    </a:cubicBezTo>
                    <a:lnTo>
                      <a:pt x="1214471" y="184890"/>
                    </a:lnTo>
                    <a:cubicBezTo>
                      <a:pt x="1209474" y="187755"/>
                      <a:pt x="1203100" y="186027"/>
                      <a:pt x="1200234" y="181029"/>
                    </a:cubicBezTo>
                    <a:cubicBezTo>
                      <a:pt x="1198883" y="178672"/>
                      <a:pt x="1198505" y="175881"/>
                      <a:pt x="1199180" y="173250"/>
                    </a:cubicBezTo>
                    <a:lnTo>
                      <a:pt x="1203060" y="158313"/>
                    </a:lnTo>
                    <a:lnTo>
                      <a:pt x="1157061" y="185015"/>
                    </a:lnTo>
                    <a:cubicBezTo>
                      <a:pt x="1152067" y="187887"/>
                      <a:pt x="1145691" y="186166"/>
                      <a:pt x="1142819" y="181171"/>
                    </a:cubicBezTo>
                    <a:cubicBezTo>
                      <a:pt x="1140561" y="177242"/>
                      <a:pt x="1141097" y="172304"/>
                      <a:pt x="1144148" y="168952"/>
                    </a:cubicBezTo>
                    <a:lnTo>
                      <a:pt x="1165948" y="145149"/>
                    </a:lnTo>
                    <a:lnTo>
                      <a:pt x="1096813" y="185141"/>
                    </a:lnTo>
                    <a:cubicBezTo>
                      <a:pt x="1091766" y="187917"/>
                      <a:pt x="1085424" y="186077"/>
                      <a:pt x="1082647" y="181030"/>
                    </a:cubicBezTo>
                    <a:cubicBezTo>
                      <a:pt x="1080365" y="176882"/>
                      <a:pt x="1081162" y="171718"/>
                      <a:pt x="1084589" y="168451"/>
                    </a:cubicBezTo>
                    <a:lnTo>
                      <a:pt x="1139976" y="117904"/>
                    </a:lnTo>
                    <a:lnTo>
                      <a:pt x="1023361" y="185203"/>
                    </a:lnTo>
                    <a:cubicBezTo>
                      <a:pt x="1018353" y="188051"/>
                      <a:pt x="1011985" y="186301"/>
                      <a:pt x="1009137" y="181294"/>
                    </a:cubicBezTo>
                    <a:cubicBezTo>
                      <a:pt x="1006524" y="176700"/>
                      <a:pt x="1007759" y="170879"/>
                      <a:pt x="1012012" y="167742"/>
                    </a:cubicBezTo>
                    <a:lnTo>
                      <a:pt x="1041093" y="146630"/>
                    </a:lnTo>
                    <a:lnTo>
                      <a:pt x="974191" y="185203"/>
                    </a:lnTo>
                    <a:cubicBezTo>
                      <a:pt x="969194" y="188071"/>
                      <a:pt x="962819" y="186345"/>
                      <a:pt x="959952" y="181348"/>
                    </a:cubicBezTo>
                    <a:cubicBezTo>
                      <a:pt x="957301" y="176729"/>
                      <a:pt x="958556" y="170854"/>
                      <a:pt x="962863" y="167721"/>
                    </a:cubicBezTo>
                    <a:lnTo>
                      <a:pt x="1017499" y="128085"/>
                    </a:lnTo>
                    <a:lnTo>
                      <a:pt x="918616" y="185224"/>
                    </a:lnTo>
                    <a:cubicBezTo>
                      <a:pt x="913620" y="188092"/>
                      <a:pt x="907245" y="186366"/>
                      <a:pt x="904377" y="181370"/>
                    </a:cubicBezTo>
                    <a:cubicBezTo>
                      <a:pt x="901785" y="176854"/>
                      <a:pt x="902920" y="171118"/>
                      <a:pt x="907038" y="167930"/>
                    </a:cubicBezTo>
                    <a:lnTo>
                      <a:pt x="998139" y="97732"/>
                    </a:lnTo>
                    <a:lnTo>
                      <a:pt x="846498" y="185349"/>
                    </a:lnTo>
                    <a:cubicBezTo>
                      <a:pt x="841494" y="188203"/>
                      <a:pt x="835124" y="186460"/>
                      <a:pt x="832270" y="181455"/>
                    </a:cubicBezTo>
                    <a:cubicBezTo>
                      <a:pt x="829732" y="177005"/>
                      <a:pt x="830802" y="171370"/>
                      <a:pt x="834795" y="168159"/>
                    </a:cubicBezTo>
                    <a:lnTo>
                      <a:pt x="933490" y="89616"/>
                    </a:lnTo>
                    <a:lnTo>
                      <a:pt x="767601" y="185307"/>
                    </a:lnTo>
                    <a:cubicBezTo>
                      <a:pt x="762570" y="188115"/>
                      <a:pt x="756217" y="186313"/>
                      <a:pt x="753409" y="181282"/>
                    </a:cubicBezTo>
                    <a:cubicBezTo>
                      <a:pt x="750950" y="176876"/>
                      <a:pt x="751998" y="171341"/>
                      <a:pt x="755898" y="168139"/>
                    </a:cubicBezTo>
                    <a:lnTo>
                      <a:pt x="855281" y="88740"/>
                    </a:lnTo>
                    <a:lnTo>
                      <a:pt x="687973" y="185349"/>
                    </a:lnTo>
                    <a:cubicBezTo>
                      <a:pt x="682977" y="188217"/>
                      <a:pt x="676602" y="186491"/>
                      <a:pt x="673734" y="181494"/>
                    </a:cubicBezTo>
                    <a:cubicBezTo>
                      <a:pt x="671083" y="176875"/>
                      <a:pt x="672338" y="171000"/>
                      <a:pt x="676645" y="167867"/>
                    </a:cubicBezTo>
                    <a:lnTo>
                      <a:pt x="740564" y="121701"/>
                    </a:lnTo>
                    <a:lnTo>
                      <a:pt x="630271" y="185370"/>
                    </a:lnTo>
                    <a:cubicBezTo>
                      <a:pt x="625261" y="188214"/>
                      <a:pt x="618894" y="186459"/>
                      <a:pt x="616050" y="181449"/>
                    </a:cubicBezTo>
                    <a:cubicBezTo>
                      <a:pt x="613508" y="176972"/>
                      <a:pt x="614613" y="171311"/>
                      <a:pt x="618651" y="168118"/>
                    </a:cubicBezTo>
                    <a:lnTo>
                      <a:pt x="712861" y="94602"/>
                    </a:lnTo>
                    <a:lnTo>
                      <a:pt x="555566" y="185412"/>
                    </a:lnTo>
                    <a:cubicBezTo>
                      <a:pt x="550550" y="188244"/>
                      <a:pt x="544187" y="186474"/>
                      <a:pt x="541355" y="181458"/>
                    </a:cubicBezTo>
                    <a:cubicBezTo>
                      <a:pt x="538794" y="176922"/>
                      <a:pt x="539971" y="171192"/>
                      <a:pt x="544113" y="168034"/>
                    </a:cubicBezTo>
                    <a:lnTo>
                      <a:pt x="624242" y="108267"/>
                    </a:lnTo>
                    <a:lnTo>
                      <a:pt x="490520" y="185453"/>
                    </a:lnTo>
                    <a:cubicBezTo>
                      <a:pt x="485522" y="188317"/>
                      <a:pt x="479148" y="186587"/>
                      <a:pt x="476285" y="181588"/>
                    </a:cubicBezTo>
                    <a:cubicBezTo>
                      <a:pt x="473724" y="177119"/>
                      <a:pt x="474809" y="171451"/>
                      <a:pt x="478838" y="168243"/>
                    </a:cubicBezTo>
                    <a:lnTo>
                      <a:pt x="575614" y="92016"/>
                    </a:lnTo>
                    <a:lnTo>
                      <a:pt x="413792" y="185495"/>
                    </a:lnTo>
                    <a:cubicBezTo>
                      <a:pt x="408779" y="188332"/>
                      <a:pt x="402415" y="186568"/>
                      <a:pt x="399578" y="181554"/>
                    </a:cubicBezTo>
                    <a:cubicBezTo>
                      <a:pt x="397029" y="177049"/>
                      <a:pt x="398169" y="171356"/>
                      <a:pt x="402256" y="168180"/>
                    </a:cubicBezTo>
                    <a:lnTo>
                      <a:pt x="490562" y="100819"/>
                    </a:lnTo>
                    <a:lnTo>
                      <a:pt x="343824" y="185537"/>
                    </a:lnTo>
                    <a:cubicBezTo>
                      <a:pt x="338814" y="188381"/>
                      <a:pt x="332447" y="186626"/>
                      <a:pt x="329603" y="181616"/>
                    </a:cubicBezTo>
                    <a:cubicBezTo>
                      <a:pt x="327061" y="177139"/>
                      <a:pt x="328166" y="171478"/>
                      <a:pt x="332204" y="168285"/>
                    </a:cubicBezTo>
                    <a:lnTo>
                      <a:pt x="425725" y="95645"/>
                    </a:lnTo>
                    <a:lnTo>
                      <a:pt x="269954" y="185579"/>
                    </a:lnTo>
                    <a:cubicBezTo>
                      <a:pt x="264946" y="188427"/>
                      <a:pt x="258578" y="186677"/>
                      <a:pt x="255730" y="181669"/>
                    </a:cubicBezTo>
                    <a:cubicBezTo>
                      <a:pt x="253117" y="177076"/>
                      <a:pt x="254352" y="171254"/>
                      <a:pt x="258605" y="168118"/>
                    </a:cubicBezTo>
                    <a:lnTo>
                      <a:pt x="328219" y="117362"/>
                    </a:lnTo>
                    <a:lnTo>
                      <a:pt x="210102" y="185599"/>
                    </a:lnTo>
                    <a:cubicBezTo>
                      <a:pt x="205098" y="188453"/>
                      <a:pt x="198728" y="186710"/>
                      <a:pt x="195874" y="181706"/>
                    </a:cubicBezTo>
                    <a:cubicBezTo>
                      <a:pt x="193336" y="177255"/>
                      <a:pt x="194406" y="171620"/>
                      <a:pt x="198399" y="168410"/>
                    </a:cubicBezTo>
                    <a:lnTo>
                      <a:pt x="297011" y="90138"/>
                    </a:lnTo>
                    <a:lnTo>
                      <a:pt x="131497" y="185641"/>
                    </a:lnTo>
                    <a:cubicBezTo>
                      <a:pt x="126440" y="188400"/>
                      <a:pt x="120104" y="186536"/>
                      <a:pt x="117345" y="181479"/>
                    </a:cubicBezTo>
                    <a:cubicBezTo>
                      <a:pt x="114919" y="177031"/>
                      <a:pt x="116040" y="171483"/>
                      <a:pt x="120002" y="168326"/>
                    </a:cubicBezTo>
                    <a:lnTo>
                      <a:pt x="203239" y="105742"/>
                    </a:lnTo>
                    <a:lnTo>
                      <a:pt x="64761" y="185683"/>
                    </a:lnTo>
                    <a:cubicBezTo>
                      <a:pt x="63189" y="186613"/>
                      <a:pt x="61394" y="187103"/>
                      <a:pt x="59567" y="187101"/>
                    </a:cubicBezTo>
                    <a:close/>
                  </a:path>
                </a:pathLst>
              </a:custGeom>
              <a:solidFill>
                <a:schemeClr val="accent1"/>
              </a:solidFill>
              <a:ln w="207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grpSp>
            <p:nvGrpSpPr>
              <p:cNvPr id="47" name="Graphic 39">
                <a:extLst>
                  <a:ext uri="{FF2B5EF4-FFF2-40B4-BE49-F238E27FC236}">
                    <a16:creationId xmlns:a16="http://schemas.microsoft.com/office/drawing/2014/main" id="{13499D43-3539-D108-A7BF-03DD7FC95DFC}"/>
                  </a:ext>
                </a:extLst>
              </p:cNvPr>
              <p:cNvGrpSpPr/>
              <p:nvPr/>
            </p:nvGrpSpPr>
            <p:grpSpPr>
              <a:xfrm>
                <a:off x="7594571" y="1920735"/>
                <a:ext cx="1251957" cy="1232044"/>
                <a:chOff x="7594571" y="1920735"/>
                <a:chExt cx="1251957" cy="1232044"/>
              </a:xfrm>
              <a:solidFill>
                <a:srgbClr val="262626"/>
              </a:solidFill>
            </p:grpSpPr>
            <p:sp>
              <p:nvSpPr>
                <p:cNvPr id="48" name="Freeform: Shape 47">
                  <a:extLst>
                    <a:ext uri="{FF2B5EF4-FFF2-40B4-BE49-F238E27FC236}">
                      <a16:creationId xmlns:a16="http://schemas.microsoft.com/office/drawing/2014/main" id="{0384806C-EF88-87AE-A38C-5AD737C5DBD3}"/>
                    </a:ext>
                  </a:extLst>
                </p:cNvPr>
                <p:cNvSpPr/>
                <p:nvPr/>
              </p:nvSpPr>
              <p:spPr>
                <a:xfrm>
                  <a:off x="7594571" y="1920735"/>
                  <a:ext cx="1251957" cy="1232044"/>
                </a:xfrm>
                <a:custGeom>
                  <a:avLst/>
                  <a:gdLst>
                    <a:gd name="connsiteX0" fmla="*/ 1247925 w 1251957"/>
                    <a:gd name="connsiteY0" fmla="*/ 1066419 h 1232044"/>
                    <a:gd name="connsiteX1" fmla="*/ 1244754 w 1251957"/>
                    <a:gd name="connsiteY1" fmla="*/ 51097 h 1232044"/>
                    <a:gd name="connsiteX2" fmla="*/ 850475 w 1251957"/>
                    <a:gd name="connsiteY2" fmla="*/ 5557 h 1232044"/>
                    <a:gd name="connsiteX3" fmla="*/ 225803 w 1251957"/>
                    <a:gd name="connsiteY3" fmla="*/ 5557 h 1232044"/>
                    <a:gd name="connsiteX4" fmla="*/ 7739 w 1251957"/>
                    <a:gd name="connsiteY4" fmla="*/ 80157 h 1232044"/>
                    <a:gd name="connsiteX5" fmla="*/ 7760 w 1251957"/>
                    <a:gd name="connsiteY5" fmla="*/ 686409 h 1232044"/>
                    <a:gd name="connsiteX6" fmla="*/ 79043 w 1251957"/>
                    <a:gd name="connsiteY6" fmla="*/ 1229054 h 1232044"/>
                    <a:gd name="connsiteX7" fmla="*/ 1083517 w 1251957"/>
                    <a:gd name="connsiteY7" fmla="*/ 1229054 h 1232044"/>
                    <a:gd name="connsiteX8" fmla="*/ 1247925 w 1251957"/>
                    <a:gd name="connsiteY8" fmla="*/ 1066419 h 1232044"/>
                    <a:gd name="connsiteX9" fmla="*/ 37967 w 1251957"/>
                    <a:gd name="connsiteY9" fmla="*/ 74149 h 1232044"/>
                    <a:gd name="connsiteX10" fmla="*/ 141565 w 1251957"/>
                    <a:gd name="connsiteY10" fmla="*/ 19075 h 1232044"/>
                    <a:gd name="connsiteX11" fmla="*/ 699459 w 1251957"/>
                    <a:gd name="connsiteY11" fmla="*/ 19075 h 1232044"/>
                    <a:gd name="connsiteX12" fmla="*/ 1155613 w 1251957"/>
                    <a:gd name="connsiteY12" fmla="*/ 19075 h 1232044"/>
                    <a:gd name="connsiteX13" fmla="*/ 1217718 w 1251957"/>
                    <a:gd name="connsiteY13" fmla="*/ 172969 h 1232044"/>
                    <a:gd name="connsiteX14" fmla="*/ 37613 w 1251957"/>
                    <a:gd name="connsiteY14" fmla="*/ 172969 h 1232044"/>
                    <a:gd name="connsiteX15" fmla="*/ 37967 w 1251957"/>
                    <a:gd name="connsiteY15" fmla="*/ 74149 h 1232044"/>
                    <a:gd name="connsiteX16" fmla="*/ 1217718 w 1251957"/>
                    <a:gd name="connsiteY16" fmla="*/ 953538 h 1232044"/>
                    <a:gd name="connsiteX17" fmla="*/ 1147540 w 1251957"/>
                    <a:gd name="connsiteY17" fmla="*/ 1215556 h 1232044"/>
                    <a:gd name="connsiteX18" fmla="*/ 94877 w 1251957"/>
                    <a:gd name="connsiteY18" fmla="*/ 1215556 h 1232044"/>
                    <a:gd name="connsiteX19" fmla="*/ 37967 w 1251957"/>
                    <a:gd name="connsiteY19" fmla="*/ 1078184 h 1232044"/>
                    <a:gd name="connsiteX20" fmla="*/ 37738 w 1251957"/>
                    <a:gd name="connsiteY20" fmla="*/ 185486 h 1232044"/>
                    <a:gd name="connsiteX21" fmla="*/ 1217718 w 1251957"/>
                    <a:gd name="connsiteY21" fmla="*/ 185486 h 123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51957" h="1232044">
                      <a:moveTo>
                        <a:pt x="1247925" y="1066419"/>
                      </a:moveTo>
                      <a:cubicBezTo>
                        <a:pt x="1244858" y="728298"/>
                        <a:pt x="1253891" y="388238"/>
                        <a:pt x="1244754" y="51097"/>
                      </a:cubicBezTo>
                      <a:cubicBezTo>
                        <a:pt x="1196773" y="-42153"/>
                        <a:pt x="949274" y="24604"/>
                        <a:pt x="850475" y="5557"/>
                      </a:cubicBezTo>
                      <a:cubicBezTo>
                        <a:pt x="642237" y="5557"/>
                        <a:pt x="434013" y="5557"/>
                        <a:pt x="225803" y="5557"/>
                      </a:cubicBezTo>
                      <a:cubicBezTo>
                        <a:pt x="151995" y="10981"/>
                        <a:pt x="18942" y="-25443"/>
                        <a:pt x="7739" y="80157"/>
                      </a:cubicBezTo>
                      <a:cubicBezTo>
                        <a:pt x="7642" y="282220"/>
                        <a:pt x="7649" y="484304"/>
                        <a:pt x="7760" y="686409"/>
                      </a:cubicBezTo>
                      <a:cubicBezTo>
                        <a:pt x="32460" y="797224"/>
                        <a:pt x="-60456" y="1229659"/>
                        <a:pt x="79043" y="1229054"/>
                      </a:cubicBezTo>
                      <a:lnTo>
                        <a:pt x="1083517" y="1229054"/>
                      </a:lnTo>
                      <a:cubicBezTo>
                        <a:pt x="1214234" y="1244491"/>
                        <a:pt x="1267826" y="1201621"/>
                        <a:pt x="1247925" y="1066419"/>
                      </a:cubicBezTo>
                      <a:close/>
                      <a:moveTo>
                        <a:pt x="37967" y="74149"/>
                      </a:moveTo>
                      <a:cubicBezTo>
                        <a:pt x="40241" y="8916"/>
                        <a:pt x="96379" y="19075"/>
                        <a:pt x="141565" y="19075"/>
                      </a:cubicBezTo>
                      <a:lnTo>
                        <a:pt x="699459" y="19075"/>
                      </a:lnTo>
                      <a:cubicBezTo>
                        <a:pt x="851455" y="19075"/>
                        <a:pt x="1003618" y="17114"/>
                        <a:pt x="1155613" y="19075"/>
                      </a:cubicBezTo>
                      <a:cubicBezTo>
                        <a:pt x="1237348" y="20911"/>
                        <a:pt x="1215193" y="117416"/>
                        <a:pt x="1217718" y="172969"/>
                      </a:cubicBezTo>
                      <a:lnTo>
                        <a:pt x="37613" y="172969"/>
                      </a:lnTo>
                      <a:cubicBezTo>
                        <a:pt x="37237" y="140009"/>
                        <a:pt x="36841" y="106985"/>
                        <a:pt x="37967" y="74149"/>
                      </a:cubicBezTo>
                      <a:close/>
                      <a:moveTo>
                        <a:pt x="1217718" y="953538"/>
                      </a:moveTo>
                      <a:cubicBezTo>
                        <a:pt x="1199777" y="1029014"/>
                        <a:pt x="1271436" y="1227572"/>
                        <a:pt x="1147540" y="1215556"/>
                      </a:cubicBezTo>
                      <a:lnTo>
                        <a:pt x="94877" y="1215556"/>
                      </a:lnTo>
                      <a:cubicBezTo>
                        <a:pt x="24261" y="1211551"/>
                        <a:pt x="37967" y="1126791"/>
                        <a:pt x="37967" y="1078184"/>
                      </a:cubicBezTo>
                      <a:cubicBezTo>
                        <a:pt x="37780" y="780618"/>
                        <a:pt x="38385" y="483052"/>
                        <a:pt x="37738" y="185486"/>
                      </a:cubicBezTo>
                      <a:lnTo>
                        <a:pt x="1217718" y="185486"/>
                      </a:lnTo>
                      <a:close/>
                    </a:path>
                  </a:pathLst>
                </a:custGeom>
                <a:solidFill>
                  <a:srgbClr val="262626"/>
                </a:solidFill>
                <a:ln w="207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50" name="Freeform: Shape 49">
                  <a:extLst>
                    <a:ext uri="{FF2B5EF4-FFF2-40B4-BE49-F238E27FC236}">
                      <a16:creationId xmlns:a16="http://schemas.microsoft.com/office/drawing/2014/main" id="{FF4BC0B4-B8E5-D9B0-320C-52CA8C387920}"/>
                    </a:ext>
                  </a:extLst>
                </p:cNvPr>
                <p:cNvSpPr/>
                <p:nvPr/>
              </p:nvSpPr>
              <p:spPr>
                <a:xfrm>
                  <a:off x="7685894" y="2004760"/>
                  <a:ext cx="50613" cy="23195"/>
                </a:xfrm>
                <a:custGeom>
                  <a:avLst/>
                  <a:gdLst>
                    <a:gd name="connsiteX0" fmla="*/ 6245 w 50613"/>
                    <a:gd name="connsiteY0" fmla="*/ 21854 h 23195"/>
                    <a:gd name="connsiteX1" fmla="*/ 47509 w 50613"/>
                    <a:gd name="connsiteY1" fmla="*/ 3079 h 23195"/>
                    <a:gd name="connsiteX2" fmla="*/ 6245 w 50613"/>
                    <a:gd name="connsiteY2" fmla="*/ 21854 h 23195"/>
                  </a:gdLst>
                  <a:ahLst/>
                  <a:cxnLst>
                    <a:cxn ang="0">
                      <a:pos x="connsiteX0" y="connsiteY0"/>
                    </a:cxn>
                    <a:cxn ang="0">
                      <a:pos x="connsiteX1" y="connsiteY1"/>
                    </a:cxn>
                    <a:cxn ang="0">
                      <a:pos x="connsiteX2" y="connsiteY2"/>
                    </a:cxn>
                  </a:cxnLst>
                  <a:rect l="l" t="t" r="r" b="b"/>
                  <a:pathLst>
                    <a:path w="50613" h="23195">
                      <a:moveTo>
                        <a:pt x="6245" y="21854"/>
                      </a:moveTo>
                      <a:cubicBezTo>
                        <a:pt x="19200" y="24566"/>
                        <a:pt x="62467" y="25234"/>
                        <a:pt x="47509" y="3079"/>
                      </a:cubicBezTo>
                      <a:cubicBezTo>
                        <a:pt x="34742" y="-4368"/>
                        <a:pt x="-17870" y="1619"/>
                        <a:pt x="6245" y="21854"/>
                      </a:cubicBezTo>
                      <a:close/>
                    </a:path>
                  </a:pathLst>
                </a:custGeom>
                <a:solidFill>
                  <a:srgbClr val="262626"/>
                </a:solidFill>
                <a:ln w="207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51" name="Freeform: Shape 50">
                  <a:extLst>
                    <a:ext uri="{FF2B5EF4-FFF2-40B4-BE49-F238E27FC236}">
                      <a16:creationId xmlns:a16="http://schemas.microsoft.com/office/drawing/2014/main" id="{323218C3-1722-3611-61B2-B9B725579D7E}"/>
                    </a:ext>
                  </a:extLst>
                </p:cNvPr>
                <p:cNvSpPr/>
                <p:nvPr/>
              </p:nvSpPr>
              <p:spPr>
                <a:xfrm>
                  <a:off x="7790173" y="2004744"/>
                  <a:ext cx="50677" cy="23255"/>
                </a:xfrm>
                <a:custGeom>
                  <a:avLst/>
                  <a:gdLst>
                    <a:gd name="connsiteX0" fmla="*/ 6273 w 50677"/>
                    <a:gd name="connsiteY0" fmla="*/ 21912 h 23255"/>
                    <a:gd name="connsiteX1" fmla="*/ 47537 w 50677"/>
                    <a:gd name="connsiteY1" fmla="*/ 3137 h 23255"/>
                    <a:gd name="connsiteX2" fmla="*/ 6273 w 50677"/>
                    <a:gd name="connsiteY2" fmla="*/ 21912 h 23255"/>
                  </a:gdLst>
                  <a:ahLst/>
                  <a:cxnLst>
                    <a:cxn ang="0">
                      <a:pos x="connsiteX0" y="connsiteY0"/>
                    </a:cxn>
                    <a:cxn ang="0">
                      <a:pos x="connsiteX1" y="connsiteY1"/>
                    </a:cxn>
                    <a:cxn ang="0">
                      <a:pos x="connsiteX2" y="connsiteY2"/>
                    </a:cxn>
                  </a:cxnLst>
                  <a:rect l="l" t="t" r="r" b="b"/>
                  <a:pathLst>
                    <a:path w="50677" h="23255">
                      <a:moveTo>
                        <a:pt x="6273" y="21912"/>
                      </a:moveTo>
                      <a:cubicBezTo>
                        <a:pt x="19291" y="24645"/>
                        <a:pt x="62599" y="25250"/>
                        <a:pt x="47537" y="3137"/>
                      </a:cubicBezTo>
                      <a:cubicBezTo>
                        <a:pt x="34707" y="-4436"/>
                        <a:pt x="-17905" y="1656"/>
                        <a:pt x="6273" y="21912"/>
                      </a:cubicBezTo>
                      <a:close/>
                    </a:path>
                  </a:pathLst>
                </a:custGeom>
                <a:solidFill>
                  <a:srgbClr val="262626"/>
                </a:solidFill>
                <a:ln w="207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52" name="Freeform: Shape 51">
                  <a:extLst>
                    <a:ext uri="{FF2B5EF4-FFF2-40B4-BE49-F238E27FC236}">
                      <a16:creationId xmlns:a16="http://schemas.microsoft.com/office/drawing/2014/main" id="{014435EF-51C7-FBBF-0968-E9F1A2CE5B9E}"/>
                    </a:ext>
                  </a:extLst>
                </p:cNvPr>
                <p:cNvSpPr/>
                <p:nvPr/>
              </p:nvSpPr>
              <p:spPr>
                <a:xfrm>
                  <a:off x="7895100" y="2006985"/>
                  <a:ext cx="49477" cy="18172"/>
                </a:xfrm>
                <a:custGeom>
                  <a:avLst/>
                  <a:gdLst>
                    <a:gd name="connsiteX0" fmla="*/ 8510 w 49477"/>
                    <a:gd name="connsiteY0" fmla="*/ 18085 h 18172"/>
                    <a:gd name="connsiteX1" fmla="*/ 49294 w 49477"/>
                    <a:gd name="connsiteY1" fmla="*/ 3628 h 18172"/>
                    <a:gd name="connsiteX2" fmla="*/ 8510 w 49477"/>
                    <a:gd name="connsiteY2" fmla="*/ 18085 h 18172"/>
                  </a:gdLst>
                  <a:ahLst/>
                  <a:cxnLst>
                    <a:cxn ang="0">
                      <a:pos x="connsiteX0" y="connsiteY0"/>
                    </a:cxn>
                    <a:cxn ang="0">
                      <a:pos x="connsiteX1" y="connsiteY1"/>
                    </a:cxn>
                    <a:cxn ang="0">
                      <a:pos x="connsiteX2" y="connsiteY2"/>
                    </a:cxn>
                  </a:cxnLst>
                  <a:rect l="l" t="t" r="r" b="b"/>
                  <a:pathLst>
                    <a:path w="49477" h="18172">
                      <a:moveTo>
                        <a:pt x="8510" y="18085"/>
                      </a:moveTo>
                      <a:cubicBezTo>
                        <a:pt x="20714" y="17334"/>
                        <a:pt x="52152" y="22362"/>
                        <a:pt x="49294" y="3628"/>
                      </a:cubicBezTo>
                      <a:cubicBezTo>
                        <a:pt x="38551" y="-6281"/>
                        <a:pt x="-22010" y="5965"/>
                        <a:pt x="8510" y="18085"/>
                      </a:cubicBezTo>
                      <a:close/>
                    </a:path>
                  </a:pathLst>
                </a:custGeom>
                <a:solidFill>
                  <a:srgbClr val="262626"/>
                </a:solidFill>
                <a:ln w="207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53" name="Freeform: Shape 52">
                  <a:extLst>
                    <a:ext uri="{FF2B5EF4-FFF2-40B4-BE49-F238E27FC236}">
                      <a16:creationId xmlns:a16="http://schemas.microsoft.com/office/drawing/2014/main" id="{1DF20108-4DA6-A5FE-2236-03401DF74748}"/>
                    </a:ext>
                  </a:extLst>
                </p:cNvPr>
                <p:cNvSpPr/>
                <p:nvPr/>
              </p:nvSpPr>
              <p:spPr>
                <a:xfrm>
                  <a:off x="8608995" y="2008204"/>
                  <a:ext cx="144756" cy="16642"/>
                </a:xfrm>
                <a:custGeom>
                  <a:avLst/>
                  <a:gdLst>
                    <a:gd name="connsiteX0" fmla="*/ 0 w 144756"/>
                    <a:gd name="connsiteY0" fmla="*/ 14572 h 16642"/>
                    <a:gd name="connsiteX1" fmla="*/ 144757 w 144756"/>
                    <a:gd name="connsiteY1" fmla="*/ 2055 h 16642"/>
                    <a:gd name="connsiteX2" fmla="*/ 0 w 144756"/>
                    <a:gd name="connsiteY2" fmla="*/ 14572 h 16642"/>
                  </a:gdLst>
                  <a:ahLst/>
                  <a:cxnLst>
                    <a:cxn ang="0">
                      <a:pos x="connsiteX0" y="connsiteY0"/>
                    </a:cxn>
                    <a:cxn ang="0">
                      <a:pos x="connsiteX1" y="connsiteY1"/>
                    </a:cxn>
                    <a:cxn ang="0">
                      <a:pos x="connsiteX2" y="connsiteY2"/>
                    </a:cxn>
                  </a:cxnLst>
                  <a:rect l="l" t="t" r="r" b="b"/>
                  <a:pathLst>
                    <a:path w="144756" h="16642">
                      <a:moveTo>
                        <a:pt x="0" y="14572"/>
                      </a:moveTo>
                      <a:cubicBezTo>
                        <a:pt x="32231" y="7625"/>
                        <a:pt x="143797" y="30239"/>
                        <a:pt x="144757" y="2055"/>
                      </a:cubicBezTo>
                      <a:cubicBezTo>
                        <a:pt x="112505" y="9023"/>
                        <a:pt x="939" y="-13591"/>
                        <a:pt x="0" y="14572"/>
                      </a:cubicBezTo>
                      <a:close/>
                    </a:path>
                  </a:pathLst>
                </a:custGeom>
                <a:solidFill>
                  <a:srgbClr val="262626"/>
                </a:solidFill>
                <a:ln w="207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54" name="Freeform: Shape 53">
                  <a:extLst>
                    <a:ext uri="{FF2B5EF4-FFF2-40B4-BE49-F238E27FC236}">
                      <a16:creationId xmlns:a16="http://schemas.microsoft.com/office/drawing/2014/main" id="{D5EC6D7D-E7AF-C54F-C18F-AFCB9DA05B2A}"/>
                    </a:ext>
                  </a:extLst>
                </p:cNvPr>
                <p:cNvSpPr/>
                <p:nvPr/>
              </p:nvSpPr>
              <p:spPr>
                <a:xfrm>
                  <a:off x="7736074" y="2759660"/>
                  <a:ext cx="980504" cy="17716"/>
                </a:xfrm>
                <a:custGeom>
                  <a:avLst/>
                  <a:gdLst>
                    <a:gd name="connsiteX0" fmla="*/ 12600 w 980504"/>
                    <a:gd name="connsiteY0" fmla="*/ 0 h 17716"/>
                    <a:gd name="connsiteX1" fmla="*/ 324331 w 980504"/>
                    <a:gd name="connsiteY1" fmla="*/ 15750 h 17716"/>
                    <a:gd name="connsiteX2" fmla="*/ 960080 w 980504"/>
                    <a:gd name="connsiteY2" fmla="*/ 15750 h 17716"/>
                    <a:gd name="connsiteX3" fmla="*/ 972221 w 980504"/>
                    <a:gd name="connsiteY3" fmla="*/ 21 h 17716"/>
                  </a:gdLst>
                  <a:ahLst/>
                  <a:cxnLst>
                    <a:cxn ang="0">
                      <a:pos x="connsiteX0" y="connsiteY0"/>
                    </a:cxn>
                    <a:cxn ang="0">
                      <a:pos x="connsiteX1" y="connsiteY1"/>
                    </a:cxn>
                    <a:cxn ang="0">
                      <a:pos x="connsiteX2" y="connsiteY2"/>
                    </a:cxn>
                    <a:cxn ang="0">
                      <a:pos x="connsiteX3" y="connsiteY3"/>
                    </a:cxn>
                  </a:cxnLst>
                  <a:rect l="l" t="t" r="r" b="b"/>
                  <a:pathLst>
                    <a:path w="980504" h="17716">
                      <a:moveTo>
                        <a:pt x="12600" y="0"/>
                      </a:moveTo>
                      <a:cubicBezTo>
                        <a:pt x="-71638" y="32231"/>
                        <a:pt x="292934" y="9325"/>
                        <a:pt x="324331" y="15750"/>
                      </a:cubicBezTo>
                      <a:lnTo>
                        <a:pt x="960080" y="15750"/>
                      </a:lnTo>
                      <a:cubicBezTo>
                        <a:pt x="970511" y="15750"/>
                        <a:pt x="992478" y="21"/>
                        <a:pt x="972221" y="21"/>
                      </a:cubicBezTo>
                      <a:close/>
                    </a:path>
                  </a:pathLst>
                </a:custGeom>
                <a:solidFill>
                  <a:srgbClr val="262626"/>
                </a:solidFill>
                <a:ln w="207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55" name="Freeform: Shape 54">
                  <a:extLst>
                    <a:ext uri="{FF2B5EF4-FFF2-40B4-BE49-F238E27FC236}">
                      <a16:creationId xmlns:a16="http://schemas.microsoft.com/office/drawing/2014/main" id="{65576EA9-88DB-24E3-33C1-EC8A871130DE}"/>
                    </a:ext>
                  </a:extLst>
                </p:cNvPr>
                <p:cNvSpPr/>
                <p:nvPr/>
              </p:nvSpPr>
              <p:spPr>
                <a:xfrm>
                  <a:off x="7736074" y="2884682"/>
                  <a:ext cx="980504" cy="17716"/>
                </a:xfrm>
                <a:custGeom>
                  <a:avLst/>
                  <a:gdLst>
                    <a:gd name="connsiteX0" fmla="*/ 12600 w 980504"/>
                    <a:gd name="connsiteY0" fmla="*/ 0 h 17716"/>
                    <a:gd name="connsiteX1" fmla="*/ 324331 w 980504"/>
                    <a:gd name="connsiteY1" fmla="*/ 15750 h 17716"/>
                    <a:gd name="connsiteX2" fmla="*/ 960080 w 980504"/>
                    <a:gd name="connsiteY2" fmla="*/ 15750 h 17716"/>
                    <a:gd name="connsiteX3" fmla="*/ 972221 w 980504"/>
                    <a:gd name="connsiteY3" fmla="*/ 0 h 17716"/>
                  </a:gdLst>
                  <a:ahLst/>
                  <a:cxnLst>
                    <a:cxn ang="0">
                      <a:pos x="connsiteX0" y="connsiteY0"/>
                    </a:cxn>
                    <a:cxn ang="0">
                      <a:pos x="connsiteX1" y="connsiteY1"/>
                    </a:cxn>
                    <a:cxn ang="0">
                      <a:pos x="connsiteX2" y="connsiteY2"/>
                    </a:cxn>
                    <a:cxn ang="0">
                      <a:pos x="connsiteX3" y="connsiteY3"/>
                    </a:cxn>
                  </a:cxnLst>
                  <a:rect l="l" t="t" r="r" b="b"/>
                  <a:pathLst>
                    <a:path w="980504" h="17716">
                      <a:moveTo>
                        <a:pt x="12600" y="0"/>
                      </a:moveTo>
                      <a:cubicBezTo>
                        <a:pt x="-71638" y="32231"/>
                        <a:pt x="292934" y="9325"/>
                        <a:pt x="324331" y="15750"/>
                      </a:cubicBezTo>
                      <a:lnTo>
                        <a:pt x="960080" y="15750"/>
                      </a:lnTo>
                      <a:cubicBezTo>
                        <a:pt x="970511" y="15750"/>
                        <a:pt x="992478" y="0"/>
                        <a:pt x="972221" y="0"/>
                      </a:cubicBezTo>
                      <a:close/>
                    </a:path>
                  </a:pathLst>
                </a:custGeom>
                <a:solidFill>
                  <a:srgbClr val="262626"/>
                </a:solidFill>
                <a:ln w="207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56" name="Freeform: Shape 55">
                  <a:extLst>
                    <a:ext uri="{FF2B5EF4-FFF2-40B4-BE49-F238E27FC236}">
                      <a16:creationId xmlns:a16="http://schemas.microsoft.com/office/drawing/2014/main" id="{9E725B11-2376-5646-A7CD-CCE71D059D42}"/>
                    </a:ext>
                  </a:extLst>
                </p:cNvPr>
                <p:cNvSpPr/>
                <p:nvPr/>
              </p:nvSpPr>
              <p:spPr>
                <a:xfrm>
                  <a:off x="7738339" y="3006200"/>
                  <a:ext cx="552280" cy="21571"/>
                </a:xfrm>
                <a:custGeom>
                  <a:avLst/>
                  <a:gdLst>
                    <a:gd name="connsiteX0" fmla="*/ 78885 w 552280"/>
                    <a:gd name="connsiteY0" fmla="*/ 2711 h 21571"/>
                    <a:gd name="connsiteX1" fmla="*/ 540880 w 552280"/>
                    <a:gd name="connsiteY1" fmla="*/ 20611 h 21571"/>
                    <a:gd name="connsiteX2" fmla="*/ 78885 w 552280"/>
                    <a:gd name="connsiteY2" fmla="*/ 2711 h 21571"/>
                  </a:gdLst>
                  <a:ahLst/>
                  <a:cxnLst>
                    <a:cxn ang="0">
                      <a:pos x="connsiteX0" y="connsiteY0"/>
                    </a:cxn>
                    <a:cxn ang="0">
                      <a:pos x="connsiteX1" y="connsiteY1"/>
                    </a:cxn>
                    <a:cxn ang="0">
                      <a:pos x="connsiteX2" y="connsiteY2"/>
                    </a:cxn>
                  </a:cxnLst>
                  <a:rect l="l" t="t" r="r" b="b"/>
                  <a:pathLst>
                    <a:path w="552280" h="21571">
                      <a:moveTo>
                        <a:pt x="78885" y="2711"/>
                      </a:moveTo>
                      <a:cubicBezTo>
                        <a:pt x="-234369" y="25659"/>
                        <a:pt x="482510" y="21716"/>
                        <a:pt x="540880" y="20611"/>
                      </a:cubicBezTo>
                      <a:cubicBezTo>
                        <a:pt x="634631" y="-18192"/>
                        <a:pt x="120587" y="11369"/>
                        <a:pt x="78885" y="2711"/>
                      </a:cubicBezTo>
                      <a:close/>
                    </a:path>
                  </a:pathLst>
                </a:custGeom>
                <a:solidFill>
                  <a:srgbClr val="262626"/>
                </a:solidFill>
                <a:ln w="207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grpSp>
        </p:grpSp>
        <p:pic>
          <p:nvPicPr>
            <p:cNvPr id="4" name="Picture 3" descr="Icon&#10;&#10;Description automatically generated">
              <a:extLst>
                <a:ext uri="{FF2B5EF4-FFF2-40B4-BE49-F238E27FC236}">
                  <a16:creationId xmlns:a16="http://schemas.microsoft.com/office/drawing/2014/main" id="{C641B5A2-A5EC-E415-2D8A-B9721F0A39B9}"/>
                </a:ext>
              </a:extLst>
            </p:cNvPr>
            <p:cNvPicPr>
              <a:picLocks noChangeAspect="1"/>
            </p:cNvPicPr>
            <p:nvPr/>
          </p:nvPicPr>
          <p:blipFill>
            <a:blip r:embed="rId5"/>
            <a:stretch>
              <a:fillRect/>
            </a:stretch>
          </p:blipFill>
          <p:spPr>
            <a:xfrm>
              <a:off x="7794522" y="2301012"/>
              <a:ext cx="852056" cy="281178"/>
            </a:xfrm>
            <a:prstGeom prst="rect">
              <a:avLst/>
            </a:prstGeom>
          </p:spPr>
        </p:pic>
      </p:grpSp>
      <p:pic>
        <p:nvPicPr>
          <p:cNvPr id="7" name="Picture 6" descr="Timeline&#10;&#10;Description automatically generated">
            <a:extLst>
              <a:ext uri="{FF2B5EF4-FFF2-40B4-BE49-F238E27FC236}">
                <a16:creationId xmlns:a16="http://schemas.microsoft.com/office/drawing/2014/main" id="{7A2196BD-0945-EB4A-FA97-943B184B9F2E}"/>
              </a:ext>
            </a:extLst>
          </p:cNvPr>
          <p:cNvPicPr>
            <a:picLocks noChangeAspect="1"/>
          </p:cNvPicPr>
          <p:nvPr/>
        </p:nvPicPr>
        <p:blipFill>
          <a:blip r:embed="rId6"/>
          <a:stretch>
            <a:fillRect/>
          </a:stretch>
        </p:blipFill>
        <p:spPr>
          <a:xfrm>
            <a:off x="5643514" y="350810"/>
            <a:ext cx="5285158" cy="4367209"/>
          </a:xfrm>
          <a:prstGeom prst="rect">
            <a:avLst/>
          </a:prstGeom>
        </p:spPr>
      </p:pic>
    </p:spTree>
    <p:extLst>
      <p:ext uri="{BB962C8B-B14F-4D97-AF65-F5344CB8AC3E}">
        <p14:creationId xmlns:p14="http://schemas.microsoft.com/office/powerpoint/2010/main" val="3101365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1297-A4AF-4998-BFEE-0EC97A2686CB}"/>
              </a:ext>
            </a:extLst>
          </p:cNvPr>
          <p:cNvSpPr>
            <a:spLocks noGrp="1"/>
          </p:cNvSpPr>
          <p:nvPr>
            <p:ph type="title"/>
          </p:nvPr>
        </p:nvSpPr>
        <p:spPr>
          <a:noFill/>
        </p:spPr>
        <p:txBody>
          <a:bodyPr/>
          <a:lstStyle/>
          <a:p>
            <a:pPr algn="ctr"/>
            <a:r>
              <a:rPr lang="en-US">
                <a:solidFill>
                  <a:schemeClr val="bg1"/>
                </a:solidFill>
              </a:rPr>
              <a:t>Compliance</a:t>
            </a:r>
          </a:p>
        </p:txBody>
      </p:sp>
    </p:spTree>
    <p:extLst>
      <p:ext uri="{BB962C8B-B14F-4D97-AF65-F5344CB8AC3E}">
        <p14:creationId xmlns:p14="http://schemas.microsoft.com/office/powerpoint/2010/main" val="4101660072"/>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212C20B-CCA5-EA38-EC40-83694F8F8EE5}"/>
              </a:ext>
            </a:extLst>
          </p:cNvPr>
          <p:cNvSpPr txBox="1"/>
          <p:nvPr/>
        </p:nvSpPr>
        <p:spPr>
          <a:xfrm>
            <a:off x="693826" y="6325381"/>
            <a:ext cx="53893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entury Gothic"/>
                <a:ea typeface="+mn-ea"/>
                <a:cs typeface="+mn-cs"/>
                <a:hlinkClick r:id="rId3"/>
              </a:rPr>
              <a:t>Lever</a:t>
            </a:r>
            <a:endParaRPr kumimoji="0" lang="en-US" sz="1050" b="0" i="0" u="none" strike="noStrike" kern="1200" cap="none" spc="0" normalizeH="0" baseline="0" noProof="0">
              <a:ln>
                <a:noFill/>
              </a:ln>
              <a:solidFill>
                <a:prstClr val="black"/>
              </a:solidFill>
              <a:effectLst/>
              <a:uLnTx/>
              <a:uFillTx/>
              <a:latin typeface="Century Gothic"/>
              <a:ea typeface="+mn-ea"/>
              <a:cs typeface="+mn-cs"/>
            </a:endParaRPr>
          </a:p>
        </p:txBody>
      </p:sp>
      <p:sp>
        <p:nvSpPr>
          <p:cNvPr id="16" name="Title 1">
            <a:extLst>
              <a:ext uri="{FF2B5EF4-FFF2-40B4-BE49-F238E27FC236}">
                <a16:creationId xmlns:a16="http://schemas.microsoft.com/office/drawing/2014/main" id="{98B2C8F2-316A-9A48-B38F-202649D27FE4}"/>
              </a:ext>
            </a:extLst>
          </p:cNvPr>
          <p:cNvSpPr txBox="1">
            <a:spLocks/>
          </p:cNvSpPr>
          <p:nvPr/>
        </p:nvSpPr>
        <p:spPr>
          <a:xfrm>
            <a:off x="479854" y="612225"/>
            <a:ext cx="11232292" cy="5954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a:t>Compliance</a:t>
            </a:r>
            <a:endParaRPr lang="en-US" b="0"/>
          </a:p>
        </p:txBody>
      </p:sp>
      <p:grpSp>
        <p:nvGrpSpPr>
          <p:cNvPr id="14" name="Group 13">
            <a:extLst>
              <a:ext uri="{FF2B5EF4-FFF2-40B4-BE49-F238E27FC236}">
                <a16:creationId xmlns:a16="http://schemas.microsoft.com/office/drawing/2014/main" id="{4235CD2E-74A3-9CC1-BF52-B12762B63306}"/>
              </a:ext>
            </a:extLst>
          </p:cNvPr>
          <p:cNvGrpSpPr/>
          <p:nvPr/>
        </p:nvGrpSpPr>
        <p:grpSpPr>
          <a:xfrm>
            <a:off x="858878" y="1950293"/>
            <a:ext cx="2031746" cy="2371862"/>
            <a:chOff x="858878" y="1950293"/>
            <a:chExt cx="2031746" cy="2371862"/>
          </a:xfrm>
        </p:grpSpPr>
        <p:sp>
          <p:nvSpPr>
            <p:cNvPr id="20" name="TextBox 19">
              <a:extLst>
                <a:ext uri="{FF2B5EF4-FFF2-40B4-BE49-F238E27FC236}">
                  <a16:creationId xmlns:a16="http://schemas.microsoft.com/office/drawing/2014/main" id="{34FCCB95-6611-42D0-C5CC-BDAE5E78F024}"/>
                </a:ext>
              </a:extLst>
            </p:cNvPr>
            <p:cNvSpPr txBox="1"/>
            <p:nvPr/>
          </p:nvSpPr>
          <p:spPr>
            <a:xfrm>
              <a:off x="1508946" y="3952823"/>
              <a:ext cx="734495" cy="369332"/>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2C4153"/>
                  </a:solidFill>
                  <a:latin typeface="Poppins"/>
                </a:rPr>
                <a:t>FLSA</a:t>
              </a:r>
              <a:endParaRPr kumimoji="0" lang="en-US" sz="1800" b="1" i="0" u="none" strike="noStrike" kern="1200" cap="none" spc="0" normalizeH="0" baseline="0" noProof="0">
                <a:ln>
                  <a:noFill/>
                </a:ln>
                <a:solidFill>
                  <a:srgbClr val="2C4153"/>
                </a:solidFill>
                <a:effectLst/>
                <a:uLnTx/>
                <a:uFillTx/>
                <a:latin typeface="Poppins"/>
                <a:ea typeface="+mn-ea"/>
                <a:cs typeface="+mn-cs"/>
              </a:endParaRPr>
            </a:p>
          </p:txBody>
        </p:sp>
        <p:pic>
          <p:nvPicPr>
            <p:cNvPr id="5" name="Picture 4" descr="A blue line art of a person wearing a hard hat&#10;&#10;Description automatically generated">
              <a:extLst>
                <a:ext uri="{FF2B5EF4-FFF2-40B4-BE49-F238E27FC236}">
                  <a16:creationId xmlns:a16="http://schemas.microsoft.com/office/drawing/2014/main" id="{EC6A929A-5AC8-972B-D548-DD11529DDC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878" y="1950293"/>
              <a:ext cx="2031746" cy="2031746"/>
            </a:xfrm>
            <a:prstGeom prst="rect">
              <a:avLst/>
            </a:prstGeom>
          </p:spPr>
        </p:pic>
      </p:grpSp>
      <p:grpSp>
        <p:nvGrpSpPr>
          <p:cNvPr id="15" name="Group 14">
            <a:extLst>
              <a:ext uri="{FF2B5EF4-FFF2-40B4-BE49-F238E27FC236}">
                <a16:creationId xmlns:a16="http://schemas.microsoft.com/office/drawing/2014/main" id="{77F3C213-2D3B-2277-A842-6DDBDC88D254}"/>
              </a:ext>
            </a:extLst>
          </p:cNvPr>
          <p:cNvGrpSpPr/>
          <p:nvPr/>
        </p:nvGrpSpPr>
        <p:grpSpPr>
          <a:xfrm>
            <a:off x="3671890" y="2023205"/>
            <a:ext cx="1777797" cy="2292023"/>
            <a:chOff x="3327755" y="2023205"/>
            <a:chExt cx="1777797" cy="2292023"/>
          </a:xfrm>
        </p:grpSpPr>
        <p:sp>
          <p:nvSpPr>
            <p:cNvPr id="6" name="TextBox 5">
              <a:extLst>
                <a:ext uri="{FF2B5EF4-FFF2-40B4-BE49-F238E27FC236}">
                  <a16:creationId xmlns:a16="http://schemas.microsoft.com/office/drawing/2014/main" id="{7BE0A4B8-EFC5-2DBA-E796-E3BD9AA67A8E}"/>
                </a:ext>
              </a:extLst>
            </p:cNvPr>
            <p:cNvSpPr txBox="1"/>
            <p:nvPr/>
          </p:nvSpPr>
          <p:spPr>
            <a:xfrm>
              <a:off x="3505775" y="3945896"/>
              <a:ext cx="1425390" cy="369332"/>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B32F"/>
                  </a:solidFill>
                  <a:effectLst/>
                  <a:uLnTx/>
                  <a:uFillTx/>
                  <a:latin typeface="Poppins"/>
                  <a:ea typeface="+mn-ea"/>
                  <a:cs typeface="+mn-cs"/>
                </a:rPr>
                <a:t>Pay Equity</a:t>
              </a:r>
            </a:p>
          </p:txBody>
        </p:sp>
        <p:pic>
          <p:nvPicPr>
            <p:cNvPr id="8" name="Picture 7" descr="A yellow line drawing of people on a scale&#10;&#10;Description automatically generated">
              <a:extLst>
                <a:ext uri="{FF2B5EF4-FFF2-40B4-BE49-F238E27FC236}">
                  <a16:creationId xmlns:a16="http://schemas.microsoft.com/office/drawing/2014/main" id="{9A34550C-23FF-F495-7C8E-ECFF7865F5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7755" y="2023205"/>
              <a:ext cx="1777797" cy="1777797"/>
            </a:xfrm>
            <a:prstGeom prst="rect">
              <a:avLst/>
            </a:prstGeom>
          </p:spPr>
        </p:pic>
      </p:grpSp>
      <p:grpSp>
        <p:nvGrpSpPr>
          <p:cNvPr id="17" name="Group 16">
            <a:extLst>
              <a:ext uri="{FF2B5EF4-FFF2-40B4-BE49-F238E27FC236}">
                <a16:creationId xmlns:a16="http://schemas.microsoft.com/office/drawing/2014/main" id="{3013B300-8EE8-7048-5380-4E6D44AB1F34}"/>
              </a:ext>
            </a:extLst>
          </p:cNvPr>
          <p:cNvGrpSpPr/>
          <p:nvPr/>
        </p:nvGrpSpPr>
        <p:grpSpPr>
          <a:xfrm>
            <a:off x="6230953" y="2232376"/>
            <a:ext cx="1568626" cy="2082852"/>
            <a:chOff x="6111350" y="2232376"/>
            <a:chExt cx="1568626" cy="2082852"/>
          </a:xfrm>
        </p:grpSpPr>
        <p:sp>
          <p:nvSpPr>
            <p:cNvPr id="2" name="TextBox 1">
              <a:extLst>
                <a:ext uri="{FF2B5EF4-FFF2-40B4-BE49-F238E27FC236}">
                  <a16:creationId xmlns:a16="http://schemas.microsoft.com/office/drawing/2014/main" id="{4FA86C17-A141-3552-F444-23B94EFB2358}"/>
                </a:ext>
              </a:extLst>
            </p:cNvPr>
            <p:cNvSpPr txBox="1"/>
            <p:nvPr/>
          </p:nvSpPr>
          <p:spPr>
            <a:xfrm>
              <a:off x="6544605" y="3945896"/>
              <a:ext cx="69281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700FA"/>
                  </a:solidFill>
                  <a:effectLst/>
                  <a:uLnTx/>
                  <a:uFillTx/>
                  <a:latin typeface="Poppins"/>
                  <a:ea typeface="+mn-ea"/>
                  <a:cs typeface="+mn-cs"/>
                </a:rPr>
                <a:t>ADA</a:t>
              </a:r>
            </a:p>
          </p:txBody>
        </p:sp>
        <p:pic>
          <p:nvPicPr>
            <p:cNvPr id="11" name="Picture 10" descr="A neon sign of a person in a wheelchair&#10;&#10;Description automatically generated">
              <a:extLst>
                <a:ext uri="{FF2B5EF4-FFF2-40B4-BE49-F238E27FC236}">
                  <a16:creationId xmlns:a16="http://schemas.microsoft.com/office/drawing/2014/main" id="{E7F9B60A-B872-1D02-3696-27ED68A2B1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1350" y="2232376"/>
              <a:ext cx="1568626" cy="1568626"/>
            </a:xfrm>
            <a:prstGeom prst="rect">
              <a:avLst/>
            </a:prstGeom>
          </p:spPr>
        </p:pic>
      </p:grpSp>
      <p:grpSp>
        <p:nvGrpSpPr>
          <p:cNvPr id="18" name="Group 17">
            <a:extLst>
              <a:ext uri="{FF2B5EF4-FFF2-40B4-BE49-F238E27FC236}">
                <a16:creationId xmlns:a16="http://schemas.microsoft.com/office/drawing/2014/main" id="{299C0263-4366-5117-2415-A841D2141825}"/>
              </a:ext>
            </a:extLst>
          </p:cNvPr>
          <p:cNvGrpSpPr/>
          <p:nvPr/>
        </p:nvGrpSpPr>
        <p:grpSpPr>
          <a:xfrm>
            <a:off x="8580846" y="2023205"/>
            <a:ext cx="2355132" cy="2298950"/>
            <a:chOff x="8580846" y="2023205"/>
            <a:chExt cx="2355132" cy="2298950"/>
          </a:xfrm>
        </p:grpSpPr>
        <p:sp>
          <p:nvSpPr>
            <p:cNvPr id="4" name="TextBox 3">
              <a:extLst>
                <a:ext uri="{FF2B5EF4-FFF2-40B4-BE49-F238E27FC236}">
                  <a16:creationId xmlns:a16="http://schemas.microsoft.com/office/drawing/2014/main" id="{6D3E5480-3A22-4F02-3C62-5F3E48DF1B10}"/>
                </a:ext>
              </a:extLst>
            </p:cNvPr>
            <p:cNvSpPr txBox="1"/>
            <p:nvPr/>
          </p:nvSpPr>
          <p:spPr>
            <a:xfrm>
              <a:off x="8580846" y="3952823"/>
              <a:ext cx="2355132" cy="369332"/>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mn-cs"/>
                </a:rPr>
                <a:t>Pay Transparency</a:t>
              </a:r>
            </a:p>
          </p:txBody>
        </p:sp>
        <p:pic>
          <p:nvPicPr>
            <p:cNvPr id="13" name="Picture 12" descr="A blue outline of a person pointing at a dollar sign&#10;&#10;Description automatically generated">
              <a:extLst>
                <a:ext uri="{FF2B5EF4-FFF2-40B4-BE49-F238E27FC236}">
                  <a16:creationId xmlns:a16="http://schemas.microsoft.com/office/drawing/2014/main" id="{EE95458C-2C41-9B09-4E33-CA68E2934A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42539" y="2023205"/>
              <a:ext cx="2031746" cy="2031746"/>
            </a:xfrm>
            <a:prstGeom prst="rect">
              <a:avLst/>
            </a:prstGeom>
          </p:spPr>
        </p:pic>
      </p:grpSp>
    </p:spTree>
    <p:extLst>
      <p:ext uri="{BB962C8B-B14F-4D97-AF65-F5344CB8AC3E}">
        <p14:creationId xmlns:p14="http://schemas.microsoft.com/office/powerpoint/2010/main" val="21398967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ACEAEA85-E714-AA9B-1F88-00777DE5391D}"/>
              </a:ext>
            </a:extLst>
          </p:cNvPr>
          <p:cNvSpPr/>
          <p:nvPr/>
        </p:nvSpPr>
        <p:spPr>
          <a:xfrm>
            <a:off x="6886003" y="2184998"/>
            <a:ext cx="3741161" cy="3741161"/>
          </a:xfrm>
          <a:prstGeom prst="ellipse">
            <a:avLst/>
          </a:prstGeom>
          <a:solidFill>
            <a:srgbClr val="F6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2" name="Oval 11">
            <a:extLst>
              <a:ext uri="{FF2B5EF4-FFF2-40B4-BE49-F238E27FC236}">
                <a16:creationId xmlns:a16="http://schemas.microsoft.com/office/drawing/2014/main" id="{1FFD306A-B3FA-8844-9580-098FF38FC673}"/>
              </a:ext>
            </a:extLst>
          </p:cNvPr>
          <p:cNvSpPr/>
          <p:nvPr/>
        </p:nvSpPr>
        <p:spPr>
          <a:xfrm>
            <a:off x="1237272" y="2184998"/>
            <a:ext cx="3741161" cy="3741161"/>
          </a:xfrm>
          <a:prstGeom prst="ellipse">
            <a:avLst/>
          </a:prstGeom>
          <a:solidFill>
            <a:srgbClr val="F6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aphicFrame>
        <p:nvGraphicFramePr>
          <p:cNvPr id="13" name="Chart 12">
            <a:extLst>
              <a:ext uri="{FF2B5EF4-FFF2-40B4-BE49-F238E27FC236}">
                <a16:creationId xmlns:a16="http://schemas.microsoft.com/office/drawing/2014/main" id="{42E76A76-D955-2FD3-CE7B-7B9BCD72F25A}"/>
              </a:ext>
            </a:extLst>
          </p:cNvPr>
          <p:cNvGraphicFramePr/>
          <p:nvPr>
            <p:extLst>
              <p:ext uri="{D42A27DB-BD31-4B8C-83A1-F6EECF244321}">
                <p14:modId xmlns:p14="http://schemas.microsoft.com/office/powerpoint/2010/main" val="286871365"/>
              </p:ext>
            </p:extLst>
          </p:nvPr>
        </p:nvGraphicFramePr>
        <p:xfrm>
          <a:off x="548659" y="1669945"/>
          <a:ext cx="5090070" cy="4679578"/>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09FD7428-60B0-CC8D-A204-77AFE985B978}"/>
              </a:ext>
            </a:extLst>
          </p:cNvPr>
          <p:cNvSpPr txBox="1"/>
          <p:nvPr/>
        </p:nvSpPr>
        <p:spPr>
          <a:xfrm>
            <a:off x="1672107" y="3322111"/>
            <a:ext cx="2943340" cy="83099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2C4153"/>
                </a:solidFill>
                <a:effectLst/>
                <a:uLnTx/>
                <a:uFillTx/>
                <a:latin typeface="Poppins"/>
                <a:ea typeface="+mn-ea"/>
                <a:cs typeface="+mn-cs"/>
              </a:rPr>
              <a:t>5905</a:t>
            </a:r>
            <a:r>
              <a:rPr kumimoji="0" lang="en-US" sz="4800" b="0" i="0" u="none" strike="noStrike" kern="1200" cap="none" spc="0" normalizeH="0" baseline="0" noProof="0">
                <a:ln>
                  <a:noFill/>
                </a:ln>
                <a:solidFill>
                  <a:srgbClr val="2C4153"/>
                </a:solidFill>
                <a:effectLst/>
                <a:uLnTx/>
                <a:uFillTx/>
                <a:latin typeface="Poppins"/>
                <a:ea typeface="+mn-ea"/>
                <a:cs typeface="+mn-cs"/>
              </a:rPr>
              <a:t> </a:t>
            </a:r>
          </a:p>
        </p:txBody>
      </p:sp>
      <p:sp>
        <p:nvSpPr>
          <p:cNvPr id="15" name="TextBox 14">
            <a:extLst>
              <a:ext uri="{FF2B5EF4-FFF2-40B4-BE49-F238E27FC236}">
                <a16:creationId xmlns:a16="http://schemas.microsoft.com/office/drawing/2014/main" id="{D0B4AA42-5F24-7FA3-7AEC-3330452167B4}"/>
              </a:ext>
            </a:extLst>
          </p:cNvPr>
          <p:cNvSpPr txBox="1"/>
          <p:nvPr/>
        </p:nvSpPr>
        <p:spPr>
          <a:xfrm>
            <a:off x="1734002" y="4010610"/>
            <a:ext cx="2614439" cy="58477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overtime lawsuits filed under the FLSA in 2022</a:t>
            </a:r>
          </a:p>
        </p:txBody>
      </p:sp>
      <p:graphicFrame>
        <p:nvGraphicFramePr>
          <p:cNvPr id="16" name="Chart 15">
            <a:extLst>
              <a:ext uri="{FF2B5EF4-FFF2-40B4-BE49-F238E27FC236}">
                <a16:creationId xmlns:a16="http://schemas.microsoft.com/office/drawing/2014/main" id="{C95CF1D5-0001-5814-8916-930362A5550E}"/>
              </a:ext>
            </a:extLst>
          </p:cNvPr>
          <p:cNvGraphicFramePr/>
          <p:nvPr>
            <p:extLst>
              <p:ext uri="{D42A27DB-BD31-4B8C-83A1-F6EECF244321}">
                <p14:modId xmlns:p14="http://schemas.microsoft.com/office/powerpoint/2010/main" val="4119438702"/>
              </p:ext>
            </p:extLst>
          </p:nvPr>
        </p:nvGraphicFramePr>
        <p:xfrm>
          <a:off x="6123362" y="1669945"/>
          <a:ext cx="5090070" cy="4679578"/>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2CE58422-F125-7A78-ADF4-7418E02C3D99}"/>
              </a:ext>
            </a:extLst>
          </p:cNvPr>
          <p:cNvSpPr txBox="1"/>
          <p:nvPr/>
        </p:nvSpPr>
        <p:spPr>
          <a:xfrm>
            <a:off x="7124560" y="3152425"/>
            <a:ext cx="2943340" cy="83099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12D7D7"/>
                </a:solidFill>
                <a:latin typeface="Poppins"/>
              </a:rPr>
              <a:t>$134 </a:t>
            </a:r>
            <a:r>
              <a:rPr lang="en-US" sz="2400" b="1" dirty="0">
                <a:solidFill>
                  <a:srgbClr val="12D7D7"/>
                </a:solidFill>
                <a:latin typeface="Poppins"/>
              </a:rPr>
              <a:t>million</a:t>
            </a:r>
            <a:endParaRPr kumimoji="0" lang="en-US" sz="4800" b="0" i="0" u="none" strike="noStrike" kern="1200" cap="none" spc="0" normalizeH="0" baseline="0" noProof="0" dirty="0">
              <a:ln>
                <a:noFill/>
              </a:ln>
              <a:solidFill>
                <a:srgbClr val="12D7D7"/>
              </a:solidFill>
              <a:effectLst/>
              <a:uLnTx/>
              <a:uFillTx/>
              <a:latin typeface="Poppins"/>
              <a:ea typeface="+mn-ea"/>
              <a:cs typeface="+mn-cs"/>
            </a:endParaRPr>
          </a:p>
        </p:txBody>
      </p:sp>
      <p:sp>
        <p:nvSpPr>
          <p:cNvPr id="18" name="TextBox 17">
            <a:extLst>
              <a:ext uri="{FF2B5EF4-FFF2-40B4-BE49-F238E27FC236}">
                <a16:creationId xmlns:a16="http://schemas.microsoft.com/office/drawing/2014/main" id="{0714D8E2-8AE1-BFEB-2C98-782612A1525C}"/>
              </a:ext>
            </a:extLst>
          </p:cNvPr>
          <p:cNvSpPr txBox="1"/>
          <p:nvPr/>
        </p:nvSpPr>
        <p:spPr>
          <a:xfrm>
            <a:off x="7330993" y="3892320"/>
            <a:ext cx="2708986" cy="83099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in wages owned to workers in 2022 due to overtime violations</a:t>
            </a:r>
            <a:endParaRPr kumimoji="0" lang="en-US" sz="1600" b="1"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11B8BB1F-D20F-7133-E973-A1C27CB2CA6E}"/>
              </a:ext>
            </a:extLst>
          </p:cNvPr>
          <p:cNvSpPr>
            <a:spLocks noGrp="1"/>
          </p:cNvSpPr>
          <p:nvPr>
            <p:ph type="title"/>
          </p:nvPr>
        </p:nvSpPr>
        <p:spPr>
          <a:xfrm>
            <a:off x="655093" y="413886"/>
            <a:ext cx="8931967" cy="595405"/>
          </a:xfrm>
        </p:spPr>
        <p:txBody>
          <a:bodyPr/>
          <a:lstStyle/>
          <a:p>
            <a:r>
              <a:rPr lang="en-US" b="0"/>
              <a:t>What’s the Risk: </a:t>
            </a:r>
            <a:r>
              <a:rPr lang="en-US"/>
              <a:t>Compliance (FLSA)</a:t>
            </a:r>
          </a:p>
        </p:txBody>
      </p:sp>
      <p:sp>
        <p:nvSpPr>
          <p:cNvPr id="10" name="TextBox 9">
            <a:extLst>
              <a:ext uri="{FF2B5EF4-FFF2-40B4-BE49-F238E27FC236}">
                <a16:creationId xmlns:a16="http://schemas.microsoft.com/office/drawing/2014/main" id="{20F21FEB-0BB1-538F-E863-689CA5424F98}"/>
              </a:ext>
            </a:extLst>
          </p:cNvPr>
          <p:cNvSpPr txBox="1"/>
          <p:nvPr/>
        </p:nvSpPr>
        <p:spPr>
          <a:xfrm>
            <a:off x="10061407" y="6331028"/>
            <a:ext cx="762000" cy="261609"/>
          </a:xfrm>
          <a:prstGeom prst="rect">
            <a:avLst/>
          </a:prstGeom>
          <a:noFill/>
        </p:spPr>
        <p:txBody>
          <a:bodyPr wrap="square" rtlCol="0">
            <a:spAutoFit/>
          </a:bodyPr>
          <a:lstStyle/>
          <a:p>
            <a:pPr algn="r"/>
            <a:r>
              <a:rPr lang="en-US" sz="1050">
                <a:hlinkClick r:id="rId5"/>
              </a:rPr>
              <a:t>DOL</a:t>
            </a:r>
            <a:endParaRPr lang="en-US" sz="1050"/>
          </a:p>
        </p:txBody>
      </p:sp>
    </p:spTree>
    <p:extLst>
      <p:ext uri="{BB962C8B-B14F-4D97-AF65-F5344CB8AC3E}">
        <p14:creationId xmlns:p14="http://schemas.microsoft.com/office/powerpoint/2010/main" val="2819805386"/>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42E76A76-D955-2FD3-CE7B-7B9BCD72F25A}"/>
              </a:ext>
            </a:extLst>
          </p:cNvPr>
          <p:cNvGraphicFramePr/>
          <p:nvPr>
            <p:extLst>
              <p:ext uri="{D42A27DB-BD31-4B8C-83A1-F6EECF244321}">
                <p14:modId xmlns:p14="http://schemas.microsoft.com/office/powerpoint/2010/main" val="3384176643"/>
              </p:ext>
            </p:extLst>
          </p:nvPr>
        </p:nvGraphicFramePr>
        <p:xfrm>
          <a:off x="272469" y="2410174"/>
          <a:ext cx="2864130" cy="2633151"/>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09FD7428-60B0-CC8D-A204-77AFE985B978}"/>
              </a:ext>
            </a:extLst>
          </p:cNvPr>
          <p:cNvSpPr txBox="1"/>
          <p:nvPr/>
        </p:nvSpPr>
        <p:spPr>
          <a:xfrm>
            <a:off x="814241" y="3677827"/>
            <a:ext cx="1656187" cy="737766"/>
          </a:xfrm>
          <a:prstGeom prst="rect">
            <a:avLst/>
          </a:prstGeom>
          <a:noFill/>
        </p:spPr>
        <p:txBody>
          <a:bodyPr wrap="square" anchor="ctr">
            <a:spAutoFit/>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3"/>
                </a:solidFill>
                <a:effectLst/>
                <a:uLnTx/>
                <a:uFillTx/>
                <a:latin typeface="Poppins"/>
                <a:ea typeface="+mn-ea"/>
                <a:cs typeface="+mn-cs"/>
              </a:rPr>
              <a:t>$215 </a:t>
            </a:r>
            <a:r>
              <a:rPr kumimoji="0" lang="en-US" sz="2000" b="1" i="0" u="none" strike="noStrike" kern="1200" cap="none" spc="0" normalizeH="0" baseline="0" noProof="0" dirty="0">
                <a:ln>
                  <a:noFill/>
                </a:ln>
                <a:solidFill>
                  <a:schemeClr val="accent3"/>
                </a:solidFill>
                <a:effectLst/>
                <a:uLnTx/>
                <a:uFillTx/>
                <a:latin typeface="Poppins"/>
                <a:ea typeface="+mn-ea"/>
                <a:cs typeface="+mn-cs"/>
              </a:rPr>
              <a:t>million </a:t>
            </a:r>
            <a:r>
              <a:rPr kumimoji="0" lang="en-US" sz="3600" b="0" i="0" u="none" strike="noStrike" kern="1200" cap="none" spc="0" normalizeH="0" baseline="0" noProof="0" dirty="0">
                <a:ln>
                  <a:noFill/>
                </a:ln>
                <a:solidFill>
                  <a:srgbClr val="2C4153"/>
                </a:solidFill>
                <a:effectLst/>
                <a:uLnTx/>
                <a:uFillTx/>
                <a:latin typeface="Poppins"/>
                <a:ea typeface="+mn-ea"/>
                <a:cs typeface="+mn-cs"/>
              </a:rPr>
              <a:t> </a:t>
            </a:r>
          </a:p>
        </p:txBody>
      </p:sp>
      <p:sp>
        <p:nvSpPr>
          <p:cNvPr id="15" name="TextBox 14">
            <a:extLst>
              <a:ext uri="{FF2B5EF4-FFF2-40B4-BE49-F238E27FC236}">
                <a16:creationId xmlns:a16="http://schemas.microsoft.com/office/drawing/2014/main" id="{D0B4AA42-5F24-7FA3-7AEC-3330452167B4}"/>
              </a:ext>
            </a:extLst>
          </p:cNvPr>
          <p:cNvSpPr txBox="1"/>
          <p:nvPr/>
        </p:nvSpPr>
        <p:spPr>
          <a:xfrm>
            <a:off x="904296" y="3215452"/>
            <a:ext cx="1600475" cy="27699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Goldman Sachs</a:t>
            </a:r>
          </a:p>
        </p:txBody>
      </p:sp>
      <p:graphicFrame>
        <p:nvGraphicFramePr>
          <p:cNvPr id="16" name="Chart 15">
            <a:extLst>
              <a:ext uri="{FF2B5EF4-FFF2-40B4-BE49-F238E27FC236}">
                <a16:creationId xmlns:a16="http://schemas.microsoft.com/office/drawing/2014/main" id="{C95CF1D5-0001-5814-8916-930362A5550E}"/>
              </a:ext>
            </a:extLst>
          </p:cNvPr>
          <p:cNvGraphicFramePr/>
          <p:nvPr>
            <p:extLst>
              <p:ext uri="{D42A27DB-BD31-4B8C-83A1-F6EECF244321}">
                <p14:modId xmlns:p14="http://schemas.microsoft.com/office/powerpoint/2010/main" val="1649666146"/>
              </p:ext>
            </p:extLst>
          </p:nvPr>
        </p:nvGraphicFramePr>
        <p:xfrm>
          <a:off x="3162712" y="2476680"/>
          <a:ext cx="2864130" cy="2633151"/>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2CE58422-F125-7A78-ADF4-7418E02C3D99}"/>
              </a:ext>
            </a:extLst>
          </p:cNvPr>
          <p:cNvSpPr txBox="1"/>
          <p:nvPr/>
        </p:nvSpPr>
        <p:spPr>
          <a:xfrm>
            <a:off x="3754820" y="3801559"/>
            <a:ext cx="1656190" cy="709040"/>
          </a:xfrm>
          <a:prstGeom prst="rect">
            <a:avLst/>
          </a:prstGeom>
          <a:noFill/>
        </p:spPr>
        <p:txBody>
          <a:bodyPr wrap="square" anchor="ctr">
            <a:spAutoFit/>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Poppins"/>
                <a:ea typeface="+mn-ea"/>
                <a:cs typeface="+mn-cs"/>
              </a:rPr>
              <a:t>$24 </a:t>
            </a:r>
            <a:r>
              <a:rPr kumimoji="0" lang="en-US" sz="2000" b="1" i="0" u="none" strike="noStrike" kern="1200" cap="none" spc="0" normalizeH="0" baseline="0" noProof="0" dirty="0">
                <a:ln>
                  <a:noFill/>
                </a:ln>
                <a:solidFill>
                  <a:schemeClr val="accent1"/>
                </a:solidFill>
                <a:effectLst/>
                <a:uLnTx/>
                <a:uFillTx/>
                <a:latin typeface="Poppins"/>
                <a:ea typeface="+mn-ea"/>
                <a:cs typeface="+mn-cs"/>
              </a:rPr>
              <a:t>million</a:t>
            </a:r>
            <a:r>
              <a:rPr kumimoji="0" lang="en-US" sz="1600" b="1" i="0" u="none" strike="noStrike" kern="1200" cap="none" spc="0" normalizeH="0" baseline="0" noProof="0" dirty="0">
                <a:ln>
                  <a:noFill/>
                </a:ln>
                <a:solidFill>
                  <a:schemeClr val="accent1"/>
                </a:solidFill>
                <a:effectLst/>
                <a:uLnTx/>
                <a:uFillTx/>
                <a:latin typeface="Poppins"/>
                <a:ea typeface="+mn-ea"/>
                <a:cs typeface="+mn-cs"/>
              </a:rPr>
              <a:t> </a:t>
            </a:r>
            <a:r>
              <a:rPr kumimoji="0" lang="en-US" sz="2800" b="0" i="0" u="none" strike="noStrike" kern="1200" cap="none" spc="0" normalizeH="0" baseline="0" noProof="0" dirty="0">
                <a:ln>
                  <a:noFill/>
                </a:ln>
                <a:solidFill>
                  <a:schemeClr val="accent1"/>
                </a:solidFill>
                <a:effectLst/>
                <a:uLnTx/>
                <a:uFillTx/>
                <a:latin typeface="Poppins"/>
                <a:ea typeface="+mn-ea"/>
                <a:cs typeface="+mn-cs"/>
              </a:rPr>
              <a:t> </a:t>
            </a:r>
          </a:p>
        </p:txBody>
      </p:sp>
      <p:sp>
        <p:nvSpPr>
          <p:cNvPr id="18" name="TextBox 17">
            <a:extLst>
              <a:ext uri="{FF2B5EF4-FFF2-40B4-BE49-F238E27FC236}">
                <a16:creationId xmlns:a16="http://schemas.microsoft.com/office/drawing/2014/main" id="{0714D8E2-8AE1-BFEB-2C98-782612A1525C}"/>
              </a:ext>
            </a:extLst>
          </p:cNvPr>
          <p:cNvSpPr txBox="1"/>
          <p:nvPr/>
        </p:nvSpPr>
        <p:spPr>
          <a:xfrm>
            <a:off x="3782346" y="3167171"/>
            <a:ext cx="1632661" cy="46166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US Women’s National Soccer</a:t>
            </a:r>
            <a:endParaRPr kumimoji="0" lang="en-US" sz="1200" b="1"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11B8BB1F-D20F-7133-E973-A1C27CB2CA6E}"/>
              </a:ext>
            </a:extLst>
          </p:cNvPr>
          <p:cNvSpPr>
            <a:spLocks noGrp="1"/>
          </p:cNvSpPr>
          <p:nvPr>
            <p:ph type="title"/>
          </p:nvPr>
        </p:nvSpPr>
        <p:spPr>
          <a:xfrm>
            <a:off x="655093" y="413886"/>
            <a:ext cx="8931967" cy="595405"/>
          </a:xfrm>
        </p:spPr>
        <p:txBody>
          <a:bodyPr/>
          <a:lstStyle/>
          <a:p>
            <a:r>
              <a:rPr lang="en-US" b="0"/>
              <a:t>What’s the Risk: </a:t>
            </a:r>
            <a:r>
              <a:rPr lang="en-US"/>
              <a:t>Compliance (Pay Equity)</a:t>
            </a:r>
          </a:p>
        </p:txBody>
      </p:sp>
      <p:sp>
        <p:nvSpPr>
          <p:cNvPr id="10" name="TextBox 9">
            <a:extLst>
              <a:ext uri="{FF2B5EF4-FFF2-40B4-BE49-F238E27FC236}">
                <a16:creationId xmlns:a16="http://schemas.microsoft.com/office/drawing/2014/main" id="{20F21FEB-0BB1-538F-E863-689CA5424F98}"/>
              </a:ext>
            </a:extLst>
          </p:cNvPr>
          <p:cNvSpPr txBox="1"/>
          <p:nvPr/>
        </p:nvSpPr>
        <p:spPr>
          <a:xfrm>
            <a:off x="9969422" y="6007232"/>
            <a:ext cx="2049362" cy="253916"/>
          </a:xfrm>
          <a:prstGeom prst="rect">
            <a:avLst/>
          </a:prstGeom>
          <a:noFill/>
        </p:spPr>
        <p:txBody>
          <a:bodyPr wrap="square" rtlCol="0">
            <a:spAutoFit/>
          </a:bodyPr>
          <a:lstStyle/>
          <a:p>
            <a:pPr algn="r"/>
            <a:r>
              <a:rPr lang="en-US" sz="1050">
                <a:hlinkClick r:id="rId5"/>
              </a:rPr>
              <a:t>Bloomberg</a:t>
            </a:r>
            <a:r>
              <a:rPr lang="en-US" sz="1050"/>
              <a:t>, </a:t>
            </a:r>
            <a:r>
              <a:rPr lang="en-US" sz="1050">
                <a:hlinkClick r:id="rId6"/>
              </a:rPr>
              <a:t>Reuters</a:t>
            </a:r>
            <a:r>
              <a:rPr lang="en-US" sz="1050"/>
              <a:t>, </a:t>
            </a:r>
            <a:r>
              <a:rPr lang="en-US" sz="1050">
                <a:hlinkClick r:id="rId7"/>
              </a:rPr>
              <a:t>Dorsey</a:t>
            </a:r>
            <a:endParaRPr lang="en-US" sz="1050"/>
          </a:p>
        </p:txBody>
      </p:sp>
      <p:graphicFrame>
        <p:nvGraphicFramePr>
          <p:cNvPr id="3" name="Chart 2">
            <a:extLst>
              <a:ext uri="{FF2B5EF4-FFF2-40B4-BE49-F238E27FC236}">
                <a16:creationId xmlns:a16="http://schemas.microsoft.com/office/drawing/2014/main" id="{13385014-E3D5-4CBF-F7A1-B0E93A4C535C}"/>
              </a:ext>
            </a:extLst>
          </p:cNvPr>
          <p:cNvGraphicFramePr/>
          <p:nvPr>
            <p:extLst>
              <p:ext uri="{D42A27DB-BD31-4B8C-83A1-F6EECF244321}">
                <p14:modId xmlns:p14="http://schemas.microsoft.com/office/powerpoint/2010/main" val="590746945"/>
              </p:ext>
            </p:extLst>
          </p:nvPr>
        </p:nvGraphicFramePr>
        <p:xfrm>
          <a:off x="6165160" y="2426567"/>
          <a:ext cx="2864130" cy="2633151"/>
        </p:xfrm>
        <a:graphic>
          <a:graphicData uri="http://schemas.openxmlformats.org/drawingml/2006/chart">
            <c:chart xmlns:c="http://schemas.openxmlformats.org/drawingml/2006/chart" xmlns:r="http://schemas.openxmlformats.org/officeDocument/2006/relationships" r:id="rId8"/>
          </a:graphicData>
        </a:graphic>
      </p:graphicFrame>
      <p:sp>
        <p:nvSpPr>
          <p:cNvPr id="4" name="TextBox 3">
            <a:extLst>
              <a:ext uri="{FF2B5EF4-FFF2-40B4-BE49-F238E27FC236}">
                <a16:creationId xmlns:a16="http://schemas.microsoft.com/office/drawing/2014/main" id="{19F46867-3B36-CF22-F27F-E57C7112C9CF}"/>
              </a:ext>
            </a:extLst>
          </p:cNvPr>
          <p:cNvSpPr txBox="1"/>
          <p:nvPr/>
        </p:nvSpPr>
        <p:spPr>
          <a:xfrm>
            <a:off x="6768419" y="3671767"/>
            <a:ext cx="1656187" cy="737766"/>
          </a:xfrm>
          <a:prstGeom prst="rect">
            <a:avLst/>
          </a:prstGeom>
          <a:noFill/>
        </p:spPr>
        <p:txBody>
          <a:bodyPr wrap="square" anchor="ctr">
            <a:spAutoFit/>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B32F"/>
                </a:solidFill>
                <a:effectLst/>
                <a:uLnTx/>
                <a:uFillTx/>
                <a:latin typeface="Poppins"/>
                <a:ea typeface="+mn-ea"/>
                <a:cs typeface="+mn-cs"/>
              </a:rPr>
              <a:t>$600 </a:t>
            </a:r>
            <a:r>
              <a:rPr kumimoji="0" lang="en-US" sz="2000" b="1" i="0" u="none" strike="noStrike" kern="1200" cap="none" spc="0" normalizeH="0" baseline="0" noProof="0" dirty="0">
                <a:ln>
                  <a:noFill/>
                </a:ln>
                <a:solidFill>
                  <a:srgbClr val="FFB32F"/>
                </a:solidFill>
                <a:effectLst/>
                <a:uLnTx/>
                <a:uFillTx/>
                <a:latin typeface="Poppins"/>
                <a:ea typeface="+mn-ea"/>
                <a:cs typeface="+mn-cs"/>
              </a:rPr>
              <a:t>million </a:t>
            </a:r>
            <a:r>
              <a:rPr kumimoji="0" lang="en-US" sz="3600" b="0" i="0" u="none" strike="noStrike" kern="1200" cap="none" spc="0" normalizeH="0" baseline="0" noProof="0" dirty="0">
                <a:ln>
                  <a:noFill/>
                </a:ln>
                <a:solidFill>
                  <a:srgbClr val="FFB32F"/>
                </a:solidFill>
                <a:effectLst/>
                <a:uLnTx/>
                <a:uFillTx/>
                <a:latin typeface="Poppins"/>
                <a:ea typeface="+mn-ea"/>
                <a:cs typeface="+mn-cs"/>
              </a:rPr>
              <a:t> </a:t>
            </a:r>
          </a:p>
        </p:txBody>
      </p:sp>
      <p:sp>
        <p:nvSpPr>
          <p:cNvPr id="5" name="TextBox 4">
            <a:extLst>
              <a:ext uri="{FF2B5EF4-FFF2-40B4-BE49-F238E27FC236}">
                <a16:creationId xmlns:a16="http://schemas.microsoft.com/office/drawing/2014/main" id="{310BAB6B-9237-7AB8-252D-04DF22BCA9C1}"/>
              </a:ext>
            </a:extLst>
          </p:cNvPr>
          <p:cNvSpPr txBox="1"/>
          <p:nvPr/>
        </p:nvSpPr>
        <p:spPr>
          <a:xfrm>
            <a:off x="6858474" y="3209392"/>
            <a:ext cx="1600475" cy="27699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Top 10 settlements</a:t>
            </a:r>
          </a:p>
        </p:txBody>
      </p:sp>
      <p:graphicFrame>
        <p:nvGraphicFramePr>
          <p:cNvPr id="6" name="Chart 5">
            <a:extLst>
              <a:ext uri="{FF2B5EF4-FFF2-40B4-BE49-F238E27FC236}">
                <a16:creationId xmlns:a16="http://schemas.microsoft.com/office/drawing/2014/main" id="{5A436B52-6E0F-4E6A-B450-7755BD0A8C62}"/>
              </a:ext>
            </a:extLst>
          </p:cNvPr>
          <p:cNvGraphicFramePr/>
          <p:nvPr>
            <p:extLst>
              <p:ext uri="{D42A27DB-BD31-4B8C-83A1-F6EECF244321}">
                <p14:modId xmlns:p14="http://schemas.microsoft.com/office/powerpoint/2010/main" val="1851046465"/>
              </p:ext>
            </p:extLst>
          </p:nvPr>
        </p:nvGraphicFramePr>
        <p:xfrm>
          <a:off x="9055403" y="2476680"/>
          <a:ext cx="2864130" cy="2633151"/>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7CB807C9-2F9E-91BC-883B-E19E9ADECD46}"/>
              </a:ext>
            </a:extLst>
          </p:cNvPr>
          <p:cNvSpPr txBox="1"/>
          <p:nvPr/>
        </p:nvSpPr>
        <p:spPr>
          <a:xfrm>
            <a:off x="9690693" y="3888381"/>
            <a:ext cx="1656190" cy="442814"/>
          </a:xfrm>
          <a:prstGeom prst="rect">
            <a:avLst/>
          </a:prstGeom>
          <a:noFill/>
        </p:spPr>
        <p:txBody>
          <a:bodyPr wrap="square" anchor="ctr">
            <a:spAutoFit/>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3600" b="1" i="0" u="none" strike="noStrike" kern="1200" cap="none" spc="0" normalizeH="0" baseline="0" noProof="0">
                <a:ln>
                  <a:noFill/>
                </a:ln>
                <a:solidFill>
                  <a:schemeClr val="accent6"/>
                </a:solidFill>
                <a:effectLst/>
                <a:uLnTx/>
                <a:uFillTx/>
                <a:latin typeface="Poppins"/>
                <a:ea typeface="+mn-ea"/>
                <a:cs typeface="+mn-cs"/>
              </a:rPr>
              <a:t>9/10</a:t>
            </a:r>
            <a:endParaRPr kumimoji="0" lang="en-US" sz="2800" b="0" i="0" u="none" strike="noStrike" kern="1200" cap="none" spc="0" normalizeH="0" baseline="0" noProof="0">
              <a:ln>
                <a:noFill/>
              </a:ln>
              <a:solidFill>
                <a:schemeClr val="accent6"/>
              </a:solidFill>
              <a:effectLst/>
              <a:uLnTx/>
              <a:uFillTx/>
              <a:latin typeface="Poppins"/>
              <a:ea typeface="+mn-ea"/>
              <a:cs typeface="+mn-cs"/>
            </a:endParaRPr>
          </a:p>
        </p:txBody>
      </p:sp>
      <p:sp>
        <p:nvSpPr>
          <p:cNvPr id="40" name="TextBox 39">
            <a:extLst>
              <a:ext uri="{FF2B5EF4-FFF2-40B4-BE49-F238E27FC236}">
                <a16:creationId xmlns:a16="http://schemas.microsoft.com/office/drawing/2014/main" id="{75149BF6-7FA4-D819-93DA-3F4C163D4E98}"/>
              </a:ext>
            </a:extLst>
          </p:cNvPr>
          <p:cNvSpPr txBox="1"/>
          <p:nvPr/>
        </p:nvSpPr>
        <p:spPr>
          <a:xfrm>
            <a:off x="9702458" y="3245590"/>
            <a:ext cx="1632660" cy="415498"/>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of those were gender-based </a:t>
            </a:r>
          </a:p>
        </p:txBody>
      </p:sp>
    </p:spTree>
    <p:extLst>
      <p:ext uri="{BB962C8B-B14F-4D97-AF65-F5344CB8AC3E}">
        <p14:creationId xmlns:p14="http://schemas.microsoft.com/office/powerpoint/2010/main" val="2161418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500"/>
                            </p:stCondLst>
                            <p:childTnLst>
                              <p:par>
                                <p:cTn id="37" presetID="10" presetClass="entr" presetSubtype="0" fill="hold" grpId="0" nodeType="afterEffect">
                                  <p:stCondLst>
                                    <p:cond delay="100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3000"/>
                                        <p:tgtEl>
                                          <p:spTgt spid="6"/>
                                        </p:tgtEl>
                                      </p:cBhvr>
                                    </p:animEffect>
                                  </p:childTnLst>
                                </p:cTn>
                              </p:par>
                              <p:par>
                                <p:cTn id="40" presetID="10" presetClass="entr" presetSubtype="0" fill="hold" grpId="0" nodeType="withEffect">
                                  <p:stCondLst>
                                    <p:cond delay="100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3000"/>
                                        <p:tgtEl>
                                          <p:spTgt spid="40"/>
                                        </p:tgtEl>
                                      </p:cBhvr>
                                    </p:animEffect>
                                  </p:childTnLst>
                                </p:cTn>
                              </p:par>
                              <p:par>
                                <p:cTn id="43" presetID="10" presetClass="entr" presetSubtype="0" fill="hold" grpId="0" nodeType="withEffect">
                                  <p:stCondLst>
                                    <p:cond delay="100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4" grpId="0"/>
      <p:bldP spid="15" grpId="0"/>
      <p:bldGraphic spid="16" grpId="0">
        <p:bldAsOne/>
      </p:bldGraphic>
      <p:bldP spid="17" grpId="0"/>
      <p:bldP spid="18" grpId="0"/>
      <p:bldGraphic spid="3" grpId="0">
        <p:bldAsOne/>
      </p:bldGraphic>
      <p:bldP spid="4" grpId="0"/>
      <p:bldP spid="5" grpId="0"/>
      <p:bldGraphic spid="6" grpId="0">
        <p:bldAsOne/>
      </p:bldGraphic>
      <p:bldP spid="9" grpId="0"/>
      <p:bldP spid="4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62B8ECDC-EC67-9874-CC4F-231D696DFE75}"/>
              </a:ext>
            </a:extLst>
          </p:cNvPr>
          <p:cNvSpPr txBox="1"/>
          <p:nvPr/>
        </p:nvSpPr>
        <p:spPr>
          <a:xfrm>
            <a:off x="10228821" y="6323701"/>
            <a:ext cx="53893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entury Gothic"/>
                <a:ea typeface="+mn-ea"/>
                <a:cs typeface="+mn-cs"/>
                <a:hlinkClick r:id="rId3"/>
              </a:rPr>
              <a:t>EEOC</a:t>
            </a:r>
            <a:endParaRPr kumimoji="0" lang="en-US" sz="1000" b="0" i="0" u="none" strike="noStrike" kern="1200" cap="none" spc="0" normalizeH="0" baseline="0" noProof="0">
              <a:ln>
                <a:noFill/>
              </a:ln>
              <a:solidFill>
                <a:prstClr val="black"/>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3D392AA0-AB81-069B-AB0D-E33014C957FE}"/>
              </a:ext>
            </a:extLst>
          </p:cNvPr>
          <p:cNvSpPr>
            <a:spLocks noGrp="1"/>
          </p:cNvSpPr>
          <p:nvPr>
            <p:ph type="title"/>
          </p:nvPr>
        </p:nvSpPr>
        <p:spPr>
          <a:xfrm>
            <a:off x="655093" y="640614"/>
            <a:ext cx="8746413" cy="595405"/>
          </a:xfrm>
        </p:spPr>
        <p:txBody>
          <a:bodyPr/>
          <a:lstStyle/>
          <a:p>
            <a:r>
              <a:rPr lang="en-US" b="0"/>
              <a:t>What’s the Risk: </a:t>
            </a:r>
            <a:r>
              <a:rPr lang="en-US"/>
              <a:t>Compliance (ADA)</a:t>
            </a:r>
            <a:endParaRPr lang="en-US" b="0"/>
          </a:p>
        </p:txBody>
      </p:sp>
      <p:graphicFrame>
        <p:nvGraphicFramePr>
          <p:cNvPr id="9" name="Chart 8">
            <a:extLst>
              <a:ext uri="{FF2B5EF4-FFF2-40B4-BE49-F238E27FC236}">
                <a16:creationId xmlns:a16="http://schemas.microsoft.com/office/drawing/2014/main" id="{62750EA0-536C-7B89-E8ED-BA3910DBA0A7}"/>
              </a:ext>
            </a:extLst>
          </p:cNvPr>
          <p:cNvGraphicFramePr/>
          <p:nvPr>
            <p:extLst>
              <p:ext uri="{D42A27DB-BD31-4B8C-83A1-F6EECF244321}">
                <p14:modId xmlns:p14="http://schemas.microsoft.com/office/powerpoint/2010/main" val="2726328669"/>
              </p:ext>
            </p:extLst>
          </p:nvPr>
        </p:nvGraphicFramePr>
        <p:xfrm>
          <a:off x="367157" y="2329138"/>
          <a:ext cx="3467562" cy="3187920"/>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343B10A9-D81E-F007-89C7-08904E2F68DB}"/>
              </a:ext>
            </a:extLst>
          </p:cNvPr>
          <p:cNvSpPr txBox="1"/>
          <p:nvPr/>
        </p:nvSpPr>
        <p:spPr>
          <a:xfrm>
            <a:off x="1120522" y="3896410"/>
            <a:ext cx="2005123" cy="428451"/>
          </a:xfrm>
          <a:prstGeom prst="rect">
            <a:avLst/>
          </a:prstGeom>
          <a:noFill/>
        </p:spPr>
        <p:txBody>
          <a:bodyPr wrap="square" anchor="ctr">
            <a:spAutoFit/>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kumimoji="0" lang="en-US" sz="3200" b="1" i="0" u="none" strike="noStrike" kern="1200" cap="none" spc="0" normalizeH="0" baseline="0" noProof="0">
                <a:ln>
                  <a:noFill/>
                </a:ln>
                <a:solidFill>
                  <a:schemeClr val="tx2"/>
                </a:solidFill>
                <a:effectLst/>
                <a:uLnTx/>
                <a:uFillTx/>
                <a:latin typeface="Poppins"/>
                <a:ea typeface="+mn-ea"/>
                <a:cs typeface="+mn-cs"/>
              </a:rPr>
              <a:t>65,000+</a:t>
            </a:r>
            <a:endParaRPr kumimoji="0" lang="en-US" sz="3200" b="0" i="0" u="none" strike="noStrike" kern="1200" cap="none" spc="0" normalizeH="0" baseline="0" noProof="0">
              <a:ln>
                <a:noFill/>
              </a:ln>
              <a:solidFill>
                <a:schemeClr val="tx2"/>
              </a:solidFill>
              <a:effectLst/>
              <a:uLnTx/>
              <a:uFillTx/>
              <a:latin typeface="Poppins"/>
              <a:ea typeface="+mn-ea"/>
              <a:cs typeface="+mn-cs"/>
            </a:endParaRPr>
          </a:p>
        </p:txBody>
      </p:sp>
      <p:sp>
        <p:nvSpPr>
          <p:cNvPr id="38" name="TextBox 37">
            <a:extLst>
              <a:ext uri="{FF2B5EF4-FFF2-40B4-BE49-F238E27FC236}">
                <a16:creationId xmlns:a16="http://schemas.microsoft.com/office/drawing/2014/main" id="{6083F9A8-CE9C-9742-0B04-E8B448EB98C5}"/>
              </a:ext>
            </a:extLst>
          </p:cNvPr>
          <p:cNvSpPr txBox="1"/>
          <p:nvPr/>
        </p:nvSpPr>
        <p:spPr>
          <a:xfrm>
            <a:off x="1165092" y="3454241"/>
            <a:ext cx="1937670" cy="30777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Resolved Cases</a:t>
            </a:r>
          </a:p>
        </p:txBody>
      </p:sp>
      <p:graphicFrame>
        <p:nvGraphicFramePr>
          <p:cNvPr id="39" name="Chart 38">
            <a:extLst>
              <a:ext uri="{FF2B5EF4-FFF2-40B4-BE49-F238E27FC236}">
                <a16:creationId xmlns:a16="http://schemas.microsoft.com/office/drawing/2014/main" id="{1636CE91-1990-A1C0-698F-594137B271E8}"/>
              </a:ext>
            </a:extLst>
          </p:cNvPr>
          <p:cNvGraphicFramePr/>
          <p:nvPr>
            <p:extLst>
              <p:ext uri="{D42A27DB-BD31-4B8C-83A1-F6EECF244321}">
                <p14:modId xmlns:p14="http://schemas.microsoft.com/office/powerpoint/2010/main" val="3514047027"/>
              </p:ext>
            </p:extLst>
          </p:nvPr>
        </p:nvGraphicFramePr>
        <p:xfrm>
          <a:off x="3507823" y="2329138"/>
          <a:ext cx="3467562" cy="3187920"/>
        </p:xfrm>
        <a:graphic>
          <a:graphicData uri="http://schemas.openxmlformats.org/drawingml/2006/chart">
            <c:chart xmlns:c="http://schemas.openxmlformats.org/drawingml/2006/chart" xmlns:r="http://schemas.openxmlformats.org/officeDocument/2006/relationships" r:id="rId5"/>
          </a:graphicData>
        </a:graphic>
      </p:graphicFrame>
      <p:sp>
        <p:nvSpPr>
          <p:cNvPr id="40" name="TextBox 39">
            <a:extLst>
              <a:ext uri="{FF2B5EF4-FFF2-40B4-BE49-F238E27FC236}">
                <a16:creationId xmlns:a16="http://schemas.microsoft.com/office/drawing/2014/main" id="{5F4CEEA8-0140-7FB0-EC14-AF41F74C4596}"/>
              </a:ext>
            </a:extLst>
          </p:cNvPr>
          <p:cNvSpPr txBox="1"/>
          <p:nvPr/>
        </p:nvSpPr>
        <p:spPr>
          <a:xfrm>
            <a:off x="4295784" y="3869501"/>
            <a:ext cx="2005128" cy="627351"/>
          </a:xfrm>
          <a:prstGeom prst="rect">
            <a:avLst/>
          </a:prstGeom>
          <a:noFill/>
        </p:spPr>
        <p:txBody>
          <a:bodyPr wrap="square" anchor="ctr">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2"/>
                </a:solidFill>
                <a:effectLst/>
                <a:uLnTx/>
                <a:uFillTx/>
                <a:latin typeface="Poppins"/>
                <a:ea typeface="+mn-ea"/>
                <a:cs typeface="+mn-cs"/>
              </a:rPr>
              <a:t>$381.7  </a:t>
            </a:r>
            <a:r>
              <a:rPr kumimoji="0" lang="en-US" b="1" i="0" u="none" strike="noStrike" kern="1200" cap="none" spc="0" normalizeH="0" baseline="0" noProof="0" dirty="0">
                <a:ln>
                  <a:noFill/>
                </a:ln>
                <a:solidFill>
                  <a:schemeClr val="accent2"/>
                </a:solidFill>
                <a:effectLst/>
                <a:uLnTx/>
                <a:uFillTx/>
                <a:latin typeface="Poppins"/>
                <a:ea typeface="+mn-ea"/>
                <a:cs typeface="+mn-cs"/>
              </a:rPr>
              <a:t>million</a:t>
            </a:r>
            <a:r>
              <a:rPr kumimoji="0" lang="en-US" sz="2400" b="0" i="0" u="none" strike="noStrike" kern="1200" cap="none" spc="0" normalizeH="0" baseline="0" noProof="0" dirty="0">
                <a:ln>
                  <a:noFill/>
                </a:ln>
                <a:solidFill>
                  <a:schemeClr val="accent2"/>
                </a:solidFill>
                <a:effectLst/>
                <a:uLnTx/>
                <a:uFillTx/>
                <a:latin typeface="Poppins"/>
                <a:ea typeface="+mn-ea"/>
                <a:cs typeface="+mn-cs"/>
              </a:rPr>
              <a:t> </a:t>
            </a:r>
          </a:p>
        </p:txBody>
      </p:sp>
      <p:sp>
        <p:nvSpPr>
          <p:cNvPr id="41" name="TextBox 40">
            <a:extLst>
              <a:ext uri="{FF2B5EF4-FFF2-40B4-BE49-F238E27FC236}">
                <a16:creationId xmlns:a16="http://schemas.microsoft.com/office/drawing/2014/main" id="{FE107535-3699-D061-E8A1-719BD9E23974}"/>
              </a:ext>
            </a:extLst>
          </p:cNvPr>
          <p:cNvSpPr txBox="1"/>
          <p:nvPr/>
        </p:nvSpPr>
        <p:spPr>
          <a:xfrm>
            <a:off x="4342566" y="3386227"/>
            <a:ext cx="1976637" cy="30777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Secured for Victims</a:t>
            </a:r>
            <a:endParaRPr kumimoji="0" lang="en-US" sz="1400" b="1"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endParaRPr>
          </a:p>
        </p:txBody>
      </p:sp>
      <p:pic>
        <p:nvPicPr>
          <p:cNvPr id="1031" name="Picture 7">
            <a:extLst>
              <a:ext uri="{FF2B5EF4-FFF2-40B4-BE49-F238E27FC236}">
                <a16:creationId xmlns:a16="http://schemas.microsoft.com/office/drawing/2014/main" id="{BA0B8297-D105-4F4C-6C29-49DDDFEDE7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8169" y="3465587"/>
            <a:ext cx="4638675" cy="5048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F45A263-D3F1-EEFE-3AA8-FF8FEC5E03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8169" y="4629034"/>
            <a:ext cx="4533900" cy="4572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2">
            <a:extLst>
              <a:ext uri="{FF2B5EF4-FFF2-40B4-BE49-F238E27FC236}">
                <a16:creationId xmlns:a16="http://schemas.microsoft.com/office/drawing/2014/main" id="{0CEFCB16-3CBB-6E2E-02E2-4A256489AEE8}"/>
              </a:ext>
            </a:extLst>
          </p:cNvPr>
          <p:cNvSpPr txBox="1"/>
          <p:nvPr/>
        </p:nvSpPr>
        <p:spPr>
          <a:xfrm>
            <a:off x="7078169" y="3930922"/>
            <a:ext cx="4433599" cy="2308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hlinkClick r:id="rId8"/>
              </a:rPr>
              <a:t>Link</a:t>
            </a:r>
            <a:endParaRPr lang="en-US" sz="900"/>
          </a:p>
        </p:txBody>
      </p:sp>
      <p:sp>
        <p:nvSpPr>
          <p:cNvPr id="5" name="TextBox 3">
            <a:extLst>
              <a:ext uri="{FF2B5EF4-FFF2-40B4-BE49-F238E27FC236}">
                <a16:creationId xmlns:a16="http://schemas.microsoft.com/office/drawing/2014/main" id="{075114EF-5DAC-0A94-19C1-5084D89DEF3B}"/>
              </a:ext>
            </a:extLst>
          </p:cNvPr>
          <p:cNvSpPr txBox="1"/>
          <p:nvPr/>
        </p:nvSpPr>
        <p:spPr>
          <a:xfrm>
            <a:off x="7062164" y="5100916"/>
            <a:ext cx="4433599" cy="2308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hlinkClick r:id="rId9"/>
              </a:rPr>
              <a:t>Link</a:t>
            </a:r>
            <a:endParaRPr lang="en-US" sz="900"/>
          </a:p>
        </p:txBody>
      </p:sp>
      <p:pic>
        <p:nvPicPr>
          <p:cNvPr id="6" name="Picture 6">
            <a:extLst>
              <a:ext uri="{FF2B5EF4-FFF2-40B4-BE49-F238E27FC236}">
                <a16:creationId xmlns:a16="http://schemas.microsoft.com/office/drawing/2014/main" id="{1D34A020-BB5A-EC5F-51FD-64E090AA09E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74533" y="2245886"/>
            <a:ext cx="4762500" cy="6572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
            <a:extLst>
              <a:ext uri="{FF2B5EF4-FFF2-40B4-BE49-F238E27FC236}">
                <a16:creationId xmlns:a16="http://schemas.microsoft.com/office/drawing/2014/main" id="{50CA9D26-ED93-6985-C4C8-89CB1AB77B2B}"/>
              </a:ext>
            </a:extLst>
          </p:cNvPr>
          <p:cNvSpPr txBox="1"/>
          <p:nvPr/>
        </p:nvSpPr>
        <p:spPr>
          <a:xfrm>
            <a:off x="7055486" y="2849640"/>
            <a:ext cx="4433599" cy="2308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hlinkClick r:id="rId11"/>
              </a:rPr>
              <a:t>Link</a:t>
            </a:r>
            <a:endParaRPr lang="en-US" sz="900"/>
          </a:p>
        </p:txBody>
      </p:sp>
    </p:spTree>
    <p:extLst>
      <p:ext uri="{BB962C8B-B14F-4D97-AF65-F5344CB8AC3E}">
        <p14:creationId xmlns:p14="http://schemas.microsoft.com/office/powerpoint/2010/main" val="2666088147"/>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159D88-657C-53F7-69C2-6BDCE8F4FCA8}"/>
              </a:ext>
            </a:extLst>
          </p:cNvPr>
          <p:cNvSpPr/>
          <p:nvPr/>
        </p:nvSpPr>
        <p:spPr>
          <a:xfrm>
            <a:off x="8667556" y="0"/>
            <a:ext cx="2206632" cy="39713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 name="Rectangle 4">
            <a:extLst>
              <a:ext uri="{FF2B5EF4-FFF2-40B4-BE49-F238E27FC236}">
                <a16:creationId xmlns:a16="http://schemas.microsoft.com/office/drawing/2014/main" id="{FD617B62-1E71-90E9-B9CB-57518525141C}"/>
              </a:ext>
            </a:extLst>
          </p:cNvPr>
          <p:cNvSpPr/>
          <p:nvPr/>
        </p:nvSpPr>
        <p:spPr>
          <a:xfrm>
            <a:off x="3096284" y="3971364"/>
            <a:ext cx="2195037" cy="288663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 name="Oval 5">
            <a:extLst>
              <a:ext uri="{FF2B5EF4-FFF2-40B4-BE49-F238E27FC236}">
                <a16:creationId xmlns:a16="http://schemas.microsoft.com/office/drawing/2014/main" id="{D34978EC-8A11-AF2F-6205-2D1143B56BC3}"/>
              </a:ext>
            </a:extLst>
          </p:cNvPr>
          <p:cNvSpPr/>
          <p:nvPr/>
        </p:nvSpPr>
        <p:spPr>
          <a:xfrm>
            <a:off x="6886003" y="2184998"/>
            <a:ext cx="3741161" cy="3741161"/>
          </a:xfrm>
          <a:prstGeom prst="ellipse">
            <a:avLst/>
          </a:prstGeom>
          <a:solidFill>
            <a:srgbClr val="F6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Oval 6">
            <a:extLst>
              <a:ext uri="{FF2B5EF4-FFF2-40B4-BE49-F238E27FC236}">
                <a16:creationId xmlns:a16="http://schemas.microsoft.com/office/drawing/2014/main" id="{8C376F52-A1DD-D96B-1067-864661F371D7}"/>
              </a:ext>
            </a:extLst>
          </p:cNvPr>
          <p:cNvSpPr/>
          <p:nvPr/>
        </p:nvSpPr>
        <p:spPr>
          <a:xfrm>
            <a:off x="1237272" y="2184998"/>
            <a:ext cx="3741161" cy="3741161"/>
          </a:xfrm>
          <a:prstGeom prst="ellipse">
            <a:avLst/>
          </a:prstGeom>
          <a:solidFill>
            <a:srgbClr val="F6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aphicFrame>
        <p:nvGraphicFramePr>
          <p:cNvPr id="8" name="Chart 7">
            <a:extLst>
              <a:ext uri="{FF2B5EF4-FFF2-40B4-BE49-F238E27FC236}">
                <a16:creationId xmlns:a16="http://schemas.microsoft.com/office/drawing/2014/main" id="{4A60FB8A-315B-FE88-7823-7B1D2F09503C}"/>
              </a:ext>
            </a:extLst>
          </p:cNvPr>
          <p:cNvGraphicFramePr/>
          <p:nvPr/>
        </p:nvGraphicFramePr>
        <p:xfrm>
          <a:off x="548659" y="1669945"/>
          <a:ext cx="5090070" cy="467957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E98B5DF5-A908-5AF6-885C-9431BB4A4DDA}"/>
              </a:ext>
            </a:extLst>
          </p:cNvPr>
          <p:cNvSpPr txBox="1"/>
          <p:nvPr/>
        </p:nvSpPr>
        <p:spPr>
          <a:xfrm>
            <a:off x="1672107" y="3226514"/>
            <a:ext cx="2943340" cy="83099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700FA"/>
                </a:solidFill>
                <a:effectLst/>
                <a:uLnTx/>
                <a:uFillTx/>
                <a:latin typeface="Poppins"/>
                <a:ea typeface="+mn-ea"/>
                <a:cs typeface="+mn-cs"/>
              </a:rPr>
              <a:t>50%</a:t>
            </a:r>
            <a:r>
              <a:rPr kumimoji="0" lang="en-US" sz="4800" b="0" i="0" u="none" strike="noStrike" kern="1200" cap="none" spc="0" normalizeH="0" baseline="0" noProof="0">
                <a:ln>
                  <a:noFill/>
                </a:ln>
                <a:solidFill>
                  <a:srgbClr val="F700FA"/>
                </a:solidFill>
                <a:effectLst/>
                <a:uLnTx/>
                <a:uFillTx/>
                <a:latin typeface="Poppins"/>
                <a:ea typeface="+mn-ea"/>
                <a:cs typeface="+mn-cs"/>
              </a:rPr>
              <a:t> </a:t>
            </a:r>
          </a:p>
        </p:txBody>
      </p:sp>
      <p:sp>
        <p:nvSpPr>
          <p:cNvPr id="11" name="TextBox 10">
            <a:extLst>
              <a:ext uri="{FF2B5EF4-FFF2-40B4-BE49-F238E27FC236}">
                <a16:creationId xmlns:a16="http://schemas.microsoft.com/office/drawing/2014/main" id="{20B728FD-8017-E3E2-0F6C-B5B3C88C460D}"/>
              </a:ext>
            </a:extLst>
          </p:cNvPr>
          <p:cNvSpPr txBox="1"/>
          <p:nvPr/>
        </p:nvSpPr>
        <p:spPr>
          <a:xfrm>
            <a:off x="1777744" y="3914617"/>
            <a:ext cx="2614439" cy="1077218"/>
          </a:xfrm>
          <a:prstGeom prst="rect">
            <a:avLst/>
          </a:prstGeom>
          <a:noFill/>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2C4153">
                    <a:lumMod val="75000"/>
                  </a:srgbClr>
                </a:solidFill>
                <a:effectLst/>
                <a:uLnTx/>
                <a:uFillTx/>
                <a:latin typeface="Century Gothic"/>
                <a:ea typeface="+mn-ea"/>
                <a:cs typeface="+mn-cs"/>
              </a:rPr>
              <a:t>of candidates become frustrated with the lack of transparency in job postings and interviews</a:t>
            </a:r>
          </a:p>
        </p:txBody>
      </p:sp>
      <p:graphicFrame>
        <p:nvGraphicFramePr>
          <p:cNvPr id="12" name="Chart 11">
            <a:extLst>
              <a:ext uri="{FF2B5EF4-FFF2-40B4-BE49-F238E27FC236}">
                <a16:creationId xmlns:a16="http://schemas.microsoft.com/office/drawing/2014/main" id="{1363873D-ABDD-6C0E-AC69-F99CA3847B5A}"/>
              </a:ext>
            </a:extLst>
          </p:cNvPr>
          <p:cNvGraphicFramePr/>
          <p:nvPr/>
        </p:nvGraphicFramePr>
        <p:xfrm>
          <a:off x="6123362" y="1669945"/>
          <a:ext cx="5090070" cy="4679578"/>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ADD9EF5B-D0AB-6ADC-5E2E-7B90F54253C2}"/>
              </a:ext>
            </a:extLst>
          </p:cNvPr>
          <p:cNvSpPr txBox="1"/>
          <p:nvPr/>
        </p:nvSpPr>
        <p:spPr>
          <a:xfrm>
            <a:off x="7213816" y="3268188"/>
            <a:ext cx="2943340" cy="83099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43BA97"/>
                </a:solidFill>
                <a:effectLst/>
                <a:uLnTx/>
                <a:uFillTx/>
                <a:latin typeface="Poppins"/>
                <a:ea typeface="+mn-ea"/>
                <a:cs typeface="+mn-cs"/>
              </a:rPr>
              <a:t>18</a:t>
            </a:r>
            <a:endParaRPr kumimoji="0" lang="en-US" sz="4800" b="0" i="0" u="none" strike="noStrike" kern="1200" cap="none" spc="0" normalizeH="0" baseline="0" noProof="0">
              <a:ln>
                <a:noFill/>
              </a:ln>
              <a:solidFill>
                <a:srgbClr val="43BA97"/>
              </a:solidFill>
              <a:effectLst/>
              <a:uLnTx/>
              <a:uFillTx/>
              <a:latin typeface="Poppins"/>
              <a:ea typeface="+mn-ea"/>
              <a:cs typeface="+mn-cs"/>
            </a:endParaRPr>
          </a:p>
        </p:txBody>
      </p:sp>
      <p:sp>
        <p:nvSpPr>
          <p:cNvPr id="15" name="TextBox 14">
            <a:extLst>
              <a:ext uri="{FF2B5EF4-FFF2-40B4-BE49-F238E27FC236}">
                <a16:creationId xmlns:a16="http://schemas.microsoft.com/office/drawing/2014/main" id="{B47680AD-D940-01BB-325F-61CBC9F4D8F8}"/>
              </a:ext>
            </a:extLst>
          </p:cNvPr>
          <p:cNvSpPr txBox="1"/>
          <p:nvPr/>
        </p:nvSpPr>
        <p:spPr>
          <a:xfrm>
            <a:off x="7273465" y="3863593"/>
            <a:ext cx="2708986" cy="83099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states currently have some sort of pay transparency law</a:t>
            </a:r>
            <a:endParaRPr kumimoji="0" lang="en-US" sz="1600" b="1"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DFD7058B-0E20-E944-F17F-EF964F548DE7}"/>
              </a:ext>
            </a:extLst>
          </p:cNvPr>
          <p:cNvSpPr txBox="1"/>
          <p:nvPr/>
        </p:nvSpPr>
        <p:spPr>
          <a:xfrm>
            <a:off x="10480961" y="5926159"/>
            <a:ext cx="1544012"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entury Gothic"/>
                <a:ea typeface="+mn-ea"/>
                <a:cs typeface="+mn-cs"/>
                <a:hlinkClick r:id="rId5"/>
              </a:rPr>
              <a:t>Glass Door</a:t>
            </a:r>
            <a:r>
              <a:rPr kumimoji="0" lang="en-US" sz="1050" b="0" i="0" u="none" strike="noStrike" kern="1200" cap="none" spc="0" normalizeH="0" baseline="0" noProof="0">
                <a:ln>
                  <a:noFill/>
                </a:ln>
                <a:solidFill>
                  <a:prstClr val="black"/>
                </a:solidFill>
                <a:effectLst/>
                <a:uLnTx/>
                <a:uFillTx/>
                <a:latin typeface="Century Gothic"/>
                <a:ea typeface="+mn-ea"/>
                <a:cs typeface="+mn-cs"/>
              </a:rPr>
              <a:t>, </a:t>
            </a:r>
            <a:r>
              <a:rPr lang="en-US" sz="1050">
                <a:solidFill>
                  <a:prstClr val="black"/>
                </a:solidFill>
                <a:latin typeface="Century Gothic"/>
                <a:hlinkClick r:id="rId6"/>
              </a:rPr>
              <a:t>Payscale</a:t>
            </a:r>
            <a:endParaRPr kumimoji="0" lang="en-US" sz="1050" b="0" i="0" u="none" strike="noStrike" kern="1200" cap="none" spc="0" normalizeH="0" baseline="0" noProof="0">
              <a:ln>
                <a:noFill/>
              </a:ln>
              <a:solidFill>
                <a:prstClr val="black"/>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3D392AA0-AB81-069B-AB0D-E33014C957FE}"/>
              </a:ext>
            </a:extLst>
          </p:cNvPr>
          <p:cNvSpPr>
            <a:spLocks noGrp="1"/>
          </p:cNvSpPr>
          <p:nvPr>
            <p:ph type="title"/>
          </p:nvPr>
        </p:nvSpPr>
        <p:spPr>
          <a:xfrm>
            <a:off x="655093" y="575962"/>
            <a:ext cx="9972071" cy="595405"/>
          </a:xfrm>
        </p:spPr>
        <p:txBody>
          <a:bodyPr/>
          <a:lstStyle/>
          <a:p>
            <a:r>
              <a:rPr lang="en-US" b="0"/>
              <a:t>What’s the Risk: </a:t>
            </a:r>
            <a:r>
              <a:rPr lang="en-US"/>
              <a:t>Compliance </a:t>
            </a:r>
            <a:r>
              <a:rPr lang="en-US" b="0"/>
              <a:t>(</a:t>
            </a:r>
            <a:r>
              <a:rPr lang="en-US"/>
              <a:t>Transparency)</a:t>
            </a:r>
            <a:endParaRPr lang="en-US" b="0"/>
          </a:p>
        </p:txBody>
      </p:sp>
    </p:spTree>
    <p:extLst>
      <p:ext uri="{BB962C8B-B14F-4D97-AF65-F5344CB8AC3E}">
        <p14:creationId xmlns:p14="http://schemas.microsoft.com/office/powerpoint/2010/main" val="470137815"/>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2A9FE-0BD1-4399-8825-713C2F51CCB0}"/>
              </a:ext>
            </a:extLst>
          </p:cNvPr>
          <p:cNvSpPr>
            <a:spLocks noGrp="1"/>
          </p:cNvSpPr>
          <p:nvPr>
            <p:ph type="title"/>
          </p:nvPr>
        </p:nvSpPr>
        <p:spPr/>
        <p:txBody>
          <a:bodyPr/>
          <a:lstStyle/>
          <a:p>
            <a:r>
              <a:rPr lang="en-US" b="0"/>
              <a:t>Why Job Descriptions Are Important: </a:t>
            </a:r>
            <a:r>
              <a:rPr lang="en-US"/>
              <a:t>Compliance (FLSA)</a:t>
            </a:r>
          </a:p>
        </p:txBody>
      </p:sp>
      <p:sp>
        <p:nvSpPr>
          <p:cNvPr id="3" name="Content Placeholder 2">
            <a:extLst>
              <a:ext uri="{FF2B5EF4-FFF2-40B4-BE49-F238E27FC236}">
                <a16:creationId xmlns:a16="http://schemas.microsoft.com/office/drawing/2014/main" id="{B102E174-84DE-4927-8085-2CF68D6C78B8}"/>
              </a:ext>
            </a:extLst>
          </p:cNvPr>
          <p:cNvSpPr>
            <a:spLocks noGrp="1"/>
          </p:cNvSpPr>
          <p:nvPr>
            <p:ph idx="4294967295"/>
          </p:nvPr>
        </p:nvSpPr>
        <p:spPr>
          <a:xfrm>
            <a:off x="566738" y="2566700"/>
            <a:ext cx="11218862" cy="2321824"/>
          </a:xfrm>
        </p:spPr>
        <p:txBody>
          <a:bodyPr anchor="t">
            <a:normAutofit/>
          </a:bodyPr>
          <a:lstStyle/>
          <a:p>
            <a:pPr>
              <a:lnSpc>
                <a:spcPct val="120000"/>
              </a:lnSpc>
            </a:pPr>
            <a:r>
              <a:rPr lang="en-US" sz="2400"/>
              <a:t>Job descriptions can be used to back classification decisions during a claim </a:t>
            </a:r>
          </a:p>
          <a:p>
            <a:pPr>
              <a:lnSpc>
                <a:spcPct val="120000"/>
              </a:lnSpc>
            </a:pPr>
            <a:r>
              <a:rPr lang="en-US" sz="2400"/>
              <a:t>Accurate classification requires a true understanding of the job</a:t>
            </a:r>
          </a:p>
          <a:p>
            <a:pPr>
              <a:lnSpc>
                <a:spcPct val="120000"/>
              </a:lnSpc>
            </a:pPr>
            <a:r>
              <a:rPr lang="en-US" sz="2400"/>
              <a:t>Essential function AND percent of time are critical </a:t>
            </a:r>
          </a:p>
        </p:txBody>
      </p:sp>
    </p:spTree>
    <p:extLst>
      <p:ext uri="{BB962C8B-B14F-4D97-AF65-F5344CB8AC3E}">
        <p14:creationId xmlns:p14="http://schemas.microsoft.com/office/powerpoint/2010/main" val="9443896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75A73-2670-4F5A-8A64-B7E1064BF29B}"/>
              </a:ext>
            </a:extLst>
          </p:cNvPr>
          <p:cNvSpPr>
            <a:spLocks noGrp="1"/>
          </p:cNvSpPr>
          <p:nvPr>
            <p:ph type="title"/>
          </p:nvPr>
        </p:nvSpPr>
        <p:spPr/>
        <p:txBody>
          <a:bodyPr anchor="t"/>
          <a:lstStyle/>
          <a:p>
            <a:r>
              <a:rPr lang="en-US" b="0"/>
              <a:t>Why Job Descriptions Are Important: </a:t>
            </a:r>
            <a:r>
              <a:rPr lang="en-US"/>
              <a:t>Compliance (ADA)</a:t>
            </a:r>
            <a:br>
              <a:rPr lang="en-US">
                <a:solidFill>
                  <a:schemeClr val="tx1"/>
                </a:solidFill>
                <a:latin typeface="+mj-ea"/>
                <a:cs typeface="+mj-ea"/>
              </a:rPr>
            </a:br>
            <a:endParaRPr lang="en-US" sz="3200"/>
          </a:p>
        </p:txBody>
      </p:sp>
      <p:sp>
        <p:nvSpPr>
          <p:cNvPr id="3" name="Content Placeholder 2">
            <a:extLst>
              <a:ext uri="{FF2B5EF4-FFF2-40B4-BE49-F238E27FC236}">
                <a16:creationId xmlns:a16="http://schemas.microsoft.com/office/drawing/2014/main" id="{DE5625CB-B3E6-4318-A62A-A1DA34FDE94F}"/>
              </a:ext>
            </a:extLst>
          </p:cNvPr>
          <p:cNvSpPr>
            <a:spLocks noGrp="1"/>
          </p:cNvSpPr>
          <p:nvPr>
            <p:ph idx="4294967295"/>
          </p:nvPr>
        </p:nvSpPr>
        <p:spPr>
          <a:xfrm>
            <a:off x="655093" y="2180248"/>
            <a:ext cx="11147425" cy="3698875"/>
          </a:xfrm>
        </p:spPr>
        <p:txBody>
          <a:bodyPr anchor="t"/>
          <a:lstStyle/>
          <a:p>
            <a:pPr>
              <a:lnSpc>
                <a:spcPct val="120000"/>
              </a:lnSpc>
              <a:buClr>
                <a:schemeClr val="accent5">
                  <a:lumMod val="50000"/>
                </a:schemeClr>
              </a:buClr>
            </a:pPr>
            <a:r>
              <a:rPr lang="en-US" sz="2800"/>
              <a:t>Essential functions are critical</a:t>
            </a:r>
          </a:p>
          <a:p>
            <a:pPr>
              <a:lnSpc>
                <a:spcPct val="120000"/>
              </a:lnSpc>
              <a:buClr>
                <a:schemeClr val="accent5">
                  <a:lumMod val="50000"/>
                </a:schemeClr>
              </a:buClr>
            </a:pPr>
            <a:r>
              <a:rPr lang="en-US" sz="2800"/>
              <a:t>Physical demands/working conditions provide the physical details and help determine accommodations</a:t>
            </a:r>
          </a:p>
          <a:p>
            <a:pPr>
              <a:lnSpc>
                <a:spcPct val="120000"/>
              </a:lnSpc>
              <a:buClr>
                <a:schemeClr val="accent5">
                  <a:lumMod val="50000"/>
                </a:schemeClr>
              </a:buClr>
            </a:pPr>
            <a:r>
              <a:rPr lang="en-US" sz="2800"/>
              <a:t>Job descriptions </a:t>
            </a:r>
            <a:r>
              <a:rPr lang="en-US" sz="2800" b="1"/>
              <a:t>written before an employer advertises to fill a job opening</a:t>
            </a:r>
            <a:r>
              <a:rPr lang="en-US" sz="2800"/>
              <a:t> can help defend claims</a:t>
            </a:r>
          </a:p>
          <a:p>
            <a:pPr>
              <a:lnSpc>
                <a:spcPct val="120000"/>
              </a:lnSpc>
            </a:pPr>
            <a:endParaRPr lang="en-US" sz="1800"/>
          </a:p>
        </p:txBody>
      </p:sp>
    </p:spTree>
    <p:extLst>
      <p:ext uri="{BB962C8B-B14F-4D97-AF65-F5344CB8AC3E}">
        <p14:creationId xmlns:p14="http://schemas.microsoft.com/office/powerpoint/2010/main" val="3120594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75A73-2670-4F5A-8A64-B7E1064BF29B}"/>
              </a:ext>
            </a:extLst>
          </p:cNvPr>
          <p:cNvSpPr>
            <a:spLocks noGrp="1"/>
          </p:cNvSpPr>
          <p:nvPr>
            <p:ph type="title"/>
          </p:nvPr>
        </p:nvSpPr>
        <p:spPr>
          <a:xfrm>
            <a:off x="265814" y="413886"/>
            <a:ext cx="11560516" cy="595405"/>
          </a:xfrm>
        </p:spPr>
        <p:txBody>
          <a:bodyPr/>
          <a:lstStyle/>
          <a:p>
            <a:r>
              <a:rPr lang="en-US" b="0"/>
              <a:t>Why Job Descriptions Are Important: </a:t>
            </a:r>
            <a:r>
              <a:rPr lang="en-US"/>
              <a:t>Compliance (Equal Pay)</a:t>
            </a:r>
            <a:br>
              <a:rPr lang="en-US" sz="3200"/>
            </a:br>
            <a:endParaRPr lang="en-US" sz="3200"/>
          </a:p>
        </p:txBody>
      </p:sp>
      <p:sp>
        <p:nvSpPr>
          <p:cNvPr id="3" name="Content Placeholder 2">
            <a:extLst>
              <a:ext uri="{FF2B5EF4-FFF2-40B4-BE49-F238E27FC236}">
                <a16:creationId xmlns:a16="http://schemas.microsoft.com/office/drawing/2014/main" id="{DE5625CB-B3E6-4318-A62A-A1DA34FDE94F}"/>
              </a:ext>
            </a:extLst>
          </p:cNvPr>
          <p:cNvSpPr>
            <a:spLocks noGrp="1"/>
          </p:cNvSpPr>
          <p:nvPr>
            <p:ph idx="4294967295"/>
          </p:nvPr>
        </p:nvSpPr>
        <p:spPr>
          <a:xfrm>
            <a:off x="655093" y="2603744"/>
            <a:ext cx="11171237" cy="3603625"/>
          </a:xfrm>
        </p:spPr>
        <p:txBody>
          <a:bodyPr anchor="t"/>
          <a:lstStyle/>
          <a:p>
            <a:pPr>
              <a:lnSpc>
                <a:spcPct val="120000"/>
              </a:lnSpc>
              <a:buClr>
                <a:schemeClr val="accent5">
                  <a:lumMod val="50000"/>
                </a:schemeClr>
              </a:buClr>
            </a:pPr>
            <a:r>
              <a:rPr lang="en-US"/>
              <a:t>Imprecise standards require detailed job descriptions in order to make equal pay decisions</a:t>
            </a:r>
          </a:p>
          <a:p>
            <a:pPr>
              <a:lnSpc>
                <a:spcPct val="120000"/>
              </a:lnSpc>
            </a:pPr>
            <a:r>
              <a:rPr lang="en-US"/>
              <a:t>Accurate and up-to-date job descriptions justify and potentially defend decisions</a:t>
            </a:r>
          </a:p>
          <a:p>
            <a:pPr>
              <a:lnSpc>
                <a:spcPct val="120000"/>
              </a:lnSpc>
            </a:pPr>
            <a:endParaRPr lang="en-US" sz="1800"/>
          </a:p>
        </p:txBody>
      </p:sp>
    </p:spTree>
    <p:extLst>
      <p:ext uri="{BB962C8B-B14F-4D97-AF65-F5344CB8AC3E}">
        <p14:creationId xmlns:p14="http://schemas.microsoft.com/office/powerpoint/2010/main" val="37807771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9F212-506C-4F19-946D-D947CEB1BE17}"/>
              </a:ext>
            </a:extLst>
          </p:cNvPr>
          <p:cNvSpPr>
            <a:spLocks noGrp="1"/>
          </p:cNvSpPr>
          <p:nvPr>
            <p:ph type="title"/>
          </p:nvPr>
        </p:nvSpPr>
        <p:spPr>
          <a:xfrm>
            <a:off x="655093" y="527797"/>
            <a:ext cx="10881814" cy="595405"/>
          </a:xfrm>
        </p:spPr>
        <p:txBody>
          <a:bodyPr/>
          <a:lstStyle/>
          <a:p>
            <a:pPr algn="ctr"/>
            <a:r>
              <a:rPr lang="en-US" b="0"/>
              <a:t>What To Do: </a:t>
            </a:r>
            <a:r>
              <a:rPr lang="en-US"/>
              <a:t>Compliance</a:t>
            </a:r>
          </a:p>
        </p:txBody>
      </p:sp>
      <p:sp>
        <p:nvSpPr>
          <p:cNvPr id="7" name="TextBox 6">
            <a:extLst>
              <a:ext uri="{FF2B5EF4-FFF2-40B4-BE49-F238E27FC236}">
                <a16:creationId xmlns:a16="http://schemas.microsoft.com/office/drawing/2014/main" id="{BE5723B7-8539-1AEA-D850-BD7CF30B8B0F}"/>
              </a:ext>
            </a:extLst>
          </p:cNvPr>
          <p:cNvSpPr txBox="1"/>
          <p:nvPr/>
        </p:nvSpPr>
        <p:spPr>
          <a:xfrm>
            <a:off x="486340" y="1195285"/>
            <a:ext cx="806752" cy="837152"/>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01</a:t>
            </a:r>
          </a:p>
        </p:txBody>
      </p:sp>
      <p:sp>
        <p:nvSpPr>
          <p:cNvPr id="8" name="TextBox 7">
            <a:extLst>
              <a:ext uri="{FF2B5EF4-FFF2-40B4-BE49-F238E27FC236}">
                <a16:creationId xmlns:a16="http://schemas.microsoft.com/office/drawing/2014/main" id="{341211B1-8F4E-2CBF-DDD1-CA0A074A1B3F}"/>
              </a:ext>
            </a:extLst>
          </p:cNvPr>
          <p:cNvSpPr txBox="1"/>
          <p:nvPr/>
        </p:nvSpPr>
        <p:spPr>
          <a:xfrm>
            <a:off x="564603" y="1869132"/>
            <a:ext cx="1652599" cy="313932"/>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ALL</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9" name="TextBox 8">
            <a:extLst>
              <a:ext uri="{FF2B5EF4-FFF2-40B4-BE49-F238E27FC236}">
                <a16:creationId xmlns:a16="http://schemas.microsoft.com/office/drawing/2014/main" id="{A5545E4F-E5DA-D345-D76F-6E17A9684724}"/>
              </a:ext>
            </a:extLst>
          </p:cNvPr>
          <p:cNvSpPr txBox="1"/>
          <p:nvPr/>
        </p:nvSpPr>
        <p:spPr>
          <a:xfrm>
            <a:off x="934607" y="3244587"/>
            <a:ext cx="962097" cy="837152"/>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02</a:t>
            </a:r>
          </a:p>
        </p:txBody>
      </p:sp>
      <p:sp>
        <p:nvSpPr>
          <p:cNvPr id="10" name="TextBox 9">
            <a:extLst>
              <a:ext uri="{FF2B5EF4-FFF2-40B4-BE49-F238E27FC236}">
                <a16:creationId xmlns:a16="http://schemas.microsoft.com/office/drawing/2014/main" id="{4CB6C99E-4365-E7F7-9EC8-C539383AC737}"/>
              </a:ext>
            </a:extLst>
          </p:cNvPr>
          <p:cNvSpPr txBox="1"/>
          <p:nvPr/>
        </p:nvSpPr>
        <p:spPr>
          <a:xfrm>
            <a:off x="1012872" y="4251316"/>
            <a:ext cx="2332645" cy="42197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Have employees</a:t>
            </a:r>
            <a:r>
              <a:rPr kumimoji="0" lang="en-US" sz="1200" b="0" i="0" u="none" strike="noStrike" kern="1200" cap="none" spc="0" normalizeH="0" noProof="0">
                <a:ln>
                  <a:noFill/>
                </a:ln>
                <a:solidFill>
                  <a:srgbClr val="2C4153">
                    <a:lumMod val="75000"/>
                  </a:srgbClr>
                </a:solidFill>
                <a:effectLst/>
                <a:uLnTx/>
                <a:uFillTx/>
                <a:latin typeface="Century Gothic" panose="020B0502020202020204" pitchFamily="34" charset="0"/>
                <a:ea typeface="+mn-ea"/>
                <a:cs typeface="+mn-cs"/>
              </a:rPr>
              <a:t> signoff on their job descriptions</a:t>
            </a:r>
            <a:endPar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25137611-8E0E-61CF-F101-B7B053BB39AF}"/>
              </a:ext>
            </a:extLst>
          </p:cNvPr>
          <p:cNvSpPr txBox="1"/>
          <p:nvPr/>
        </p:nvSpPr>
        <p:spPr>
          <a:xfrm>
            <a:off x="1012871" y="3918434"/>
            <a:ext cx="1703839" cy="313932"/>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b="1">
                <a:solidFill>
                  <a:srgbClr val="38C0CC"/>
                </a:solidFill>
                <a:latin typeface="Poppins"/>
                <a:cs typeface="Arial" panose="020B0604020202020204" pitchFamily="34" charset="0"/>
              </a:rPr>
              <a:t>FLSA</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12" name="TextBox 11">
            <a:extLst>
              <a:ext uri="{FF2B5EF4-FFF2-40B4-BE49-F238E27FC236}">
                <a16:creationId xmlns:a16="http://schemas.microsoft.com/office/drawing/2014/main" id="{4DCB8B6E-5DCA-45A5-7EE3-9F1CDE104057}"/>
              </a:ext>
            </a:extLst>
          </p:cNvPr>
          <p:cNvSpPr txBox="1"/>
          <p:nvPr/>
        </p:nvSpPr>
        <p:spPr>
          <a:xfrm>
            <a:off x="3070983" y="1511917"/>
            <a:ext cx="878282" cy="837152"/>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03</a:t>
            </a:r>
          </a:p>
        </p:txBody>
      </p:sp>
      <p:sp>
        <p:nvSpPr>
          <p:cNvPr id="13" name="TextBox 12">
            <a:extLst>
              <a:ext uri="{FF2B5EF4-FFF2-40B4-BE49-F238E27FC236}">
                <a16:creationId xmlns:a16="http://schemas.microsoft.com/office/drawing/2014/main" id="{2BB0CCFB-FED8-0328-20F6-AFA42A187B45}"/>
              </a:ext>
            </a:extLst>
          </p:cNvPr>
          <p:cNvSpPr txBox="1"/>
          <p:nvPr/>
        </p:nvSpPr>
        <p:spPr>
          <a:xfrm>
            <a:off x="3149247" y="2201806"/>
            <a:ext cx="2239008" cy="313932"/>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FLSA</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14" name="TextBox 13">
            <a:extLst>
              <a:ext uri="{FF2B5EF4-FFF2-40B4-BE49-F238E27FC236}">
                <a16:creationId xmlns:a16="http://schemas.microsoft.com/office/drawing/2014/main" id="{E25942FC-A574-AB57-95C5-FB35A2471F35}"/>
              </a:ext>
            </a:extLst>
          </p:cNvPr>
          <p:cNvSpPr txBox="1"/>
          <p:nvPr/>
        </p:nvSpPr>
        <p:spPr>
          <a:xfrm>
            <a:off x="3417912" y="3686702"/>
            <a:ext cx="962096" cy="837152"/>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04</a:t>
            </a:r>
          </a:p>
        </p:txBody>
      </p:sp>
      <p:sp>
        <p:nvSpPr>
          <p:cNvPr id="15" name="TextBox 14">
            <a:extLst>
              <a:ext uri="{FF2B5EF4-FFF2-40B4-BE49-F238E27FC236}">
                <a16:creationId xmlns:a16="http://schemas.microsoft.com/office/drawing/2014/main" id="{423C8D01-D251-A8DA-74AC-D0E70F1024F7}"/>
              </a:ext>
            </a:extLst>
          </p:cNvPr>
          <p:cNvSpPr txBox="1"/>
          <p:nvPr/>
        </p:nvSpPr>
        <p:spPr>
          <a:xfrm>
            <a:off x="3496177" y="4718947"/>
            <a:ext cx="1999460" cy="421975"/>
          </a:xfrm>
          <a:prstGeom prst="rect">
            <a:avLst/>
          </a:prstGeom>
          <a:noFill/>
        </p:spPr>
        <p:txBody>
          <a:bodyPr wrap="square" lIns="0" tIns="0" rIns="0" bIns="0" rtlCol="0" anchor="t">
            <a:spAutoFit/>
          </a:bodyPr>
          <a:lstStyle/>
          <a:p>
            <a:pPr lvl="0">
              <a:lnSpc>
                <a:spcPct val="120000"/>
              </a:lnSpc>
              <a:defRPr/>
            </a:pPr>
            <a:r>
              <a:rPr lang="en-US" sz="1200">
                <a:solidFill>
                  <a:srgbClr val="2C4153">
                    <a:lumMod val="75000"/>
                  </a:srgbClr>
                </a:solidFill>
                <a:latin typeface="Century Gothic" panose="020B0502020202020204" pitchFamily="34" charset="0"/>
              </a:rPr>
              <a:t>Periodically audit your job descriptions </a:t>
            </a:r>
            <a:endPar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D85E0764-B350-AE93-44BC-14A7C98D9375}"/>
              </a:ext>
            </a:extLst>
          </p:cNvPr>
          <p:cNvSpPr txBox="1"/>
          <p:nvPr/>
        </p:nvSpPr>
        <p:spPr>
          <a:xfrm>
            <a:off x="3496176" y="4360549"/>
            <a:ext cx="2095796" cy="313932"/>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FLSA</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17" name="TextBox 16">
            <a:extLst>
              <a:ext uri="{FF2B5EF4-FFF2-40B4-BE49-F238E27FC236}">
                <a16:creationId xmlns:a16="http://schemas.microsoft.com/office/drawing/2014/main" id="{BFF925E2-E67B-9071-070F-C3CC250EFFB5}"/>
              </a:ext>
            </a:extLst>
          </p:cNvPr>
          <p:cNvSpPr txBox="1"/>
          <p:nvPr/>
        </p:nvSpPr>
        <p:spPr>
          <a:xfrm>
            <a:off x="564603" y="2198245"/>
            <a:ext cx="2217626" cy="421975"/>
          </a:xfrm>
          <a:prstGeom prst="rect">
            <a:avLst/>
          </a:prstGeom>
          <a:solidFill>
            <a:srgbClr val="F6F8FA"/>
          </a:solidFill>
        </p:spPr>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Make sure your job descriptions are accurate</a:t>
            </a:r>
          </a:p>
        </p:txBody>
      </p:sp>
      <p:sp>
        <p:nvSpPr>
          <p:cNvPr id="18" name="TextBox 17">
            <a:extLst>
              <a:ext uri="{FF2B5EF4-FFF2-40B4-BE49-F238E27FC236}">
                <a16:creationId xmlns:a16="http://schemas.microsoft.com/office/drawing/2014/main" id="{3582C050-67FD-2AC6-A2B4-9B1992921F7D}"/>
              </a:ext>
            </a:extLst>
          </p:cNvPr>
          <p:cNvSpPr txBox="1"/>
          <p:nvPr/>
        </p:nvSpPr>
        <p:spPr>
          <a:xfrm>
            <a:off x="3149246" y="2518646"/>
            <a:ext cx="2317274" cy="643574"/>
          </a:xfrm>
          <a:prstGeom prst="rect">
            <a:avLst/>
          </a:prstGeom>
          <a:solidFill>
            <a:srgbClr val="F6F8FA"/>
          </a:solidFill>
        </p:spPr>
        <p:txBody>
          <a:bodyPr wrap="square" lIns="0" tIns="0" rIns="0" bIns="0" rtlCol="0" anchor="t">
            <a:spAutoFit/>
          </a:bodyPr>
          <a:lstStyle/>
          <a:p>
            <a:pPr lvl="0">
              <a:lnSpc>
                <a:spcPct val="120000"/>
              </a:lnSpc>
              <a:defRPr/>
            </a:pPr>
            <a:r>
              <a:rPr lang="en-US" sz="1200">
                <a:solidFill>
                  <a:srgbClr val="2C4153">
                    <a:lumMod val="75000"/>
                  </a:srgbClr>
                </a:solidFill>
                <a:latin typeface="Century Gothic" panose="020B0502020202020204" pitchFamily="34" charset="0"/>
              </a:rPr>
              <a:t>Be vigilant in applying DOL: Salary Level, Basis and Job Duties test </a:t>
            </a:r>
            <a:endPar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FBE02075-6569-5722-2DB5-169CB5A239C2}"/>
              </a:ext>
            </a:extLst>
          </p:cNvPr>
          <p:cNvSpPr txBox="1"/>
          <p:nvPr/>
        </p:nvSpPr>
        <p:spPr>
          <a:xfrm>
            <a:off x="5977730" y="1887232"/>
            <a:ext cx="994420" cy="837152"/>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05</a:t>
            </a:r>
          </a:p>
        </p:txBody>
      </p:sp>
      <p:sp>
        <p:nvSpPr>
          <p:cNvPr id="19" name="TextBox 18">
            <a:extLst>
              <a:ext uri="{FF2B5EF4-FFF2-40B4-BE49-F238E27FC236}">
                <a16:creationId xmlns:a16="http://schemas.microsoft.com/office/drawing/2014/main" id="{1D97C7F9-E348-206C-2A7B-64487FA4934B}"/>
              </a:ext>
            </a:extLst>
          </p:cNvPr>
          <p:cNvSpPr txBox="1"/>
          <p:nvPr/>
        </p:nvSpPr>
        <p:spPr>
          <a:xfrm>
            <a:off x="6055994" y="2577121"/>
            <a:ext cx="2239008" cy="313932"/>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b="1">
                <a:solidFill>
                  <a:srgbClr val="38C0CC"/>
                </a:solidFill>
                <a:latin typeface="Poppins"/>
                <a:cs typeface="Arial" panose="020B0604020202020204" pitchFamily="34" charset="0"/>
              </a:rPr>
              <a:t>ADA</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20" name="TextBox 19">
            <a:extLst>
              <a:ext uri="{FF2B5EF4-FFF2-40B4-BE49-F238E27FC236}">
                <a16:creationId xmlns:a16="http://schemas.microsoft.com/office/drawing/2014/main" id="{B3682FF2-4D84-1567-7CD8-3CED78DB38B8}"/>
              </a:ext>
            </a:extLst>
          </p:cNvPr>
          <p:cNvSpPr txBox="1"/>
          <p:nvPr/>
        </p:nvSpPr>
        <p:spPr>
          <a:xfrm>
            <a:off x="6276969" y="3990547"/>
            <a:ext cx="994420" cy="837152"/>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06</a:t>
            </a:r>
          </a:p>
        </p:txBody>
      </p:sp>
      <p:sp>
        <p:nvSpPr>
          <p:cNvPr id="21" name="TextBox 20">
            <a:extLst>
              <a:ext uri="{FF2B5EF4-FFF2-40B4-BE49-F238E27FC236}">
                <a16:creationId xmlns:a16="http://schemas.microsoft.com/office/drawing/2014/main" id="{BC42BBE2-0B67-02FC-7B60-235524069484}"/>
              </a:ext>
            </a:extLst>
          </p:cNvPr>
          <p:cNvSpPr txBox="1"/>
          <p:nvPr/>
        </p:nvSpPr>
        <p:spPr>
          <a:xfrm>
            <a:off x="6355234" y="5022793"/>
            <a:ext cx="2174061" cy="643574"/>
          </a:xfrm>
          <a:prstGeom prst="rect">
            <a:avLst/>
          </a:prstGeom>
          <a:noFill/>
        </p:spPr>
        <p:txBody>
          <a:bodyPr wrap="square" lIns="0" tIns="0" rIns="0" bIns="0" rtlCol="0" anchor="t">
            <a:spAutoFit/>
          </a:bodyPr>
          <a:lstStyle/>
          <a:p>
            <a:pPr lvl="0">
              <a:lnSpc>
                <a:spcPct val="120000"/>
              </a:lnSpc>
              <a:defRPr/>
            </a:pPr>
            <a:r>
              <a:rPr lang="en-US" sz="1200">
                <a:solidFill>
                  <a:srgbClr val="2C4153">
                    <a:lumMod val="75000"/>
                  </a:srgbClr>
                </a:solidFill>
                <a:latin typeface="Century Gothic" panose="020B0502020202020204" pitchFamily="34" charset="0"/>
              </a:rPr>
              <a:t>Verify that everything you list as an essential function, is in fact, essential to the job</a:t>
            </a:r>
            <a:endPar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382A3813-9DB4-4631-8C12-21ADACAF06BE}"/>
              </a:ext>
            </a:extLst>
          </p:cNvPr>
          <p:cNvSpPr txBox="1"/>
          <p:nvPr/>
        </p:nvSpPr>
        <p:spPr>
          <a:xfrm>
            <a:off x="6355234" y="4664394"/>
            <a:ext cx="2095796" cy="313932"/>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ALL</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23" name="TextBox 22">
            <a:extLst>
              <a:ext uri="{FF2B5EF4-FFF2-40B4-BE49-F238E27FC236}">
                <a16:creationId xmlns:a16="http://schemas.microsoft.com/office/drawing/2014/main" id="{B1FCDB78-1576-B21B-E122-989DF2AFCE1B}"/>
              </a:ext>
            </a:extLst>
          </p:cNvPr>
          <p:cNvSpPr txBox="1"/>
          <p:nvPr/>
        </p:nvSpPr>
        <p:spPr>
          <a:xfrm>
            <a:off x="6055993" y="2912434"/>
            <a:ext cx="2100059" cy="461665"/>
          </a:xfrm>
          <a:prstGeom prst="rect">
            <a:avLst/>
          </a:prstGeom>
          <a:solidFill>
            <a:srgbClr val="F6F8FA"/>
          </a:solidFill>
        </p:spPr>
        <p:txBody>
          <a:bodyPr wrap="square" lIns="0" tIns="0" rIns="0" bIns="0" rtlCol="0" anchor="t">
            <a:spAutoFit/>
          </a:bodyPr>
          <a:lstStyle/>
          <a:p>
            <a:pPr lvl="0">
              <a:lnSpc>
                <a:spcPts val="1800"/>
              </a:lnSpc>
              <a:defRPr/>
            </a:pPr>
            <a:r>
              <a:rPr lang="en-US" sz="1200"/>
              <a:t>Try using more </a:t>
            </a:r>
            <a:r>
              <a:rPr lang="en-US" sz="1200" u="sng">
                <a:hlinkClick r:id="rId3"/>
              </a:rPr>
              <a:t>ADA-friendly terminology </a:t>
            </a:r>
            <a:r>
              <a:rPr lang="en-US">
                <a:hlinkClick r:id="rId3"/>
              </a:rPr>
              <a:t>​</a:t>
            </a:r>
            <a:endPar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3880DFB8-A062-157A-86C0-621C885627C7}"/>
              </a:ext>
            </a:extLst>
          </p:cNvPr>
          <p:cNvSpPr txBox="1"/>
          <p:nvPr/>
        </p:nvSpPr>
        <p:spPr>
          <a:xfrm>
            <a:off x="8856423" y="2413891"/>
            <a:ext cx="1192742" cy="837152"/>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07</a:t>
            </a:r>
          </a:p>
        </p:txBody>
      </p:sp>
      <p:sp>
        <p:nvSpPr>
          <p:cNvPr id="25" name="TextBox 24">
            <a:extLst>
              <a:ext uri="{FF2B5EF4-FFF2-40B4-BE49-F238E27FC236}">
                <a16:creationId xmlns:a16="http://schemas.microsoft.com/office/drawing/2014/main" id="{FC2E5069-5819-DAC8-61B5-66C50E4A90E8}"/>
              </a:ext>
            </a:extLst>
          </p:cNvPr>
          <p:cNvSpPr txBox="1"/>
          <p:nvPr/>
        </p:nvSpPr>
        <p:spPr>
          <a:xfrm>
            <a:off x="8934687" y="3103780"/>
            <a:ext cx="2239008" cy="313932"/>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ALL</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26" name="TextBox 25">
            <a:extLst>
              <a:ext uri="{FF2B5EF4-FFF2-40B4-BE49-F238E27FC236}">
                <a16:creationId xmlns:a16="http://schemas.microsoft.com/office/drawing/2014/main" id="{3D6CB039-D3BF-CBE6-7163-4E4A9133333D}"/>
              </a:ext>
            </a:extLst>
          </p:cNvPr>
          <p:cNvSpPr txBox="1"/>
          <p:nvPr/>
        </p:nvSpPr>
        <p:spPr>
          <a:xfrm>
            <a:off x="9447939" y="4515500"/>
            <a:ext cx="1202452" cy="837152"/>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08</a:t>
            </a:r>
          </a:p>
        </p:txBody>
      </p:sp>
      <p:sp>
        <p:nvSpPr>
          <p:cNvPr id="27" name="TextBox 26">
            <a:extLst>
              <a:ext uri="{FF2B5EF4-FFF2-40B4-BE49-F238E27FC236}">
                <a16:creationId xmlns:a16="http://schemas.microsoft.com/office/drawing/2014/main" id="{5487BCED-6983-D502-B102-EB7120EDFF9D}"/>
              </a:ext>
            </a:extLst>
          </p:cNvPr>
          <p:cNvSpPr txBox="1"/>
          <p:nvPr/>
        </p:nvSpPr>
        <p:spPr>
          <a:xfrm>
            <a:off x="9526204" y="5547746"/>
            <a:ext cx="2095796" cy="643574"/>
          </a:xfrm>
          <a:prstGeom prst="rect">
            <a:avLst/>
          </a:prstGeom>
          <a:noFill/>
        </p:spPr>
        <p:txBody>
          <a:bodyPr wrap="square" lIns="0" tIns="0" rIns="0" bIns="0" rtlCol="0" anchor="t">
            <a:spAutoFit/>
          </a:bodyPr>
          <a:lstStyle/>
          <a:p>
            <a:pPr lvl="0">
              <a:lnSpc>
                <a:spcPct val="120000"/>
              </a:lnSpc>
              <a:defRPr/>
            </a:pPr>
            <a:r>
              <a:rPr lang="en-US" sz="1200">
                <a:solidFill>
                  <a:srgbClr val="2C4153">
                    <a:lumMod val="75000"/>
                  </a:srgbClr>
                </a:solidFill>
                <a:latin typeface="Century Gothic" panose="020B0502020202020204" pitchFamily="34" charset="0"/>
              </a:rPr>
              <a:t>Have signed off job descriptions available for Joint Commission visits</a:t>
            </a:r>
            <a:endPar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8558B608-2734-DFBE-46BA-87C997E6A354}"/>
              </a:ext>
            </a:extLst>
          </p:cNvPr>
          <p:cNvSpPr txBox="1"/>
          <p:nvPr/>
        </p:nvSpPr>
        <p:spPr>
          <a:xfrm>
            <a:off x="9526203" y="5189347"/>
            <a:ext cx="2095796" cy="313932"/>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HEALTHCARE</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29" name="TextBox 28">
            <a:extLst>
              <a:ext uri="{FF2B5EF4-FFF2-40B4-BE49-F238E27FC236}">
                <a16:creationId xmlns:a16="http://schemas.microsoft.com/office/drawing/2014/main" id="{2B6C95FA-0CA7-211D-E3A5-A868BBEE7FE8}"/>
              </a:ext>
            </a:extLst>
          </p:cNvPr>
          <p:cNvSpPr txBox="1"/>
          <p:nvPr/>
        </p:nvSpPr>
        <p:spPr>
          <a:xfrm>
            <a:off x="8934686" y="3420620"/>
            <a:ext cx="2239008" cy="643574"/>
          </a:xfrm>
          <a:prstGeom prst="rect">
            <a:avLst/>
          </a:prstGeom>
          <a:solidFill>
            <a:srgbClr val="F6F8FA"/>
          </a:solidFill>
        </p:spPr>
        <p:txBody>
          <a:bodyPr wrap="square" lIns="0" tIns="0" rIns="0" bIns="0" rtlCol="0" anchor="t">
            <a:spAutoFit/>
          </a:bodyPr>
          <a:lstStyle/>
          <a:p>
            <a:pPr lvl="0">
              <a:lnSpc>
                <a:spcPct val="120000"/>
              </a:lnSpc>
              <a:defRPr/>
            </a:pPr>
            <a:r>
              <a:rPr lang="en-US" sz="1200">
                <a:solidFill>
                  <a:srgbClr val="2C4153">
                    <a:lumMod val="75000"/>
                  </a:srgbClr>
                </a:solidFill>
                <a:latin typeface="Century Gothic" panose="020B0502020202020204" pitchFamily="34" charset="0"/>
              </a:rPr>
              <a:t>Ensure that your job descriptions reflect the job, not the person doing the job</a:t>
            </a:r>
            <a:endPar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endParaRPr>
          </a:p>
        </p:txBody>
      </p:sp>
      <p:sp>
        <p:nvSpPr>
          <p:cNvPr id="32" name="Freeform: Shape 31">
            <a:extLst>
              <a:ext uri="{FF2B5EF4-FFF2-40B4-BE49-F238E27FC236}">
                <a16:creationId xmlns:a16="http://schemas.microsoft.com/office/drawing/2014/main" id="{BA6E4E37-8FF0-F801-5060-5FE80B4F0F2E}"/>
              </a:ext>
            </a:extLst>
          </p:cNvPr>
          <p:cNvSpPr/>
          <p:nvPr/>
        </p:nvSpPr>
        <p:spPr>
          <a:xfrm>
            <a:off x="1743180" y="2706255"/>
            <a:ext cx="7604020" cy="2438400"/>
          </a:xfrm>
          <a:custGeom>
            <a:avLst/>
            <a:gdLst>
              <a:gd name="connsiteX0" fmla="*/ 335002 w 8075217"/>
              <a:gd name="connsiteY0" fmla="*/ 0 h 2438400"/>
              <a:gd name="connsiteX1" fmla="*/ 676747 w 8075217"/>
              <a:gd name="connsiteY1" fmla="*/ 840509 h 2438400"/>
              <a:gd name="connsiteX2" fmla="*/ 455075 w 8075217"/>
              <a:gd name="connsiteY2" fmla="*/ 1302327 h 2438400"/>
              <a:gd name="connsiteX3" fmla="*/ 104093 w 8075217"/>
              <a:gd name="connsiteY3" fmla="*/ 1348509 h 2438400"/>
              <a:gd name="connsiteX4" fmla="*/ 104093 w 8075217"/>
              <a:gd name="connsiteY4" fmla="*/ 1016000 h 2438400"/>
              <a:gd name="connsiteX5" fmla="*/ 1314056 w 8075217"/>
              <a:gd name="connsiteY5" fmla="*/ 775854 h 2438400"/>
              <a:gd name="connsiteX6" fmla="*/ 2828820 w 8075217"/>
              <a:gd name="connsiteY6" fmla="*/ 508000 h 2438400"/>
              <a:gd name="connsiteX7" fmla="*/ 2727220 w 8075217"/>
              <a:gd name="connsiteY7" fmla="*/ 277090 h 2438400"/>
              <a:gd name="connsiteX8" fmla="*/ 2339293 w 8075217"/>
              <a:gd name="connsiteY8" fmla="*/ 350981 h 2438400"/>
              <a:gd name="connsiteX9" fmla="*/ 2126856 w 8075217"/>
              <a:gd name="connsiteY9" fmla="*/ 692727 h 2438400"/>
              <a:gd name="connsiteX10" fmla="*/ 2921184 w 8075217"/>
              <a:gd name="connsiteY10" fmla="*/ 1237672 h 2438400"/>
              <a:gd name="connsiteX11" fmla="*/ 3225984 w 8075217"/>
              <a:gd name="connsiteY11" fmla="*/ 1690254 h 2438400"/>
              <a:gd name="connsiteX12" fmla="*/ 2773402 w 8075217"/>
              <a:gd name="connsiteY12" fmla="*/ 1782618 h 2438400"/>
              <a:gd name="connsiteX13" fmla="*/ 2801111 w 8075217"/>
              <a:gd name="connsiteY13" fmla="*/ 1330036 h 2438400"/>
              <a:gd name="connsiteX14" fmla="*/ 5054784 w 8075217"/>
              <a:gd name="connsiteY14" fmla="*/ 849745 h 2438400"/>
              <a:gd name="connsiteX15" fmla="*/ 5839875 w 8075217"/>
              <a:gd name="connsiteY15" fmla="*/ 766618 h 2438400"/>
              <a:gd name="connsiteX16" fmla="*/ 5553547 w 8075217"/>
              <a:gd name="connsiteY16" fmla="*/ 471054 h 2438400"/>
              <a:gd name="connsiteX17" fmla="*/ 4990129 w 8075217"/>
              <a:gd name="connsiteY17" fmla="*/ 822036 h 2438400"/>
              <a:gd name="connsiteX18" fmla="*/ 5498129 w 8075217"/>
              <a:gd name="connsiteY18" fmla="*/ 1182254 h 2438400"/>
              <a:gd name="connsiteX19" fmla="*/ 6172384 w 8075217"/>
              <a:gd name="connsiteY19" fmla="*/ 1644072 h 2438400"/>
              <a:gd name="connsiteX20" fmla="*/ 6153911 w 8075217"/>
              <a:gd name="connsiteY20" fmla="*/ 2105890 h 2438400"/>
              <a:gd name="connsiteX21" fmla="*/ 5627438 w 8075217"/>
              <a:gd name="connsiteY21" fmla="*/ 2115127 h 2438400"/>
              <a:gd name="connsiteX22" fmla="*/ 5821402 w 8075217"/>
              <a:gd name="connsiteY22" fmla="*/ 1616363 h 2438400"/>
              <a:gd name="connsiteX23" fmla="*/ 6818929 w 8075217"/>
              <a:gd name="connsiteY23" fmla="*/ 1644072 h 2438400"/>
              <a:gd name="connsiteX24" fmla="*/ 8065838 w 8075217"/>
              <a:gd name="connsiteY24" fmla="*/ 1579418 h 2438400"/>
              <a:gd name="connsiteX25" fmla="*/ 7382347 w 8075217"/>
              <a:gd name="connsiteY25" fmla="*/ 1403927 h 2438400"/>
              <a:gd name="connsiteX26" fmla="*/ 7234565 w 8075217"/>
              <a:gd name="connsiteY26" fmla="*/ 1838036 h 2438400"/>
              <a:gd name="connsiteX27" fmla="*/ 7604020 w 8075217"/>
              <a:gd name="connsiteY27" fmla="*/ 2438400 h 2438400"/>
              <a:gd name="connsiteX28" fmla="*/ 7604020 w 8075217"/>
              <a:gd name="connsiteY28" fmla="*/ 2438400 h 2438400"/>
              <a:gd name="connsiteX0" fmla="*/ 335002 w 8075217"/>
              <a:gd name="connsiteY0" fmla="*/ 0 h 2438400"/>
              <a:gd name="connsiteX1" fmla="*/ 676747 w 8075217"/>
              <a:gd name="connsiteY1" fmla="*/ 840509 h 2438400"/>
              <a:gd name="connsiteX2" fmla="*/ 455075 w 8075217"/>
              <a:gd name="connsiteY2" fmla="*/ 1302327 h 2438400"/>
              <a:gd name="connsiteX3" fmla="*/ 104093 w 8075217"/>
              <a:gd name="connsiteY3" fmla="*/ 1348509 h 2438400"/>
              <a:gd name="connsiteX4" fmla="*/ 104093 w 8075217"/>
              <a:gd name="connsiteY4" fmla="*/ 1016000 h 2438400"/>
              <a:gd name="connsiteX5" fmla="*/ 1314056 w 8075217"/>
              <a:gd name="connsiteY5" fmla="*/ 775854 h 2438400"/>
              <a:gd name="connsiteX6" fmla="*/ 2828820 w 8075217"/>
              <a:gd name="connsiteY6" fmla="*/ 508000 h 2438400"/>
              <a:gd name="connsiteX7" fmla="*/ 2727220 w 8075217"/>
              <a:gd name="connsiteY7" fmla="*/ 277090 h 2438400"/>
              <a:gd name="connsiteX8" fmla="*/ 2339293 w 8075217"/>
              <a:gd name="connsiteY8" fmla="*/ 350981 h 2438400"/>
              <a:gd name="connsiteX9" fmla="*/ 2126856 w 8075217"/>
              <a:gd name="connsiteY9" fmla="*/ 692727 h 2438400"/>
              <a:gd name="connsiteX10" fmla="*/ 2921184 w 8075217"/>
              <a:gd name="connsiteY10" fmla="*/ 1237672 h 2438400"/>
              <a:gd name="connsiteX11" fmla="*/ 3225984 w 8075217"/>
              <a:gd name="connsiteY11" fmla="*/ 1690254 h 2438400"/>
              <a:gd name="connsiteX12" fmla="*/ 2773402 w 8075217"/>
              <a:gd name="connsiteY12" fmla="*/ 1782618 h 2438400"/>
              <a:gd name="connsiteX13" fmla="*/ 2801111 w 8075217"/>
              <a:gd name="connsiteY13" fmla="*/ 1330036 h 2438400"/>
              <a:gd name="connsiteX14" fmla="*/ 5054784 w 8075217"/>
              <a:gd name="connsiteY14" fmla="*/ 849745 h 2438400"/>
              <a:gd name="connsiteX15" fmla="*/ 5839875 w 8075217"/>
              <a:gd name="connsiteY15" fmla="*/ 766618 h 2438400"/>
              <a:gd name="connsiteX16" fmla="*/ 5553547 w 8075217"/>
              <a:gd name="connsiteY16" fmla="*/ 471054 h 2438400"/>
              <a:gd name="connsiteX17" fmla="*/ 4990129 w 8075217"/>
              <a:gd name="connsiteY17" fmla="*/ 822036 h 2438400"/>
              <a:gd name="connsiteX18" fmla="*/ 5498129 w 8075217"/>
              <a:gd name="connsiteY18" fmla="*/ 1182254 h 2438400"/>
              <a:gd name="connsiteX19" fmla="*/ 6172384 w 8075217"/>
              <a:gd name="connsiteY19" fmla="*/ 1644072 h 2438400"/>
              <a:gd name="connsiteX20" fmla="*/ 6153911 w 8075217"/>
              <a:gd name="connsiteY20" fmla="*/ 2105890 h 2438400"/>
              <a:gd name="connsiteX21" fmla="*/ 5756747 w 8075217"/>
              <a:gd name="connsiteY21" fmla="*/ 2087418 h 2438400"/>
              <a:gd name="connsiteX22" fmla="*/ 5821402 w 8075217"/>
              <a:gd name="connsiteY22" fmla="*/ 1616363 h 2438400"/>
              <a:gd name="connsiteX23" fmla="*/ 6818929 w 8075217"/>
              <a:gd name="connsiteY23" fmla="*/ 1644072 h 2438400"/>
              <a:gd name="connsiteX24" fmla="*/ 8065838 w 8075217"/>
              <a:gd name="connsiteY24" fmla="*/ 1579418 h 2438400"/>
              <a:gd name="connsiteX25" fmla="*/ 7382347 w 8075217"/>
              <a:gd name="connsiteY25" fmla="*/ 1403927 h 2438400"/>
              <a:gd name="connsiteX26" fmla="*/ 7234565 w 8075217"/>
              <a:gd name="connsiteY26" fmla="*/ 1838036 h 2438400"/>
              <a:gd name="connsiteX27" fmla="*/ 7604020 w 8075217"/>
              <a:gd name="connsiteY27" fmla="*/ 2438400 h 2438400"/>
              <a:gd name="connsiteX28" fmla="*/ 7604020 w 8075217"/>
              <a:gd name="connsiteY28" fmla="*/ 2438400 h 2438400"/>
              <a:gd name="connsiteX0" fmla="*/ 335002 w 8075217"/>
              <a:gd name="connsiteY0" fmla="*/ 0 h 2438400"/>
              <a:gd name="connsiteX1" fmla="*/ 676747 w 8075217"/>
              <a:gd name="connsiteY1" fmla="*/ 840509 h 2438400"/>
              <a:gd name="connsiteX2" fmla="*/ 455075 w 8075217"/>
              <a:gd name="connsiteY2" fmla="*/ 1302327 h 2438400"/>
              <a:gd name="connsiteX3" fmla="*/ 104093 w 8075217"/>
              <a:gd name="connsiteY3" fmla="*/ 1348509 h 2438400"/>
              <a:gd name="connsiteX4" fmla="*/ 104093 w 8075217"/>
              <a:gd name="connsiteY4" fmla="*/ 1016000 h 2438400"/>
              <a:gd name="connsiteX5" fmla="*/ 1314056 w 8075217"/>
              <a:gd name="connsiteY5" fmla="*/ 775854 h 2438400"/>
              <a:gd name="connsiteX6" fmla="*/ 2828820 w 8075217"/>
              <a:gd name="connsiteY6" fmla="*/ 508000 h 2438400"/>
              <a:gd name="connsiteX7" fmla="*/ 2727220 w 8075217"/>
              <a:gd name="connsiteY7" fmla="*/ 277090 h 2438400"/>
              <a:gd name="connsiteX8" fmla="*/ 2339293 w 8075217"/>
              <a:gd name="connsiteY8" fmla="*/ 350981 h 2438400"/>
              <a:gd name="connsiteX9" fmla="*/ 2126856 w 8075217"/>
              <a:gd name="connsiteY9" fmla="*/ 692727 h 2438400"/>
              <a:gd name="connsiteX10" fmla="*/ 2921184 w 8075217"/>
              <a:gd name="connsiteY10" fmla="*/ 1237672 h 2438400"/>
              <a:gd name="connsiteX11" fmla="*/ 3225984 w 8075217"/>
              <a:gd name="connsiteY11" fmla="*/ 1690254 h 2438400"/>
              <a:gd name="connsiteX12" fmla="*/ 2773402 w 8075217"/>
              <a:gd name="connsiteY12" fmla="*/ 1782618 h 2438400"/>
              <a:gd name="connsiteX13" fmla="*/ 2801111 w 8075217"/>
              <a:gd name="connsiteY13" fmla="*/ 1330036 h 2438400"/>
              <a:gd name="connsiteX14" fmla="*/ 5054784 w 8075217"/>
              <a:gd name="connsiteY14" fmla="*/ 849745 h 2438400"/>
              <a:gd name="connsiteX15" fmla="*/ 5839875 w 8075217"/>
              <a:gd name="connsiteY15" fmla="*/ 766618 h 2438400"/>
              <a:gd name="connsiteX16" fmla="*/ 5553547 w 8075217"/>
              <a:gd name="connsiteY16" fmla="*/ 471054 h 2438400"/>
              <a:gd name="connsiteX17" fmla="*/ 4990129 w 8075217"/>
              <a:gd name="connsiteY17" fmla="*/ 822036 h 2438400"/>
              <a:gd name="connsiteX18" fmla="*/ 5498129 w 8075217"/>
              <a:gd name="connsiteY18" fmla="*/ 1182254 h 2438400"/>
              <a:gd name="connsiteX19" fmla="*/ 6172384 w 8075217"/>
              <a:gd name="connsiteY19" fmla="*/ 1644072 h 2438400"/>
              <a:gd name="connsiteX20" fmla="*/ 6153911 w 8075217"/>
              <a:gd name="connsiteY20" fmla="*/ 2105890 h 2438400"/>
              <a:gd name="connsiteX21" fmla="*/ 5756747 w 8075217"/>
              <a:gd name="connsiteY21" fmla="*/ 2087418 h 2438400"/>
              <a:gd name="connsiteX22" fmla="*/ 5876820 w 8075217"/>
              <a:gd name="connsiteY22" fmla="*/ 1736436 h 2438400"/>
              <a:gd name="connsiteX23" fmla="*/ 6818929 w 8075217"/>
              <a:gd name="connsiteY23" fmla="*/ 1644072 h 2438400"/>
              <a:gd name="connsiteX24" fmla="*/ 8065838 w 8075217"/>
              <a:gd name="connsiteY24" fmla="*/ 1579418 h 2438400"/>
              <a:gd name="connsiteX25" fmla="*/ 7382347 w 8075217"/>
              <a:gd name="connsiteY25" fmla="*/ 1403927 h 2438400"/>
              <a:gd name="connsiteX26" fmla="*/ 7234565 w 8075217"/>
              <a:gd name="connsiteY26" fmla="*/ 1838036 h 2438400"/>
              <a:gd name="connsiteX27" fmla="*/ 7604020 w 8075217"/>
              <a:gd name="connsiteY27" fmla="*/ 2438400 h 2438400"/>
              <a:gd name="connsiteX28" fmla="*/ 7604020 w 8075217"/>
              <a:gd name="connsiteY28" fmla="*/ 2438400 h 2438400"/>
              <a:gd name="connsiteX0" fmla="*/ 335002 w 8075217"/>
              <a:gd name="connsiteY0" fmla="*/ 0 h 2438400"/>
              <a:gd name="connsiteX1" fmla="*/ 676747 w 8075217"/>
              <a:gd name="connsiteY1" fmla="*/ 840509 h 2438400"/>
              <a:gd name="connsiteX2" fmla="*/ 455075 w 8075217"/>
              <a:gd name="connsiteY2" fmla="*/ 1302327 h 2438400"/>
              <a:gd name="connsiteX3" fmla="*/ 104093 w 8075217"/>
              <a:gd name="connsiteY3" fmla="*/ 1348509 h 2438400"/>
              <a:gd name="connsiteX4" fmla="*/ 104093 w 8075217"/>
              <a:gd name="connsiteY4" fmla="*/ 1016000 h 2438400"/>
              <a:gd name="connsiteX5" fmla="*/ 1314056 w 8075217"/>
              <a:gd name="connsiteY5" fmla="*/ 775854 h 2438400"/>
              <a:gd name="connsiteX6" fmla="*/ 2828820 w 8075217"/>
              <a:gd name="connsiteY6" fmla="*/ 508000 h 2438400"/>
              <a:gd name="connsiteX7" fmla="*/ 2727220 w 8075217"/>
              <a:gd name="connsiteY7" fmla="*/ 277090 h 2438400"/>
              <a:gd name="connsiteX8" fmla="*/ 2339293 w 8075217"/>
              <a:gd name="connsiteY8" fmla="*/ 350981 h 2438400"/>
              <a:gd name="connsiteX9" fmla="*/ 2126856 w 8075217"/>
              <a:gd name="connsiteY9" fmla="*/ 692727 h 2438400"/>
              <a:gd name="connsiteX10" fmla="*/ 2921184 w 8075217"/>
              <a:gd name="connsiteY10" fmla="*/ 1237672 h 2438400"/>
              <a:gd name="connsiteX11" fmla="*/ 3225984 w 8075217"/>
              <a:gd name="connsiteY11" fmla="*/ 1690254 h 2438400"/>
              <a:gd name="connsiteX12" fmla="*/ 2773402 w 8075217"/>
              <a:gd name="connsiteY12" fmla="*/ 1782618 h 2438400"/>
              <a:gd name="connsiteX13" fmla="*/ 2801111 w 8075217"/>
              <a:gd name="connsiteY13" fmla="*/ 1330036 h 2438400"/>
              <a:gd name="connsiteX14" fmla="*/ 5054784 w 8075217"/>
              <a:gd name="connsiteY14" fmla="*/ 849745 h 2438400"/>
              <a:gd name="connsiteX15" fmla="*/ 5839875 w 8075217"/>
              <a:gd name="connsiteY15" fmla="*/ 766618 h 2438400"/>
              <a:gd name="connsiteX16" fmla="*/ 5553547 w 8075217"/>
              <a:gd name="connsiteY16" fmla="*/ 471054 h 2438400"/>
              <a:gd name="connsiteX17" fmla="*/ 4990129 w 8075217"/>
              <a:gd name="connsiteY17" fmla="*/ 822036 h 2438400"/>
              <a:gd name="connsiteX18" fmla="*/ 5498129 w 8075217"/>
              <a:gd name="connsiteY18" fmla="*/ 1182254 h 2438400"/>
              <a:gd name="connsiteX19" fmla="*/ 6172384 w 8075217"/>
              <a:gd name="connsiteY19" fmla="*/ 1644072 h 2438400"/>
              <a:gd name="connsiteX20" fmla="*/ 6107729 w 8075217"/>
              <a:gd name="connsiteY20" fmla="*/ 2078181 h 2438400"/>
              <a:gd name="connsiteX21" fmla="*/ 5756747 w 8075217"/>
              <a:gd name="connsiteY21" fmla="*/ 2087418 h 2438400"/>
              <a:gd name="connsiteX22" fmla="*/ 5876820 w 8075217"/>
              <a:gd name="connsiteY22" fmla="*/ 1736436 h 2438400"/>
              <a:gd name="connsiteX23" fmla="*/ 6818929 w 8075217"/>
              <a:gd name="connsiteY23" fmla="*/ 1644072 h 2438400"/>
              <a:gd name="connsiteX24" fmla="*/ 8065838 w 8075217"/>
              <a:gd name="connsiteY24" fmla="*/ 1579418 h 2438400"/>
              <a:gd name="connsiteX25" fmla="*/ 7382347 w 8075217"/>
              <a:gd name="connsiteY25" fmla="*/ 1403927 h 2438400"/>
              <a:gd name="connsiteX26" fmla="*/ 7234565 w 8075217"/>
              <a:gd name="connsiteY26" fmla="*/ 1838036 h 2438400"/>
              <a:gd name="connsiteX27" fmla="*/ 7604020 w 8075217"/>
              <a:gd name="connsiteY27" fmla="*/ 2438400 h 2438400"/>
              <a:gd name="connsiteX28" fmla="*/ 7604020 w 8075217"/>
              <a:gd name="connsiteY28" fmla="*/ 2438400 h 2438400"/>
              <a:gd name="connsiteX0" fmla="*/ 335002 w 7713013"/>
              <a:gd name="connsiteY0" fmla="*/ 0 h 2438400"/>
              <a:gd name="connsiteX1" fmla="*/ 676747 w 7713013"/>
              <a:gd name="connsiteY1" fmla="*/ 840509 h 2438400"/>
              <a:gd name="connsiteX2" fmla="*/ 455075 w 7713013"/>
              <a:gd name="connsiteY2" fmla="*/ 1302327 h 2438400"/>
              <a:gd name="connsiteX3" fmla="*/ 104093 w 7713013"/>
              <a:gd name="connsiteY3" fmla="*/ 1348509 h 2438400"/>
              <a:gd name="connsiteX4" fmla="*/ 104093 w 7713013"/>
              <a:gd name="connsiteY4" fmla="*/ 1016000 h 2438400"/>
              <a:gd name="connsiteX5" fmla="*/ 1314056 w 7713013"/>
              <a:gd name="connsiteY5" fmla="*/ 775854 h 2438400"/>
              <a:gd name="connsiteX6" fmla="*/ 2828820 w 7713013"/>
              <a:gd name="connsiteY6" fmla="*/ 508000 h 2438400"/>
              <a:gd name="connsiteX7" fmla="*/ 2727220 w 7713013"/>
              <a:gd name="connsiteY7" fmla="*/ 277090 h 2438400"/>
              <a:gd name="connsiteX8" fmla="*/ 2339293 w 7713013"/>
              <a:gd name="connsiteY8" fmla="*/ 350981 h 2438400"/>
              <a:gd name="connsiteX9" fmla="*/ 2126856 w 7713013"/>
              <a:gd name="connsiteY9" fmla="*/ 692727 h 2438400"/>
              <a:gd name="connsiteX10" fmla="*/ 2921184 w 7713013"/>
              <a:gd name="connsiteY10" fmla="*/ 1237672 h 2438400"/>
              <a:gd name="connsiteX11" fmla="*/ 3225984 w 7713013"/>
              <a:gd name="connsiteY11" fmla="*/ 1690254 h 2438400"/>
              <a:gd name="connsiteX12" fmla="*/ 2773402 w 7713013"/>
              <a:gd name="connsiteY12" fmla="*/ 1782618 h 2438400"/>
              <a:gd name="connsiteX13" fmla="*/ 2801111 w 7713013"/>
              <a:gd name="connsiteY13" fmla="*/ 1330036 h 2438400"/>
              <a:gd name="connsiteX14" fmla="*/ 5054784 w 7713013"/>
              <a:gd name="connsiteY14" fmla="*/ 849745 h 2438400"/>
              <a:gd name="connsiteX15" fmla="*/ 5839875 w 7713013"/>
              <a:gd name="connsiteY15" fmla="*/ 766618 h 2438400"/>
              <a:gd name="connsiteX16" fmla="*/ 5553547 w 7713013"/>
              <a:gd name="connsiteY16" fmla="*/ 471054 h 2438400"/>
              <a:gd name="connsiteX17" fmla="*/ 4990129 w 7713013"/>
              <a:gd name="connsiteY17" fmla="*/ 822036 h 2438400"/>
              <a:gd name="connsiteX18" fmla="*/ 5498129 w 7713013"/>
              <a:gd name="connsiteY18" fmla="*/ 1182254 h 2438400"/>
              <a:gd name="connsiteX19" fmla="*/ 6172384 w 7713013"/>
              <a:gd name="connsiteY19" fmla="*/ 1644072 h 2438400"/>
              <a:gd name="connsiteX20" fmla="*/ 6107729 w 7713013"/>
              <a:gd name="connsiteY20" fmla="*/ 2078181 h 2438400"/>
              <a:gd name="connsiteX21" fmla="*/ 5756747 w 7713013"/>
              <a:gd name="connsiteY21" fmla="*/ 2087418 h 2438400"/>
              <a:gd name="connsiteX22" fmla="*/ 5876820 w 7713013"/>
              <a:gd name="connsiteY22" fmla="*/ 1736436 h 2438400"/>
              <a:gd name="connsiteX23" fmla="*/ 6818929 w 7713013"/>
              <a:gd name="connsiteY23" fmla="*/ 1644072 h 2438400"/>
              <a:gd name="connsiteX24" fmla="*/ 7696383 w 7713013"/>
              <a:gd name="connsiteY24" fmla="*/ 1625600 h 2438400"/>
              <a:gd name="connsiteX25" fmla="*/ 7382347 w 7713013"/>
              <a:gd name="connsiteY25" fmla="*/ 1403927 h 2438400"/>
              <a:gd name="connsiteX26" fmla="*/ 7234565 w 7713013"/>
              <a:gd name="connsiteY26" fmla="*/ 1838036 h 2438400"/>
              <a:gd name="connsiteX27" fmla="*/ 7604020 w 7713013"/>
              <a:gd name="connsiteY27" fmla="*/ 2438400 h 2438400"/>
              <a:gd name="connsiteX28" fmla="*/ 7604020 w 7713013"/>
              <a:gd name="connsiteY28" fmla="*/ 2438400 h 2438400"/>
              <a:gd name="connsiteX0" fmla="*/ 335002 w 7720848"/>
              <a:gd name="connsiteY0" fmla="*/ 0 h 2438400"/>
              <a:gd name="connsiteX1" fmla="*/ 676747 w 7720848"/>
              <a:gd name="connsiteY1" fmla="*/ 840509 h 2438400"/>
              <a:gd name="connsiteX2" fmla="*/ 455075 w 7720848"/>
              <a:gd name="connsiteY2" fmla="*/ 1302327 h 2438400"/>
              <a:gd name="connsiteX3" fmla="*/ 104093 w 7720848"/>
              <a:gd name="connsiteY3" fmla="*/ 1348509 h 2438400"/>
              <a:gd name="connsiteX4" fmla="*/ 104093 w 7720848"/>
              <a:gd name="connsiteY4" fmla="*/ 1016000 h 2438400"/>
              <a:gd name="connsiteX5" fmla="*/ 1314056 w 7720848"/>
              <a:gd name="connsiteY5" fmla="*/ 775854 h 2438400"/>
              <a:gd name="connsiteX6" fmla="*/ 2828820 w 7720848"/>
              <a:gd name="connsiteY6" fmla="*/ 508000 h 2438400"/>
              <a:gd name="connsiteX7" fmla="*/ 2727220 w 7720848"/>
              <a:gd name="connsiteY7" fmla="*/ 277090 h 2438400"/>
              <a:gd name="connsiteX8" fmla="*/ 2339293 w 7720848"/>
              <a:gd name="connsiteY8" fmla="*/ 350981 h 2438400"/>
              <a:gd name="connsiteX9" fmla="*/ 2126856 w 7720848"/>
              <a:gd name="connsiteY9" fmla="*/ 692727 h 2438400"/>
              <a:gd name="connsiteX10" fmla="*/ 2921184 w 7720848"/>
              <a:gd name="connsiteY10" fmla="*/ 1237672 h 2438400"/>
              <a:gd name="connsiteX11" fmla="*/ 3225984 w 7720848"/>
              <a:gd name="connsiteY11" fmla="*/ 1690254 h 2438400"/>
              <a:gd name="connsiteX12" fmla="*/ 2773402 w 7720848"/>
              <a:gd name="connsiteY12" fmla="*/ 1782618 h 2438400"/>
              <a:gd name="connsiteX13" fmla="*/ 2801111 w 7720848"/>
              <a:gd name="connsiteY13" fmla="*/ 1330036 h 2438400"/>
              <a:gd name="connsiteX14" fmla="*/ 5054784 w 7720848"/>
              <a:gd name="connsiteY14" fmla="*/ 849745 h 2438400"/>
              <a:gd name="connsiteX15" fmla="*/ 5839875 w 7720848"/>
              <a:gd name="connsiteY15" fmla="*/ 766618 h 2438400"/>
              <a:gd name="connsiteX16" fmla="*/ 5553547 w 7720848"/>
              <a:gd name="connsiteY16" fmla="*/ 471054 h 2438400"/>
              <a:gd name="connsiteX17" fmla="*/ 4990129 w 7720848"/>
              <a:gd name="connsiteY17" fmla="*/ 822036 h 2438400"/>
              <a:gd name="connsiteX18" fmla="*/ 5498129 w 7720848"/>
              <a:gd name="connsiteY18" fmla="*/ 1182254 h 2438400"/>
              <a:gd name="connsiteX19" fmla="*/ 6172384 w 7720848"/>
              <a:gd name="connsiteY19" fmla="*/ 1644072 h 2438400"/>
              <a:gd name="connsiteX20" fmla="*/ 6107729 w 7720848"/>
              <a:gd name="connsiteY20" fmla="*/ 2078181 h 2438400"/>
              <a:gd name="connsiteX21" fmla="*/ 5756747 w 7720848"/>
              <a:gd name="connsiteY21" fmla="*/ 2087418 h 2438400"/>
              <a:gd name="connsiteX22" fmla="*/ 5876820 w 7720848"/>
              <a:gd name="connsiteY22" fmla="*/ 1736436 h 2438400"/>
              <a:gd name="connsiteX23" fmla="*/ 6818929 w 7720848"/>
              <a:gd name="connsiteY23" fmla="*/ 1644072 h 2438400"/>
              <a:gd name="connsiteX24" fmla="*/ 7696383 w 7720848"/>
              <a:gd name="connsiteY24" fmla="*/ 1625600 h 2438400"/>
              <a:gd name="connsiteX25" fmla="*/ 7456238 w 7720848"/>
              <a:gd name="connsiteY25" fmla="*/ 1403927 h 2438400"/>
              <a:gd name="connsiteX26" fmla="*/ 7234565 w 7720848"/>
              <a:gd name="connsiteY26" fmla="*/ 1838036 h 2438400"/>
              <a:gd name="connsiteX27" fmla="*/ 7604020 w 7720848"/>
              <a:gd name="connsiteY27" fmla="*/ 2438400 h 2438400"/>
              <a:gd name="connsiteX28" fmla="*/ 7604020 w 7720848"/>
              <a:gd name="connsiteY28" fmla="*/ 2438400 h 2438400"/>
              <a:gd name="connsiteX0" fmla="*/ 335002 w 7703507"/>
              <a:gd name="connsiteY0" fmla="*/ 0 h 2438400"/>
              <a:gd name="connsiteX1" fmla="*/ 676747 w 7703507"/>
              <a:gd name="connsiteY1" fmla="*/ 840509 h 2438400"/>
              <a:gd name="connsiteX2" fmla="*/ 455075 w 7703507"/>
              <a:gd name="connsiteY2" fmla="*/ 1302327 h 2438400"/>
              <a:gd name="connsiteX3" fmla="*/ 104093 w 7703507"/>
              <a:gd name="connsiteY3" fmla="*/ 1348509 h 2438400"/>
              <a:gd name="connsiteX4" fmla="*/ 104093 w 7703507"/>
              <a:gd name="connsiteY4" fmla="*/ 1016000 h 2438400"/>
              <a:gd name="connsiteX5" fmla="*/ 1314056 w 7703507"/>
              <a:gd name="connsiteY5" fmla="*/ 775854 h 2438400"/>
              <a:gd name="connsiteX6" fmla="*/ 2828820 w 7703507"/>
              <a:gd name="connsiteY6" fmla="*/ 508000 h 2438400"/>
              <a:gd name="connsiteX7" fmla="*/ 2727220 w 7703507"/>
              <a:gd name="connsiteY7" fmla="*/ 277090 h 2438400"/>
              <a:gd name="connsiteX8" fmla="*/ 2339293 w 7703507"/>
              <a:gd name="connsiteY8" fmla="*/ 350981 h 2438400"/>
              <a:gd name="connsiteX9" fmla="*/ 2126856 w 7703507"/>
              <a:gd name="connsiteY9" fmla="*/ 692727 h 2438400"/>
              <a:gd name="connsiteX10" fmla="*/ 2921184 w 7703507"/>
              <a:gd name="connsiteY10" fmla="*/ 1237672 h 2438400"/>
              <a:gd name="connsiteX11" fmla="*/ 3225984 w 7703507"/>
              <a:gd name="connsiteY11" fmla="*/ 1690254 h 2438400"/>
              <a:gd name="connsiteX12" fmla="*/ 2773402 w 7703507"/>
              <a:gd name="connsiteY12" fmla="*/ 1782618 h 2438400"/>
              <a:gd name="connsiteX13" fmla="*/ 2801111 w 7703507"/>
              <a:gd name="connsiteY13" fmla="*/ 1330036 h 2438400"/>
              <a:gd name="connsiteX14" fmla="*/ 5054784 w 7703507"/>
              <a:gd name="connsiteY14" fmla="*/ 849745 h 2438400"/>
              <a:gd name="connsiteX15" fmla="*/ 5839875 w 7703507"/>
              <a:gd name="connsiteY15" fmla="*/ 766618 h 2438400"/>
              <a:gd name="connsiteX16" fmla="*/ 5553547 w 7703507"/>
              <a:gd name="connsiteY16" fmla="*/ 471054 h 2438400"/>
              <a:gd name="connsiteX17" fmla="*/ 4990129 w 7703507"/>
              <a:gd name="connsiteY17" fmla="*/ 822036 h 2438400"/>
              <a:gd name="connsiteX18" fmla="*/ 5498129 w 7703507"/>
              <a:gd name="connsiteY18" fmla="*/ 1182254 h 2438400"/>
              <a:gd name="connsiteX19" fmla="*/ 6172384 w 7703507"/>
              <a:gd name="connsiteY19" fmla="*/ 1644072 h 2438400"/>
              <a:gd name="connsiteX20" fmla="*/ 6107729 w 7703507"/>
              <a:gd name="connsiteY20" fmla="*/ 2078181 h 2438400"/>
              <a:gd name="connsiteX21" fmla="*/ 5756747 w 7703507"/>
              <a:gd name="connsiteY21" fmla="*/ 2087418 h 2438400"/>
              <a:gd name="connsiteX22" fmla="*/ 5876820 w 7703507"/>
              <a:gd name="connsiteY22" fmla="*/ 1736436 h 2438400"/>
              <a:gd name="connsiteX23" fmla="*/ 6818929 w 7703507"/>
              <a:gd name="connsiteY23" fmla="*/ 1644072 h 2438400"/>
              <a:gd name="connsiteX24" fmla="*/ 7677911 w 7703507"/>
              <a:gd name="connsiteY24" fmla="*/ 1773382 h 2438400"/>
              <a:gd name="connsiteX25" fmla="*/ 7456238 w 7703507"/>
              <a:gd name="connsiteY25" fmla="*/ 1403927 h 2438400"/>
              <a:gd name="connsiteX26" fmla="*/ 7234565 w 7703507"/>
              <a:gd name="connsiteY26" fmla="*/ 1838036 h 2438400"/>
              <a:gd name="connsiteX27" fmla="*/ 7604020 w 7703507"/>
              <a:gd name="connsiteY27" fmla="*/ 2438400 h 2438400"/>
              <a:gd name="connsiteX28" fmla="*/ 7604020 w 7703507"/>
              <a:gd name="connsiteY28" fmla="*/ 2438400 h 2438400"/>
              <a:gd name="connsiteX0" fmla="*/ 335002 w 7700317"/>
              <a:gd name="connsiteY0" fmla="*/ 0 h 2438400"/>
              <a:gd name="connsiteX1" fmla="*/ 676747 w 7700317"/>
              <a:gd name="connsiteY1" fmla="*/ 840509 h 2438400"/>
              <a:gd name="connsiteX2" fmla="*/ 455075 w 7700317"/>
              <a:gd name="connsiteY2" fmla="*/ 1302327 h 2438400"/>
              <a:gd name="connsiteX3" fmla="*/ 104093 w 7700317"/>
              <a:gd name="connsiteY3" fmla="*/ 1348509 h 2438400"/>
              <a:gd name="connsiteX4" fmla="*/ 104093 w 7700317"/>
              <a:gd name="connsiteY4" fmla="*/ 1016000 h 2438400"/>
              <a:gd name="connsiteX5" fmla="*/ 1314056 w 7700317"/>
              <a:gd name="connsiteY5" fmla="*/ 775854 h 2438400"/>
              <a:gd name="connsiteX6" fmla="*/ 2828820 w 7700317"/>
              <a:gd name="connsiteY6" fmla="*/ 508000 h 2438400"/>
              <a:gd name="connsiteX7" fmla="*/ 2727220 w 7700317"/>
              <a:gd name="connsiteY7" fmla="*/ 277090 h 2438400"/>
              <a:gd name="connsiteX8" fmla="*/ 2339293 w 7700317"/>
              <a:gd name="connsiteY8" fmla="*/ 350981 h 2438400"/>
              <a:gd name="connsiteX9" fmla="*/ 2126856 w 7700317"/>
              <a:gd name="connsiteY9" fmla="*/ 692727 h 2438400"/>
              <a:gd name="connsiteX10" fmla="*/ 2921184 w 7700317"/>
              <a:gd name="connsiteY10" fmla="*/ 1237672 h 2438400"/>
              <a:gd name="connsiteX11" fmla="*/ 3225984 w 7700317"/>
              <a:gd name="connsiteY11" fmla="*/ 1690254 h 2438400"/>
              <a:gd name="connsiteX12" fmla="*/ 2773402 w 7700317"/>
              <a:gd name="connsiteY12" fmla="*/ 1782618 h 2438400"/>
              <a:gd name="connsiteX13" fmla="*/ 2801111 w 7700317"/>
              <a:gd name="connsiteY13" fmla="*/ 1330036 h 2438400"/>
              <a:gd name="connsiteX14" fmla="*/ 5054784 w 7700317"/>
              <a:gd name="connsiteY14" fmla="*/ 849745 h 2438400"/>
              <a:gd name="connsiteX15" fmla="*/ 5839875 w 7700317"/>
              <a:gd name="connsiteY15" fmla="*/ 766618 h 2438400"/>
              <a:gd name="connsiteX16" fmla="*/ 5553547 w 7700317"/>
              <a:gd name="connsiteY16" fmla="*/ 471054 h 2438400"/>
              <a:gd name="connsiteX17" fmla="*/ 4990129 w 7700317"/>
              <a:gd name="connsiteY17" fmla="*/ 822036 h 2438400"/>
              <a:gd name="connsiteX18" fmla="*/ 5498129 w 7700317"/>
              <a:gd name="connsiteY18" fmla="*/ 1182254 h 2438400"/>
              <a:gd name="connsiteX19" fmla="*/ 6172384 w 7700317"/>
              <a:gd name="connsiteY19" fmla="*/ 1644072 h 2438400"/>
              <a:gd name="connsiteX20" fmla="*/ 6107729 w 7700317"/>
              <a:gd name="connsiteY20" fmla="*/ 2078181 h 2438400"/>
              <a:gd name="connsiteX21" fmla="*/ 5756747 w 7700317"/>
              <a:gd name="connsiteY21" fmla="*/ 2087418 h 2438400"/>
              <a:gd name="connsiteX22" fmla="*/ 5876820 w 7700317"/>
              <a:gd name="connsiteY22" fmla="*/ 1736436 h 2438400"/>
              <a:gd name="connsiteX23" fmla="*/ 6874347 w 7700317"/>
              <a:gd name="connsiteY23" fmla="*/ 1810326 h 2438400"/>
              <a:gd name="connsiteX24" fmla="*/ 7677911 w 7700317"/>
              <a:gd name="connsiteY24" fmla="*/ 1773382 h 2438400"/>
              <a:gd name="connsiteX25" fmla="*/ 7456238 w 7700317"/>
              <a:gd name="connsiteY25" fmla="*/ 1403927 h 2438400"/>
              <a:gd name="connsiteX26" fmla="*/ 7234565 w 7700317"/>
              <a:gd name="connsiteY26" fmla="*/ 1838036 h 2438400"/>
              <a:gd name="connsiteX27" fmla="*/ 7604020 w 7700317"/>
              <a:gd name="connsiteY27" fmla="*/ 2438400 h 2438400"/>
              <a:gd name="connsiteX28" fmla="*/ 7604020 w 7700317"/>
              <a:gd name="connsiteY28" fmla="*/ 2438400 h 2438400"/>
              <a:gd name="connsiteX0" fmla="*/ 335002 w 7604020"/>
              <a:gd name="connsiteY0" fmla="*/ 0 h 2438400"/>
              <a:gd name="connsiteX1" fmla="*/ 676747 w 7604020"/>
              <a:gd name="connsiteY1" fmla="*/ 840509 h 2438400"/>
              <a:gd name="connsiteX2" fmla="*/ 455075 w 7604020"/>
              <a:gd name="connsiteY2" fmla="*/ 1302327 h 2438400"/>
              <a:gd name="connsiteX3" fmla="*/ 104093 w 7604020"/>
              <a:gd name="connsiteY3" fmla="*/ 1348509 h 2438400"/>
              <a:gd name="connsiteX4" fmla="*/ 104093 w 7604020"/>
              <a:gd name="connsiteY4" fmla="*/ 1016000 h 2438400"/>
              <a:gd name="connsiteX5" fmla="*/ 1314056 w 7604020"/>
              <a:gd name="connsiteY5" fmla="*/ 775854 h 2438400"/>
              <a:gd name="connsiteX6" fmla="*/ 2828820 w 7604020"/>
              <a:gd name="connsiteY6" fmla="*/ 508000 h 2438400"/>
              <a:gd name="connsiteX7" fmla="*/ 2727220 w 7604020"/>
              <a:gd name="connsiteY7" fmla="*/ 277090 h 2438400"/>
              <a:gd name="connsiteX8" fmla="*/ 2339293 w 7604020"/>
              <a:gd name="connsiteY8" fmla="*/ 350981 h 2438400"/>
              <a:gd name="connsiteX9" fmla="*/ 2126856 w 7604020"/>
              <a:gd name="connsiteY9" fmla="*/ 692727 h 2438400"/>
              <a:gd name="connsiteX10" fmla="*/ 2921184 w 7604020"/>
              <a:gd name="connsiteY10" fmla="*/ 1237672 h 2438400"/>
              <a:gd name="connsiteX11" fmla="*/ 3225984 w 7604020"/>
              <a:gd name="connsiteY11" fmla="*/ 1690254 h 2438400"/>
              <a:gd name="connsiteX12" fmla="*/ 2773402 w 7604020"/>
              <a:gd name="connsiteY12" fmla="*/ 1782618 h 2438400"/>
              <a:gd name="connsiteX13" fmla="*/ 2801111 w 7604020"/>
              <a:gd name="connsiteY13" fmla="*/ 1330036 h 2438400"/>
              <a:gd name="connsiteX14" fmla="*/ 5054784 w 7604020"/>
              <a:gd name="connsiteY14" fmla="*/ 849745 h 2438400"/>
              <a:gd name="connsiteX15" fmla="*/ 5839875 w 7604020"/>
              <a:gd name="connsiteY15" fmla="*/ 766618 h 2438400"/>
              <a:gd name="connsiteX16" fmla="*/ 5553547 w 7604020"/>
              <a:gd name="connsiteY16" fmla="*/ 471054 h 2438400"/>
              <a:gd name="connsiteX17" fmla="*/ 4990129 w 7604020"/>
              <a:gd name="connsiteY17" fmla="*/ 822036 h 2438400"/>
              <a:gd name="connsiteX18" fmla="*/ 5498129 w 7604020"/>
              <a:gd name="connsiteY18" fmla="*/ 1182254 h 2438400"/>
              <a:gd name="connsiteX19" fmla="*/ 6172384 w 7604020"/>
              <a:gd name="connsiteY19" fmla="*/ 1644072 h 2438400"/>
              <a:gd name="connsiteX20" fmla="*/ 6107729 w 7604020"/>
              <a:gd name="connsiteY20" fmla="*/ 2078181 h 2438400"/>
              <a:gd name="connsiteX21" fmla="*/ 5756747 w 7604020"/>
              <a:gd name="connsiteY21" fmla="*/ 2087418 h 2438400"/>
              <a:gd name="connsiteX22" fmla="*/ 5876820 w 7604020"/>
              <a:gd name="connsiteY22" fmla="*/ 1736436 h 2438400"/>
              <a:gd name="connsiteX23" fmla="*/ 6874347 w 7604020"/>
              <a:gd name="connsiteY23" fmla="*/ 1810326 h 2438400"/>
              <a:gd name="connsiteX24" fmla="*/ 7456238 w 7604020"/>
              <a:gd name="connsiteY24" fmla="*/ 1736437 h 2438400"/>
              <a:gd name="connsiteX25" fmla="*/ 7456238 w 7604020"/>
              <a:gd name="connsiteY25" fmla="*/ 1403927 h 2438400"/>
              <a:gd name="connsiteX26" fmla="*/ 7234565 w 7604020"/>
              <a:gd name="connsiteY26" fmla="*/ 1838036 h 2438400"/>
              <a:gd name="connsiteX27" fmla="*/ 7604020 w 7604020"/>
              <a:gd name="connsiteY27" fmla="*/ 2438400 h 2438400"/>
              <a:gd name="connsiteX28" fmla="*/ 7604020 w 7604020"/>
              <a:gd name="connsiteY28" fmla="*/ 2438400 h 2438400"/>
              <a:gd name="connsiteX0" fmla="*/ 335002 w 7604020"/>
              <a:gd name="connsiteY0" fmla="*/ 0 h 2438400"/>
              <a:gd name="connsiteX1" fmla="*/ 676747 w 7604020"/>
              <a:gd name="connsiteY1" fmla="*/ 840509 h 2438400"/>
              <a:gd name="connsiteX2" fmla="*/ 455075 w 7604020"/>
              <a:gd name="connsiteY2" fmla="*/ 1302327 h 2438400"/>
              <a:gd name="connsiteX3" fmla="*/ 104093 w 7604020"/>
              <a:gd name="connsiteY3" fmla="*/ 1348509 h 2438400"/>
              <a:gd name="connsiteX4" fmla="*/ 104093 w 7604020"/>
              <a:gd name="connsiteY4" fmla="*/ 1016000 h 2438400"/>
              <a:gd name="connsiteX5" fmla="*/ 1314056 w 7604020"/>
              <a:gd name="connsiteY5" fmla="*/ 775854 h 2438400"/>
              <a:gd name="connsiteX6" fmla="*/ 2828820 w 7604020"/>
              <a:gd name="connsiteY6" fmla="*/ 508000 h 2438400"/>
              <a:gd name="connsiteX7" fmla="*/ 2727220 w 7604020"/>
              <a:gd name="connsiteY7" fmla="*/ 277090 h 2438400"/>
              <a:gd name="connsiteX8" fmla="*/ 2339293 w 7604020"/>
              <a:gd name="connsiteY8" fmla="*/ 350981 h 2438400"/>
              <a:gd name="connsiteX9" fmla="*/ 2126856 w 7604020"/>
              <a:gd name="connsiteY9" fmla="*/ 692727 h 2438400"/>
              <a:gd name="connsiteX10" fmla="*/ 2921184 w 7604020"/>
              <a:gd name="connsiteY10" fmla="*/ 1237672 h 2438400"/>
              <a:gd name="connsiteX11" fmla="*/ 3225984 w 7604020"/>
              <a:gd name="connsiteY11" fmla="*/ 1690254 h 2438400"/>
              <a:gd name="connsiteX12" fmla="*/ 2773402 w 7604020"/>
              <a:gd name="connsiteY12" fmla="*/ 1782618 h 2438400"/>
              <a:gd name="connsiteX13" fmla="*/ 2801111 w 7604020"/>
              <a:gd name="connsiteY13" fmla="*/ 1330036 h 2438400"/>
              <a:gd name="connsiteX14" fmla="*/ 5054784 w 7604020"/>
              <a:gd name="connsiteY14" fmla="*/ 849745 h 2438400"/>
              <a:gd name="connsiteX15" fmla="*/ 5839875 w 7604020"/>
              <a:gd name="connsiteY15" fmla="*/ 766618 h 2438400"/>
              <a:gd name="connsiteX16" fmla="*/ 5553547 w 7604020"/>
              <a:gd name="connsiteY16" fmla="*/ 471054 h 2438400"/>
              <a:gd name="connsiteX17" fmla="*/ 4990129 w 7604020"/>
              <a:gd name="connsiteY17" fmla="*/ 822036 h 2438400"/>
              <a:gd name="connsiteX18" fmla="*/ 5498129 w 7604020"/>
              <a:gd name="connsiteY18" fmla="*/ 1182254 h 2438400"/>
              <a:gd name="connsiteX19" fmla="*/ 6172384 w 7604020"/>
              <a:gd name="connsiteY19" fmla="*/ 1644072 h 2438400"/>
              <a:gd name="connsiteX20" fmla="*/ 6107729 w 7604020"/>
              <a:gd name="connsiteY20" fmla="*/ 2078181 h 2438400"/>
              <a:gd name="connsiteX21" fmla="*/ 5756747 w 7604020"/>
              <a:gd name="connsiteY21" fmla="*/ 2087418 h 2438400"/>
              <a:gd name="connsiteX22" fmla="*/ 5876820 w 7604020"/>
              <a:gd name="connsiteY22" fmla="*/ 1736436 h 2438400"/>
              <a:gd name="connsiteX23" fmla="*/ 6874347 w 7604020"/>
              <a:gd name="connsiteY23" fmla="*/ 1810326 h 2438400"/>
              <a:gd name="connsiteX24" fmla="*/ 7456238 w 7604020"/>
              <a:gd name="connsiteY24" fmla="*/ 1736437 h 2438400"/>
              <a:gd name="connsiteX25" fmla="*/ 7354638 w 7604020"/>
              <a:gd name="connsiteY25" fmla="*/ 1394690 h 2438400"/>
              <a:gd name="connsiteX26" fmla="*/ 7234565 w 7604020"/>
              <a:gd name="connsiteY26" fmla="*/ 1838036 h 2438400"/>
              <a:gd name="connsiteX27" fmla="*/ 7604020 w 7604020"/>
              <a:gd name="connsiteY27" fmla="*/ 2438400 h 2438400"/>
              <a:gd name="connsiteX28" fmla="*/ 7604020 w 7604020"/>
              <a:gd name="connsiteY28" fmla="*/ 2438400 h 2438400"/>
              <a:gd name="connsiteX0" fmla="*/ 335002 w 7604020"/>
              <a:gd name="connsiteY0" fmla="*/ 0 h 2438400"/>
              <a:gd name="connsiteX1" fmla="*/ 676747 w 7604020"/>
              <a:gd name="connsiteY1" fmla="*/ 840509 h 2438400"/>
              <a:gd name="connsiteX2" fmla="*/ 455075 w 7604020"/>
              <a:gd name="connsiteY2" fmla="*/ 1302327 h 2438400"/>
              <a:gd name="connsiteX3" fmla="*/ 104093 w 7604020"/>
              <a:gd name="connsiteY3" fmla="*/ 1348509 h 2438400"/>
              <a:gd name="connsiteX4" fmla="*/ 104093 w 7604020"/>
              <a:gd name="connsiteY4" fmla="*/ 1016000 h 2438400"/>
              <a:gd name="connsiteX5" fmla="*/ 1314056 w 7604020"/>
              <a:gd name="connsiteY5" fmla="*/ 775854 h 2438400"/>
              <a:gd name="connsiteX6" fmla="*/ 2828820 w 7604020"/>
              <a:gd name="connsiteY6" fmla="*/ 508000 h 2438400"/>
              <a:gd name="connsiteX7" fmla="*/ 2727220 w 7604020"/>
              <a:gd name="connsiteY7" fmla="*/ 277090 h 2438400"/>
              <a:gd name="connsiteX8" fmla="*/ 2339293 w 7604020"/>
              <a:gd name="connsiteY8" fmla="*/ 350981 h 2438400"/>
              <a:gd name="connsiteX9" fmla="*/ 2126856 w 7604020"/>
              <a:gd name="connsiteY9" fmla="*/ 692727 h 2438400"/>
              <a:gd name="connsiteX10" fmla="*/ 2921184 w 7604020"/>
              <a:gd name="connsiteY10" fmla="*/ 1237672 h 2438400"/>
              <a:gd name="connsiteX11" fmla="*/ 3225984 w 7604020"/>
              <a:gd name="connsiteY11" fmla="*/ 1690254 h 2438400"/>
              <a:gd name="connsiteX12" fmla="*/ 2773402 w 7604020"/>
              <a:gd name="connsiteY12" fmla="*/ 1782618 h 2438400"/>
              <a:gd name="connsiteX13" fmla="*/ 2801111 w 7604020"/>
              <a:gd name="connsiteY13" fmla="*/ 1330036 h 2438400"/>
              <a:gd name="connsiteX14" fmla="*/ 5054784 w 7604020"/>
              <a:gd name="connsiteY14" fmla="*/ 849745 h 2438400"/>
              <a:gd name="connsiteX15" fmla="*/ 5839875 w 7604020"/>
              <a:gd name="connsiteY15" fmla="*/ 766618 h 2438400"/>
              <a:gd name="connsiteX16" fmla="*/ 5673620 w 7604020"/>
              <a:gd name="connsiteY16" fmla="*/ 591127 h 2438400"/>
              <a:gd name="connsiteX17" fmla="*/ 4990129 w 7604020"/>
              <a:gd name="connsiteY17" fmla="*/ 822036 h 2438400"/>
              <a:gd name="connsiteX18" fmla="*/ 5498129 w 7604020"/>
              <a:gd name="connsiteY18" fmla="*/ 1182254 h 2438400"/>
              <a:gd name="connsiteX19" fmla="*/ 6172384 w 7604020"/>
              <a:gd name="connsiteY19" fmla="*/ 1644072 h 2438400"/>
              <a:gd name="connsiteX20" fmla="*/ 6107729 w 7604020"/>
              <a:gd name="connsiteY20" fmla="*/ 2078181 h 2438400"/>
              <a:gd name="connsiteX21" fmla="*/ 5756747 w 7604020"/>
              <a:gd name="connsiteY21" fmla="*/ 2087418 h 2438400"/>
              <a:gd name="connsiteX22" fmla="*/ 5876820 w 7604020"/>
              <a:gd name="connsiteY22" fmla="*/ 1736436 h 2438400"/>
              <a:gd name="connsiteX23" fmla="*/ 6874347 w 7604020"/>
              <a:gd name="connsiteY23" fmla="*/ 1810326 h 2438400"/>
              <a:gd name="connsiteX24" fmla="*/ 7456238 w 7604020"/>
              <a:gd name="connsiteY24" fmla="*/ 1736437 h 2438400"/>
              <a:gd name="connsiteX25" fmla="*/ 7354638 w 7604020"/>
              <a:gd name="connsiteY25" fmla="*/ 1394690 h 2438400"/>
              <a:gd name="connsiteX26" fmla="*/ 7234565 w 7604020"/>
              <a:gd name="connsiteY26" fmla="*/ 1838036 h 2438400"/>
              <a:gd name="connsiteX27" fmla="*/ 7604020 w 7604020"/>
              <a:gd name="connsiteY27" fmla="*/ 2438400 h 2438400"/>
              <a:gd name="connsiteX28" fmla="*/ 7604020 w 7604020"/>
              <a:gd name="connsiteY28" fmla="*/ 2438400 h 2438400"/>
              <a:gd name="connsiteX0" fmla="*/ 335002 w 7604020"/>
              <a:gd name="connsiteY0" fmla="*/ 0 h 2438400"/>
              <a:gd name="connsiteX1" fmla="*/ 676747 w 7604020"/>
              <a:gd name="connsiteY1" fmla="*/ 840509 h 2438400"/>
              <a:gd name="connsiteX2" fmla="*/ 455075 w 7604020"/>
              <a:gd name="connsiteY2" fmla="*/ 1302327 h 2438400"/>
              <a:gd name="connsiteX3" fmla="*/ 104093 w 7604020"/>
              <a:gd name="connsiteY3" fmla="*/ 1348509 h 2438400"/>
              <a:gd name="connsiteX4" fmla="*/ 104093 w 7604020"/>
              <a:gd name="connsiteY4" fmla="*/ 1016000 h 2438400"/>
              <a:gd name="connsiteX5" fmla="*/ 1314056 w 7604020"/>
              <a:gd name="connsiteY5" fmla="*/ 775854 h 2438400"/>
              <a:gd name="connsiteX6" fmla="*/ 2828820 w 7604020"/>
              <a:gd name="connsiteY6" fmla="*/ 508000 h 2438400"/>
              <a:gd name="connsiteX7" fmla="*/ 2727220 w 7604020"/>
              <a:gd name="connsiteY7" fmla="*/ 277090 h 2438400"/>
              <a:gd name="connsiteX8" fmla="*/ 2339293 w 7604020"/>
              <a:gd name="connsiteY8" fmla="*/ 350981 h 2438400"/>
              <a:gd name="connsiteX9" fmla="*/ 2126856 w 7604020"/>
              <a:gd name="connsiteY9" fmla="*/ 692727 h 2438400"/>
              <a:gd name="connsiteX10" fmla="*/ 2921184 w 7604020"/>
              <a:gd name="connsiteY10" fmla="*/ 1237672 h 2438400"/>
              <a:gd name="connsiteX11" fmla="*/ 3225984 w 7604020"/>
              <a:gd name="connsiteY11" fmla="*/ 1690254 h 2438400"/>
              <a:gd name="connsiteX12" fmla="*/ 2773402 w 7604020"/>
              <a:gd name="connsiteY12" fmla="*/ 1782618 h 2438400"/>
              <a:gd name="connsiteX13" fmla="*/ 2801111 w 7604020"/>
              <a:gd name="connsiteY13" fmla="*/ 1330036 h 2438400"/>
              <a:gd name="connsiteX14" fmla="*/ 5054784 w 7604020"/>
              <a:gd name="connsiteY14" fmla="*/ 849745 h 2438400"/>
              <a:gd name="connsiteX15" fmla="*/ 5839875 w 7604020"/>
              <a:gd name="connsiteY15" fmla="*/ 766618 h 2438400"/>
              <a:gd name="connsiteX16" fmla="*/ 5673620 w 7604020"/>
              <a:gd name="connsiteY16" fmla="*/ 591127 h 2438400"/>
              <a:gd name="connsiteX17" fmla="*/ 5211801 w 7604020"/>
              <a:gd name="connsiteY17" fmla="*/ 1034472 h 2438400"/>
              <a:gd name="connsiteX18" fmla="*/ 5498129 w 7604020"/>
              <a:gd name="connsiteY18" fmla="*/ 1182254 h 2438400"/>
              <a:gd name="connsiteX19" fmla="*/ 6172384 w 7604020"/>
              <a:gd name="connsiteY19" fmla="*/ 1644072 h 2438400"/>
              <a:gd name="connsiteX20" fmla="*/ 6107729 w 7604020"/>
              <a:gd name="connsiteY20" fmla="*/ 2078181 h 2438400"/>
              <a:gd name="connsiteX21" fmla="*/ 5756747 w 7604020"/>
              <a:gd name="connsiteY21" fmla="*/ 2087418 h 2438400"/>
              <a:gd name="connsiteX22" fmla="*/ 5876820 w 7604020"/>
              <a:gd name="connsiteY22" fmla="*/ 1736436 h 2438400"/>
              <a:gd name="connsiteX23" fmla="*/ 6874347 w 7604020"/>
              <a:gd name="connsiteY23" fmla="*/ 1810326 h 2438400"/>
              <a:gd name="connsiteX24" fmla="*/ 7456238 w 7604020"/>
              <a:gd name="connsiteY24" fmla="*/ 1736437 h 2438400"/>
              <a:gd name="connsiteX25" fmla="*/ 7354638 w 7604020"/>
              <a:gd name="connsiteY25" fmla="*/ 1394690 h 2438400"/>
              <a:gd name="connsiteX26" fmla="*/ 7234565 w 7604020"/>
              <a:gd name="connsiteY26" fmla="*/ 1838036 h 2438400"/>
              <a:gd name="connsiteX27" fmla="*/ 7604020 w 7604020"/>
              <a:gd name="connsiteY27" fmla="*/ 2438400 h 2438400"/>
              <a:gd name="connsiteX28" fmla="*/ 7604020 w 7604020"/>
              <a:gd name="connsiteY28" fmla="*/ 2438400 h 2438400"/>
              <a:gd name="connsiteX0" fmla="*/ 335002 w 7604020"/>
              <a:gd name="connsiteY0" fmla="*/ 0 h 2438400"/>
              <a:gd name="connsiteX1" fmla="*/ 676747 w 7604020"/>
              <a:gd name="connsiteY1" fmla="*/ 840509 h 2438400"/>
              <a:gd name="connsiteX2" fmla="*/ 455075 w 7604020"/>
              <a:gd name="connsiteY2" fmla="*/ 1302327 h 2438400"/>
              <a:gd name="connsiteX3" fmla="*/ 104093 w 7604020"/>
              <a:gd name="connsiteY3" fmla="*/ 1348509 h 2438400"/>
              <a:gd name="connsiteX4" fmla="*/ 104093 w 7604020"/>
              <a:gd name="connsiteY4" fmla="*/ 1016000 h 2438400"/>
              <a:gd name="connsiteX5" fmla="*/ 1314056 w 7604020"/>
              <a:gd name="connsiteY5" fmla="*/ 775854 h 2438400"/>
              <a:gd name="connsiteX6" fmla="*/ 2828820 w 7604020"/>
              <a:gd name="connsiteY6" fmla="*/ 508000 h 2438400"/>
              <a:gd name="connsiteX7" fmla="*/ 2727220 w 7604020"/>
              <a:gd name="connsiteY7" fmla="*/ 277090 h 2438400"/>
              <a:gd name="connsiteX8" fmla="*/ 2339293 w 7604020"/>
              <a:gd name="connsiteY8" fmla="*/ 350981 h 2438400"/>
              <a:gd name="connsiteX9" fmla="*/ 2126856 w 7604020"/>
              <a:gd name="connsiteY9" fmla="*/ 692727 h 2438400"/>
              <a:gd name="connsiteX10" fmla="*/ 2921184 w 7604020"/>
              <a:gd name="connsiteY10" fmla="*/ 1237672 h 2438400"/>
              <a:gd name="connsiteX11" fmla="*/ 3225984 w 7604020"/>
              <a:gd name="connsiteY11" fmla="*/ 1690254 h 2438400"/>
              <a:gd name="connsiteX12" fmla="*/ 2773402 w 7604020"/>
              <a:gd name="connsiteY12" fmla="*/ 1782618 h 2438400"/>
              <a:gd name="connsiteX13" fmla="*/ 2801111 w 7604020"/>
              <a:gd name="connsiteY13" fmla="*/ 1330036 h 2438400"/>
              <a:gd name="connsiteX14" fmla="*/ 5054784 w 7604020"/>
              <a:gd name="connsiteY14" fmla="*/ 849745 h 2438400"/>
              <a:gd name="connsiteX15" fmla="*/ 5839875 w 7604020"/>
              <a:gd name="connsiteY15" fmla="*/ 766618 h 2438400"/>
              <a:gd name="connsiteX16" fmla="*/ 5673620 w 7604020"/>
              <a:gd name="connsiteY16" fmla="*/ 591127 h 2438400"/>
              <a:gd name="connsiteX17" fmla="*/ 5211801 w 7604020"/>
              <a:gd name="connsiteY17" fmla="*/ 1034472 h 2438400"/>
              <a:gd name="connsiteX18" fmla="*/ 5498129 w 7604020"/>
              <a:gd name="connsiteY18" fmla="*/ 1182254 h 2438400"/>
              <a:gd name="connsiteX19" fmla="*/ 6172384 w 7604020"/>
              <a:gd name="connsiteY19" fmla="*/ 1644072 h 2438400"/>
              <a:gd name="connsiteX20" fmla="*/ 6107729 w 7604020"/>
              <a:gd name="connsiteY20" fmla="*/ 2078181 h 2438400"/>
              <a:gd name="connsiteX21" fmla="*/ 5756747 w 7604020"/>
              <a:gd name="connsiteY21" fmla="*/ 2087418 h 2438400"/>
              <a:gd name="connsiteX22" fmla="*/ 5876820 w 7604020"/>
              <a:gd name="connsiteY22" fmla="*/ 1736436 h 2438400"/>
              <a:gd name="connsiteX23" fmla="*/ 6874347 w 7604020"/>
              <a:gd name="connsiteY23" fmla="*/ 1810326 h 2438400"/>
              <a:gd name="connsiteX24" fmla="*/ 7456238 w 7604020"/>
              <a:gd name="connsiteY24" fmla="*/ 1736437 h 2438400"/>
              <a:gd name="connsiteX25" fmla="*/ 7354638 w 7604020"/>
              <a:gd name="connsiteY25" fmla="*/ 1394690 h 2438400"/>
              <a:gd name="connsiteX26" fmla="*/ 7234565 w 7604020"/>
              <a:gd name="connsiteY26" fmla="*/ 1838036 h 2438400"/>
              <a:gd name="connsiteX27" fmla="*/ 7604020 w 7604020"/>
              <a:gd name="connsiteY27" fmla="*/ 2438400 h 2438400"/>
              <a:gd name="connsiteX28" fmla="*/ 7604020 w 7604020"/>
              <a:gd name="connsiteY28" fmla="*/ 2438400 h 2438400"/>
              <a:gd name="connsiteX0" fmla="*/ 335002 w 7604020"/>
              <a:gd name="connsiteY0" fmla="*/ 0 h 2438400"/>
              <a:gd name="connsiteX1" fmla="*/ 676747 w 7604020"/>
              <a:gd name="connsiteY1" fmla="*/ 840509 h 2438400"/>
              <a:gd name="connsiteX2" fmla="*/ 455075 w 7604020"/>
              <a:gd name="connsiteY2" fmla="*/ 1302327 h 2438400"/>
              <a:gd name="connsiteX3" fmla="*/ 104093 w 7604020"/>
              <a:gd name="connsiteY3" fmla="*/ 1348509 h 2438400"/>
              <a:gd name="connsiteX4" fmla="*/ 104093 w 7604020"/>
              <a:gd name="connsiteY4" fmla="*/ 1016000 h 2438400"/>
              <a:gd name="connsiteX5" fmla="*/ 1314056 w 7604020"/>
              <a:gd name="connsiteY5" fmla="*/ 775854 h 2438400"/>
              <a:gd name="connsiteX6" fmla="*/ 2828820 w 7604020"/>
              <a:gd name="connsiteY6" fmla="*/ 508000 h 2438400"/>
              <a:gd name="connsiteX7" fmla="*/ 2727220 w 7604020"/>
              <a:gd name="connsiteY7" fmla="*/ 277090 h 2438400"/>
              <a:gd name="connsiteX8" fmla="*/ 2339293 w 7604020"/>
              <a:gd name="connsiteY8" fmla="*/ 350981 h 2438400"/>
              <a:gd name="connsiteX9" fmla="*/ 2126856 w 7604020"/>
              <a:gd name="connsiteY9" fmla="*/ 692727 h 2438400"/>
              <a:gd name="connsiteX10" fmla="*/ 2921184 w 7604020"/>
              <a:gd name="connsiteY10" fmla="*/ 1237672 h 2438400"/>
              <a:gd name="connsiteX11" fmla="*/ 3225984 w 7604020"/>
              <a:gd name="connsiteY11" fmla="*/ 1690254 h 2438400"/>
              <a:gd name="connsiteX12" fmla="*/ 2773402 w 7604020"/>
              <a:gd name="connsiteY12" fmla="*/ 1782618 h 2438400"/>
              <a:gd name="connsiteX13" fmla="*/ 2801111 w 7604020"/>
              <a:gd name="connsiteY13" fmla="*/ 1330036 h 2438400"/>
              <a:gd name="connsiteX14" fmla="*/ 5054784 w 7604020"/>
              <a:gd name="connsiteY14" fmla="*/ 849745 h 2438400"/>
              <a:gd name="connsiteX15" fmla="*/ 5710566 w 7604020"/>
              <a:gd name="connsiteY15" fmla="*/ 895927 h 2438400"/>
              <a:gd name="connsiteX16" fmla="*/ 5673620 w 7604020"/>
              <a:gd name="connsiteY16" fmla="*/ 591127 h 2438400"/>
              <a:gd name="connsiteX17" fmla="*/ 5211801 w 7604020"/>
              <a:gd name="connsiteY17" fmla="*/ 1034472 h 2438400"/>
              <a:gd name="connsiteX18" fmla="*/ 5498129 w 7604020"/>
              <a:gd name="connsiteY18" fmla="*/ 1182254 h 2438400"/>
              <a:gd name="connsiteX19" fmla="*/ 6172384 w 7604020"/>
              <a:gd name="connsiteY19" fmla="*/ 1644072 h 2438400"/>
              <a:gd name="connsiteX20" fmla="*/ 6107729 w 7604020"/>
              <a:gd name="connsiteY20" fmla="*/ 2078181 h 2438400"/>
              <a:gd name="connsiteX21" fmla="*/ 5756747 w 7604020"/>
              <a:gd name="connsiteY21" fmla="*/ 2087418 h 2438400"/>
              <a:gd name="connsiteX22" fmla="*/ 5876820 w 7604020"/>
              <a:gd name="connsiteY22" fmla="*/ 1736436 h 2438400"/>
              <a:gd name="connsiteX23" fmla="*/ 6874347 w 7604020"/>
              <a:gd name="connsiteY23" fmla="*/ 1810326 h 2438400"/>
              <a:gd name="connsiteX24" fmla="*/ 7456238 w 7604020"/>
              <a:gd name="connsiteY24" fmla="*/ 1736437 h 2438400"/>
              <a:gd name="connsiteX25" fmla="*/ 7354638 w 7604020"/>
              <a:gd name="connsiteY25" fmla="*/ 1394690 h 2438400"/>
              <a:gd name="connsiteX26" fmla="*/ 7234565 w 7604020"/>
              <a:gd name="connsiteY26" fmla="*/ 1838036 h 2438400"/>
              <a:gd name="connsiteX27" fmla="*/ 7604020 w 7604020"/>
              <a:gd name="connsiteY27" fmla="*/ 2438400 h 2438400"/>
              <a:gd name="connsiteX28" fmla="*/ 7604020 w 7604020"/>
              <a:gd name="connsiteY28" fmla="*/ 2438400 h 2438400"/>
              <a:gd name="connsiteX0" fmla="*/ 335002 w 7604020"/>
              <a:gd name="connsiteY0" fmla="*/ 0 h 2438400"/>
              <a:gd name="connsiteX1" fmla="*/ 676747 w 7604020"/>
              <a:gd name="connsiteY1" fmla="*/ 840509 h 2438400"/>
              <a:gd name="connsiteX2" fmla="*/ 455075 w 7604020"/>
              <a:gd name="connsiteY2" fmla="*/ 1302327 h 2438400"/>
              <a:gd name="connsiteX3" fmla="*/ 104093 w 7604020"/>
              <a:gd name="connsiteY3" fmla="*/ 1348509 h 2438400"/>
              <a:gd name="connsiteX4" fmla="*/ 104093 w 7604020"/>
              <a:gd name="connsiteY4" fmla="*/ 1016000 h 2438400"/>
              <a:gd name="connsiteX5" fmla="*/ 1314056 w 7604020"/>
              <a:gd name="connsiteY5" fmla="*/ 775854 h 2438400"/>
              <a:gd name="connsiteX6" fmla="*/ 2828820 w 7604020"/>
              <a:gd name="connsiteY6" fmla="*/ 508000 h 2438400"/>
              <a:gd name="connsiteX7" fmla="*/ 2727220 w 7604020"/>
              <a:gd name="connsiteY7" fmla="*/ 277090 h 2438400"/>
              <a:gd name="connsiteX8" fmla="*/ 2339293 w 7604020"/>
              <a:gd name="connsiteY8" fmla="*/ 350981 h 2438400"/>
              <a:gd name="connsiteX9" fmla="*/ 2126856 w 7604020"/>
              <a:gd name="connsiteY9" fmla="*/ 692727 h 2438400"/>
              <a:gd name="connsiteX10" fmla="*/ 2921184 w 7604020"/>
              <a:gd name="connsiteY10" fmla="*/ 1237672 h 2438400"/>
              <a:gd name="connsiteX11" fmla="*/ 3225984 w 7604020"/>
              <a:gd name="connsiteY11" fmla="*/ 1690254 h 2438400"/>
              <a:gd name="connsiteX12" fmla="*/ 2773402 w 7604020"/>
              <a:gd name="connsiteY12" fmla="*/ 1782618 h 2438400"/>
              <a:gd name="connsiteX13" fmla="*/ 2801111 w 7604020"/>
              <a:gd name="connsiteY13" fmla="*/ 1330036 h 2438400"/>
              <a:gd name="connsiteX14" fmla="*/ 5054784 w 7604020"/>
              <a:gd name="connsiteY14" fmla="*/ 849745 h 2438400"/>
              <a:gd name="connsiteX15" fmla="*/ 5710566 w 7604020"/>
              <a:gd name="connsiteY15" fmla="*/ 895927 h 2438400"/>
              <a:gd name="connsiteX16" fmla="*/ 5673620 w 7604020"/>
              <a:gd name="connsiteY16" fmla="*/ 591127 h 2438400"/>
              <a:gd name="connsiteX17" fmla="*/ 5396528 w 7604020"/>
              <a:gd name="connsiteY17" fmla="*/ 840508 h 2438400"/>
              <a:gd name="connsiteX18" fmla="*/ 5498129 w 7604020"/>
              <a:gd name="connsiteY18" fmla="*/ 1182254 h 2438400"/>
              <a:gd name="connsiteX19" fmla="*/ 6172384 w 7604020"/>
              <a:gd name="connsiteY19" fmla="*/ 1644072 h 2438400"/>
              <a:gd name="connsiteX20" fmla="*/ 6107729 w 7604020"/>
              <a:gd name="connsiteY20" fmla="*/ 2078181 h 2438400"/>
              <a:gd name="connsiteX21" fmla="*/ 5756747 w 7604020"/>
              <a:gd name="connsiteY21" fmla="*/ 2087418 h 2438400"/>
              <a:gd name="connsiteX22" fmla="*/ 5876820 w 7604020"/>
              <a:gd name="connsiteY22" fmla="*/ 1736436 h 2438400"/>
              <a:gd name="connsiteX23" fmla="*/ 6874347 w 7604020"/>
              <a:gd name="connsiteY23" fmla="*/ 1810326 h 2438400"/>
              <a:gd name="connsiteX24" fmla="*/ 7456238 w 7604020"/>
              <a:gd name="connsiteY24" fmla="*/ 1736437 h 2438400"/>
              <a:gd name="connsiteX25" fmla="*/ 7354638 w 7604020"/>
              <a:gd name="connsiteY25" fmla="*/ 1394690 h 2438400"/>
              <a:gd name="connsiteX26" fmla="*/ 7234565 w 7604020"/>
              <a:gd name="connsiteY26" fmla="*/ 1838036 h 2438400"/>
              <a:gd name="connsiteX27" fmla="*/ 7604020 w 7604020"/>
              <a:gd name="connsiteY27" fmla="*/ 2438400 h 2438400"/>
              <a:gd name="connsiteX28" fmla="*/ 7604020 w 7604020"/>
              <a:gd name="connsiteY28" fmla="*/ 2438400 h 2438400"/>
              <a:gd name="connsiteX0" fmla="*/ 335002 w 7604020"/>
              <a:gd name="connsiteY0" fmla="*/ 0 h 2438400"/>
              <a:gd name="connsiteX1" fmla="*/ 676747 w 7604020"/>
              <a:gd name="connsiteY1" fmla="*/ 840509 h 2438400"/>
              <a:gd name="connsiteX2" fmla="*/ 455075 w 7604020"/>
              <a:gd name="connsiteY2" fmla="*/ 1302327 h 2438400"/>
              <a:gd name="connsiteX3" fmla="*/ 104093 w 7604020"/>
              <a:gd name="connsiteY3" fmla="*/ 1348509 h 2438400"/>
              <a:gd name="connsiteX4" fmla="*/ 104093 w 7604020"/>
              <a:gd name="connsiteY4" fmla="*/ 1016000 h 2438400"/>
              <a:gd name="connsiteX5" fmla="*/ 1314056 w 7604020"/>
              <a:gd name="connsiteY5" fmla="*/ 775854 h 2438400"/>
              <a:gd name="connsiteX6" fmla="*/ 2828820 w 7604020"/>
              <a:gd name="connsiteY6" fmla="*/ 508000 h 2438400"/>
              <a:gd name="connsiteX7" fmla="*/ 2727220 w 7604020"/>
              <a:gd name="connsiteY7" fmla="*/ 277090 h 2438400"/>
              <a:gd name="connsiteX8" fmla="*/ 2339293 w 7604020"/>
              <a:gd name="connsiteY8" fmla="*/ 350981 h 2438400"/>
              <a:gd name="connsiteX9" fmla="*/ 2126856 w 7604020"/>
              <a:gd name="connsiteY9" fmla="*/ 692727 h 2438400"/>
              <a:gd name="connsiteX10" fmla="*/ 2921184 w 7604020"/>
              <a:gd name="connsiteY10" fmla="*/ 1237672 h 2438400"/>
              <a:gd name="connsiteX11" fmla="*/ 3225984 w 7604020"/>
              <a:gd name="connsiteY11" fmla="*/ 1690254 h 2438400"/>
              <a:gd name="connsiteX12" fmla="*/ 2773402 w 7604020"/>
              <a:gd name="connsiteY12" fmla="*/ 1782618 h 2438400"/>
              <a:gd name="connsiteX13" fmla="*/ 2801111 w 7604020"/>
              <a:gd name="connsiteY13" fmla="*/ 1330036 h 2438400"/>
              <a:gd name="connsiteX14" fmla="*/ 5054784 w 7604020"/>
              <a:gd name="connsiteY14" fmla="*/ 849745 h 2438400"/>
              <a:gd name="connsiteX15" fmla="*/ 5710566 w 7604020"/>
              <a:gd name="connsiteY15" fmla="*/ 895927 h 2438400"/>
              <a:gd name="connsiteX16" fmla="*/ 5673620 w 7604020"/>
              <a:gd name="connsiteY16" fmla="*/ 591127 h 2438400"/>
              <a:gd name="connsiteX17" fmla="*/ 5368819 w 7604020"/>
              <a:gd name="connsiteY17" fmla="*/ 822035 h 2438400"/>
              <a:gd name="connsiteX18" fmla="*/ 5498129 w 7604020"/>
              <a:gd name="connsiteY18" fmla="*/ 1182254 h 2438400"/>
              <a:gd name="connsiteX19" fmla="*/ 6172384 w 7604020"/>
              <a:gd name="connsiteY19" fmla="*/ 1644072 h 2438400"/>
              <a:gd name="connsiteX20" fmla="*/ 6107729 w 7604020"/>
              <a:gd name="connsiteY20" fmla="*/ 2078181 h 2438400"/>
              <a:gd name="connsiteX21" fmla="*/ 5756747 w 7604020"/>
              <a:gd name="connsiteY21" fmla="*/ 2087418 h 2438400"/>
              <a:gd name="connsiteX22" fmla="*/ 5876820 w 7604020"/>
              <a:gd name="connsiteY22" fmla="*/ 1736436 h 2438400"/>
              <a:gd name="connsiteX23" fmla="*/ 6874347 w 7604020"/>
              <a:gd name="connsiteY23" fmla="*/ 1810326 h 2438400"/>
              <a:gd name="connsiteX24" fmla="*/ 7456238 w 7604020"/>
              <a:gd name="connsiteY24" fmla="*/ 1736437 h 2438400"/>
              <a:gd name="connsiteX25" fmla="*/ 7354638 w 7604020"/>
              <a:gd name="connsiteY25" fmla="*/ 1394690 h 2438400"/>
              <a:gd name="connsiteX26" fmla="*/ 7234565 w 7604020"/>
              <a:gd name="connsiteY26" fmla="*/ 1838036 h 2438400"/>
              <a:gd name="connsiteX27" fmla="*/ 7604020 w 7604020"/>
              <a:gd name="connsiteY27" fmla="*/ 2438400 h 2438400"/>
              <a:gd name="connsiteX28" fmla="*/ 7604020 w 7604020"/>
              <a:gd name="connsiteY28" fmla="*/ 2438400 h 2438400"/>
              <a:gd name="connsiteX0" fmla="*/ 335002 w 7604020"/>
              <a:gd name="connsiteY0" fmla="*/ 0 h 2438400"/>
              <a:gd name="connsiteX1" fmla="*/ 676747 w 7604020"/>
              <a:gd name="connsiteY1" fmla="*/ 840509 h 2438400"/>
              <a:gd name="connsiteX2" fmla="*/ 455075 w 7604020"/>
              <a:gd name="connsiteY2" fmla="*/ 1302327 h 2438400"/>
              <a:gd name="connsiteX3" fmla="*/ 104093 w 7604020"/>
              <a:gd name="connsiteY3" fmla="*/ 1348509 h 2438400"/>
              <a:gd name="connsiteX4" fmla="*/ 104093 w 7604020"/>
              <a:gd name="connsiteY4" fmla="*/ 1016000 h 2438400"/>
              <a:gd name="connsiteX5" fmla="*/ 1314056 w 7604020"/>
              <a:gd name="connsiteY5" fmla="*/ 775854 h 2438400"/>
              <a:gd name="connsiteX6" fmla="*/ 2828820 w 7604020"/>
              <a:gd name="connsiteY6" fmla="*/ 508000 h 2438400"/>
              <a:gd name="connsiteX7" fmla="*/ 2727220 w 7604020"/>
              <a:gd name="connsiteY7" fmla="*/ 277090 h 2438400"/>
              <a:gd name="connsiteX8" fmla="*/ 2339293 w 7604020"/>
              <a:gd name="connsiteY8" fmla="*/ 350981 h 2438400"/>
              <a:gd name="connsiteX9" fmla="*/ 2126856 w 7604020"/>
              <a:gd name="connsiteY9" fmla="*/ 692727 h 2438400"/>
              <a:gd name="connsiteX10" fmla="*/ 2921184 w 7604020"/>
              <a:gd name="connsiteY10" fmla="*/ 1237672 h 2438400"/>
              <a:gd name="connsiteX11" fmla="*/ 3225984 w 7604020"/>
              <a:gd name="connsiteY11" fmla="*/ 1690254 h 2438400"/>
              <a:gd name="connsiteX12" fmla="*/ 2773402 w 7604020"/>
              <a:gd name="connsiteY12" fmla="*/ 1782618 h 2438400"/>
              <a:gd name="connsiteX13" fmla="*/ 2801111 w 7604020"/>
              <a:gd name="connsiteY13" fmla="*/ 1330036 h 2438400"/>
              <a:gd name="connsiteX14" fmla="*/ 5054784 w 7604020"/>
              <a:gd name="connsiteY14" fmla="*/ 849745 h 2438400"/>
              <a:gd name="connsiteX15" fmla="*/ 5923003 w 7604020"/>
              <a:gd name="connsiteY15" fmla="*/ 812800 h 2438400"/>
              <a:gd name="connsiteX16" fmla="*/ 5673620 w 7604020"/>
              <a:gd name="connsiteY16" fmla="*/ 591127 h 2438400"/>
              <a:gd name="connsiteX17" fmla="*/ 5368819 w 7604020"/>
              <a:gd name="connsiteY17" fmla="*/ 822035 h 2438400"/>
              <a:gd name="connsiteX18" fmla="*/ 5498129 w 7604020"/>
              <a:gd name="connsiteY18" fmla="*/ 1182254 h 2438400"/>
              <a:gd name="connsiteX19" fmla="*/ 6172384 w 7604020"/>
              <a:gd name="connsiteY19" fmla="*/ 1644072 h 2438400"/>
              <a:gd name="connsiteX20" fmla="*/ 6107729 w 7604020"/>
              <a:gd name="connsiteY20" fmla="*/ 2078181 h 2438400"/>
              <a:gd name="connsiteX21" fmla="*/ 5756747 w 7604020"/>
              <a:gd name="connsiteY21" fmla="*/ 2087418 h 2438400"/>
              <a:gd name="connsiteX22" fmla="*/ 5876820 w 7604020"/>
              <a:gd name="connsiteY22" fmla="*/ 1736436 h 2438400"/>
              <a:gd name="connsiteX23" fmla="*/ 6874347 w 7604020"/>
              <a:gd name="connsiteY23" fmla="*/ 1810326 h 2438400"/>
              <a:gd name="connsiteX24" fmla="*/ 7456238 w 7604020"/>
              <a:gd name="connsiteY24" fmla="*/ 1736437 h 2438400"/>
              <a:gd name="connsiteX25" fmla="*/ 7354638 w 7604020"/>
              <a:gd name="connsiteY25" fmla="*/ 1394690 h 2438400"/>
              <a:gd name="connsiteX26" fmla="*/ 7234565 w 7604020"/>
              <a:gd name="connsiteY26" fmla="*/ 1838036 h 2438400"/>
              <a:gd name="connsiteX27" fmla="*/ 7604020 w 7604020"/>
              <a:gd name="connsiteY27" fmla="*/ 2438400 h 2438400"/>
              <a:gd name="connsiteX28" fmla="*/ 7604020 w 7604020"/>
              <a:gd name="connsiteY28" fmla="*/ 2438400 h 2438400"/>
              <a:gd name="connsiteX0" fmla="*/ 335002 w 7604020"/>
              <a:gd name="connsiteY0" fmla="*/ 0 h 2438400"/>
              <a:gd name="connsiteX1" fmla="*/ 676747 w 7604020"/>
              <a:gd name="connsiteY1" fmla="*/ 840509 h 2438400"/>
              <a:gd name="connsiteX2" fmla="*/ 455075 w 7604020"/>
              <a:gd name="connsiteY2" fmla="*/ 1302327 h 2438400"/>
              <a:gd name="connsiteX3" fmla="*/ 104093 w 7604020"/>
              <a:gd name="connsiteY3" fmla="*/ 1348509 h 2438400"/>
              <a:gd name="connsiteX4" fmla="*/ 104093 w 7604020"/>
              <a:gd name="connsiteY4" fmla="*/ 1016000 h 2438400"/>
              <a:gd name="connsiteX5" fmla="*/ 1314056 w 7604020"/>
              <a:gd name="connsiteY5" fmla="*/ 775854 h 2438400"/>
              <a:gd name="connsiteX6" fmla="*/ 2828820 w 7604020"/>
              <a:gd name="connsiteY6" fmla="*/ 508000 h 2438400"/>
              <a:gd name="connsiteX7" fmla="*/ 2727220 w 7604020"/>
              <a:gd name="connsiteY7" fmla="*/ 277090 h 2438400"/>
              <a:gd name="connsiteX8" fmla="*/ 2339293 w 7604020"/>
              <a:gd name="connsiteY8" fmla="*/ 350981 h 2438400"/>
              <a:gd name="connsiteX9" fmla="*/ 2126856 w 7604020"/>
              <a:gd name="connsiteY9" fmla="*/ 692727 h 2438400"/>
              <a:gd name="connsiteX10" fmla="*/ 2921184 w 7604020"/>
              <a:gd name="connsiteY10" fmla="*/ 1237672 h 2438400"/>
              <a:gd name="connsiteX11" fmla="*/ 3225984 w 7604020"/>
              <a:gd name="connsiteY11" fmla="*/ 1690254 h 2438400"/>
              <a:gd name="connsiteX12" fmla="*/ 2773402 w 7604020"/>
              <a:gd name="connsiteY12" fmla="*/ 1782618 h 2438400"/>
              <a:gd name="connsiteX13" fmla="*/ 2801111 w 7604020"/>
              <a:gd name="connsiteY13" fmla="*/ 1330036 h 2438400"/>
              <a:gd name="connsiteX14" fmla="*/ 5054784 w 7604020"/>
              <a:gd name="connsiteY14" fmla="*/ 849745 h 2438400"/>
              <a:gd name="connsiteX15" fmla="*/ 5923003 w 7604020"/>
              <a:gd name="connsiteY15" fmla="*/ 812800 h 2438400"/>
              <a:gd name="connsiteX16" fmla="*/ 5581256 w 7604020"/>
              <a:gd name="connsiteY16" fmla="*/ 480290 h 2438400"/>
              <a:gd name="connsiteX17" fmla="*/ 5368819 w 7604020"/>
              <a:gd name="connsiteY17" fmla="*/ 822035 h 2438400"/>
              <a:gd name="connsiteX18" fmla="*/ 5498129 w 7604020"/>
              <a:gd name="connsiteY18" fmla="*/ 1182254 h 2438400"/>
              <a:gd name="connsiteX19" fmla="*/ 6172384 w 7604020"/>
              <a:gd name="connsiteY19" fmla="*/ 1644072 h 2438400"/>
              <a:gd name="connsiteX20" fmla="*/ 6107729 w 7604020"/>
              <a:gd name="connsiteY20" fmla="*/ 2078181 h 2438400"/>
              <a:gd name="connsiteX21" fmla="*/ 5756747 w 7604020"/>
              <a:gd name="connsiteY21" fmla="*/ 2087418 h 2438400"/>
              <a:gd name="connsiteX22" fmla="*/ 5876820 w 7604020"/>
              <a:gd name="connsiteY22" fmla="*/ 1736436 h 2438400"/>
              <a:gd name="connsiteX23" fmla="*/ 6874347 w 7604020"/>
              <a:gd name="connsiteY23" fmla="*/ 1810326 h 2438400"/>
              <a:gd name="connsiteX24" fmla="*/ 7456238 w 7604020"/>
              <a:gd name="connsiteY24" fmla="*/ 1736437 h 2438400"/>
              <a:gd name="connsiteX25" fmla="*/ 7354638 w 7604020"/>
              <a:gd name="connsiteY25" fmla="*/ 1394690 h 2438400"/>
              <a:gd name="connsiteX26" fmla="*/ 7234565 w 7604020"/>
              <a:gd name="connsiteY26" fmla="*/ 1838036 h 2438400"/>
              <a:gd name="connsiteX27" fmla="*/ 7604020 w 7604020"/>
              <a:gd name="connsiteY27" fmla="*/ 2438400 h 2438400"/>
              <a:gd name="connsiteX28" fmla="*/ 7604020 w 7604020"/>
              <a:gd name="connsiteY28" fmla="*/ 2438400 h 2438400"/>
              <a:gd name="connsiteX0" fmla="*/ 335002 w 7604020"/>
              <a:gd name="connsiteY0" fmla="*/ 0 h 2438400"/>
              <a:gd name="connsiteX1" fmla="*/ 676747 w 7604020"/>
              <a:gd name="connsiteY1" fmla="*/ 840509 h 2438400"/>
              <a:gd name="connsiteX2" fmla="*/ 455075 w 7604020"/>
              <a:gd name="connsiteY2" fmla="*/ 1302327 h 2438400"/>
              <a:gd name="connsiteX3" fmla="*/ 104093 w 7604020"/>
              <a:gd name="connsiteY3" fmla="*/ 1348509 h 2438400"/>
              <a:gd name="connsiteX4" fmla="*/ 104093 w 7604020"/>
              <a:gd name="connsiteY4" fmla="*/ 1016000 h 2438400"/>
              <a:gd name="connsiteX5" fmla="*/ 1314056 w 7604020"/>
              <a:gd name="connsiteY5" fmla="*/ 775854 h 2438400"/>
              <a:gd name="connsiteX6" fmla="*/ 2828820 w 7604020"/>
              <a:gd name="connsiteY6" fmla="*/ 508000 h 2438400"/>
              <a:gd name="connsiteX7" fmla="*/ 2727220 w 7604020"/>
              <a:gd name="connsiteY7" fmla="*/ 277090 h 2438400"/>
              <a:gd name="connsiteX8" fmla="*/ 2339293 w 7604020"/>
              <a:gd name="connsiteY8" fmla="*/ 350981 h 2438400"/>
              <a:gd name="connsiteX9" fmla="*/ 2126856 w 7604020"/>
              <a:gd name="connsiteY9" fmla="*/ 692727 h 2438400"/>
              <a:gd name="connsiteX10" fmla="*/ 2921184 w 7604020"/>
              <a:gd name="connsiteY10" fmla="*/ 1237672 h 2438400"/>
              <a:gd name="connsiteX11" fmla="*/ 3096675 w 7604020"/>
              <a:gd name="connsiteY11" fmla="*/ 1634836 h 2438400"/>
              <a:gd name="connsiteX12" fmla="*/ 2773402 w 7604020"/>
              <a:gd name="connsiteY12" fmla="*/ 1782618 h 2438400"/>
              <a:gd name="connsiteX13" fmla="*/ 2801111 w 7604020"/>
              <a:gd name="connsiteY13" fmla="*/ 1330036 h 2438400"/>
              <a:gd name="connsiteX14" fmla="*/ 5054784 w 7604020"/>
              <a:gd name="connsiteY14" fmla="*/ 849745 h 2438400"/>
              <a:gd name="connsiteX15" fmla="*/ 5923003 w 7604020"/>
              <a:gd name="connsiteY15" fmla="*/ 812800 h 2438400"/>
              <a:gd name="connsiteX16" fmla="*/ 5581256 w 7604020"/>
              <a:gd name="connsiteY16" fmla="*/ 480290 h 2438400"/>
              <a:gd name="connsiteX17" fmla="*/ 5368819 w 7604020"/>
              <a:gd name="connsiteY17" fmla="*/ 822035 h 2438400"/>
              <a:gd name="connsiteX18" fmla="*/ 5498129 w 7604020"/>
              <a:gd name="connsiteY18" fmla="*/ 1182254 h 2438400"/>
              <a:gd name="connsiteX19" fmla="*/ 6172384 w 7604020"/>
              <a:gd name="connsiteY19" fmla="*/ 1644072 h 2438400"/>
              <a:gd name="connsiteX20" fmla="*/ 6107729 w 7604020"/>
              <a:gd name="connsiteY20" fmla="*/ 2078181 h 2438400"/>
              <a:gd name="connsiteX21" fmla="*/ 5756747 w 7604020"/>
              <a:gd name="connsiteY21" fmla="*/ 2087418 h 2438400"/>
              <a:gd name="connsiteX22" fmla="*/ 5876820 w 7604020"/>
              <a:gd name="connsiteY22" fmla="*/ 1736436 h 2438400"/>
              <a:gd name="connsiteX23" fmla="*/ 6874347 w 7604020"/>
              <a:gd name="connsiteY23" fmla="*/ 1810326 h 2438400"/>
              <a:gd name="connsiteX24" fmla="*/ 7456238 w 7604020"/>
              <a:gd name="connsiteY24" fmla="*/ 1736437 h 2438400"/>
              <a:gd name="connsiteX25" fmla="*/ 7354638 w 7604020"/>
              <a:gd name="connsiteY25" fmla="*/ 1394690 h 2438400"/>
              <a:gd name="connsiteX26" fmla="*/ 7234565 w 7604020"/>
              <a:gd name="connsiteY26" fmla="*/ 1838036 h 2438400"/>
              <a:gd name="connsiteX27" fmla="*/ 7604020 w 7604020"/>
              <a:gd name="connsiteY27" fmla="*/ 2438400 h 2438400"/>
              <a:gd name="connsiteX28" fmla="*/ 7604020 w 7604020"/>
              <a:gd name="connsiteY28" fmla="*/ 2438400 h 2438400"/>
              <a:gd name="connsiteX0" fmla="*/ 335002 w 7604020"/>
              <a:gd name="connsiteY0" fmla="*/ 0 h 2438400"/>
              <a:gd name="connsiteX1" fmla="*/ 676747 w 7604020"/>
              <a:gd name="connsiteY1" fmla="*/ 840509 h 2438400"/>
              <a:gd name="connsiteX2" fmla="*/ 455075 w 7604020"/>
              <a:gd name="connsiteY2" fmla="*/ 1302327 h 2438400"/>
              <a:gd name="connsiteX3" fmla="*/ 104093 w 7604020"/>
              <a:gd name="connsiteY3" fmla="*/ 1348509 h 2438400"/>
              <a:gd name="connsiteX4" fmla="*/ 104093 w 7604020"/>
              <a:gd name="connsiteY4" fmla="*/ 1016000 h 2438400"/>
              <a:gd name="connsiteX5" fmla="*/ 1314056 w 7604020"/>
              <a:gd name="connsiteY5" fmla="*/ 775854 h 2438400"/>
              <a:gd name="connsiteX6" fmla="*/ 2828820 w 7604020"/>
              <a:gd name="connsiteY6" fmla="*/ 508000 h 2438400"/>
              <a:gd name="connsiteX7" fmla="*/ 2727220 w 7604020"/>
              <a:gd name="connsiteY7" fmla="*/ 277090 h 2438400"/>
              <a:gd name="connsiteX8" fmla="*/ 2339293 w 7604020"/>
              <a:gd name="connsiteY8" fmla="*/ 350981 h 2438400"/>
              <a:gd name="connsiteX9" fmla="*/ 2126856 w 7604020"/>
              <a:gd name="connsiteY9" fmla="*/ 692727 h 2438400"/>
              <a:gd name="connsiteX10" fmla="*/ 2921184 w 7604020"/>
              <a:gd name="connsiteY10" fmla="*/ 1237672 h 2438400"/>
              <a:gd name="connsiteX11" fmla="*/ 3096675 w 7604020"/>
              <a:gd name="connsiteY11" fmla="*/ 1634836 h 2438400"/>
              <a:gd name="connsiteX12" fmla="*/ 2773402 w 7604020"/>
              <a:gd name="connsiteY12" fmla="*/ 1782618 h 2438400"/>
              <a:gd name="connsiteX13" fmla="*/ 2801111 w 7604020"/>
              <a:gd name="connsiteY13" fmla="*/ 1330036 h 2438400"/>
              <a:gd name="connsiteX14" fmla="*/ 5054784 w 7604020"/>
              <a:gd name="connsiteY14" fmla="*/ 849745 h 2438400"/>
              <a:gd name="connsiteX15" fmla="*/ 5636675 w 7604020"/>
              <a:gd name="connsiteY15" fmla="*/ 942109 h 2438400"/>
              <a:gd name="connsiteX16" fmla="*/ 5923003 w 7604020"/>
              <a:gd name="connsiteY16" fmla="*/ 812800 h 2438400"/>
              <a:gd name="connsiteX17" fmla="*/ 5581256 w 7604020"/>
              <a:gd name="connsiteY17" fmla="*/ 480290 h 2438400"/>
              <a:gd name="connsiteX18" fmla="*/ 5368819 w 7604020"/>
              <a:gd name="connsiteY18" fmla="*/ 822035 h 2438400"/>
              <a:gd name="connsiteX19" fmla="*/ 5498129 w 7604020"/>
              <a:gd name="connsiteY19" fmla="*/ 1182254 h 2438400"/>
              <a:gd name="connsiteX20" fmla="*/ 6172384 w 7604020"/>
              <a:gd name="connsiteY20" fmla="*/ 1644072 h 2438400"/>
              <a:gd name="connsiteX21" fmla="*/ 6107729 w 7604020"/>
              <a:gd name="connsiteY21" fmla="*/ 2078181 h 2438400"/>
              <a:gd name="connsiteX22" fmla="*/ 5756747 w 7604020"/>
              <a:gd name="connsiteY22" fmla="*/ 2087418 h 2438400"/>
              <a:gd name="connsiteX23" fmla="*/ 5876820 w 7604020"/>
              <a:gd name="connsiteY23" fmla="*/ 1736436 h 2438400"/>
              <a:gd name="connsiteX24" fmla="*/ 6874347 w 7604020"/>
              <a:gd name="connsiteY24" fmla="*/ 1810326 h 2438400"/>
              <a:gd name="connsiteX25" fmla="*/ 7456238 w 7604020"/>
              <a:gd name="connsiteY25" fmla="*/ 1736437 h 2438400"/>
              <a:gd name="connsiteX26" fmla="*/ 7354638 w 7604020"/>
              <a:gd name="connsiteY26" fmla="*/ 1394690 h 2438400"/>
              <a:gd name="connsiteX27" fmla="*/ 7234565 w 7604020"/>
              <a:gd name="connsiteY27" fmla="*/ 1838036 h 2438400"/>
              <a:gd name="connsiteX28" fmla="*/ 7604020 w 7604020"/>
              <a:gd name="connsiteY28" fmla="*/ 2438400 h 2438400"/>
              <a:gd name="connsiteX29" fmla="*/ 7604020 w 7604020"/>
              <a:gd name="connsiteY29" fmla="*/ 2438400 h 2438400"/>
              <a:gd name="connsiteX0" fmla="*/ 335002 w 7604020"/>
              <a:gd name="connsiteY0" fmla="*/ 0 h 2438400"/>
              <a:gd name="connsiteX1" fmla="*/ 676747 w 7604020"/>
              <a:gd name="connsiteY1" fmla="*/ 840509 h 2438400"/>
              <a:gd name="connsiteX2" fmla="*/ 455075 w 7604020"/>
              <a:gd name="connsiteY2" fmla="*/ 1302327 h 2438400"/>
              <a:gd name="connsiteX3" fmla="*/ 104093 w 7604020"/>
              <a:gd name="connsiteY3" fmla="*/ 1348509 h 2438400"/>
              <a:gd name="connsiteX4" fmla="*/ 104093 w 7604020"/>
              <a:gd name="connsiteY4" fmla="*/ 1016000 h 2438400"/>
              <a:gd name="connsiteX5" fmla="*/ 1314056 w 7604020"/>
              <a:gd name="connsiteY5" fmla="*/ 775854 h 2438400"/>
              <a:gd name="connsiteX6" fmla="*/ 2828820 w 7604020"/>
              <a:gd name="connsiteY6" fmla="*/ 508000 h 2438400"/>
              <a:gd name="connsiteX7" fmla="*/ 2727220 w 7604020"/>
              <a:gd name="connsiteY7" fmla="*/ 277090 h 2438400"/>
              <a:gd name="connsiteX8" fmla="*/ 2339293 w 7604020"/>
              <a:gd name="connsiteY8" fmla="*/ 350981 h 2438400"/>
              <a:gd name="connsiteX9" fmla="*/ 2126856 w 7604020"/>
              <a:gd name="connsiteY9" fmla="*/ 692727 h 2438400"/>
              <a:gd name="connsiteX10" fmla="*/ 2921184 w 7604020"/>
              <a:gd name="connsiteY10" fmla="*/ 1237672 h 2438400"/>
              <a:gd name="connsiteX11" fmla="*/ 3096675 w 7604020"/>
              <a:gd name="connsiteY11" fmla="*/ 1634836 h 2438400"/>
              <a:gd name="connsiteX12" fmla="*/ 2773402 w 7604020"/>
              <a:gd name="connsiteY12" fmla="*/ 1782618 h 2438400"/>
              <a:gd name="connsiteX13" fmla="*/ 2801111 w 7604020"/>
              <a:gd name="connsiteY13" fmla="*/ 1330036 h 2438400"/>
              <a:gd name="connsiteX14" fmla="*/ 5054784 w 7604020"/>
              <a:gd name="connsiteY14" fmla="*/ 849745 h 2438400"/>
              <a:gd name="connsiteX15" fmla="*/ 5636675 w 7604020"/>
              <a:gd name="connsiteY15" fmla="*/ 942109 h 2438400"/>
              <a:gd name="connsiteX16" fmla="*/ 5839875 w 7604020"/>
              <a:gd name="connsiteY16" fmla="*/ 692727 h 2438400"/>
              <a:gd name="connsiteX17" fmla="*/ 5581256 w 7604020"/>
              <a:gd name="connsiteY17" fmla="*/ 480290 h 2438400"/>
              <a:gd name="connsiteX18" fmla="*/ 5368819 w 7604020"/>
              <a:gd name="connsiteY18" fmla="*/ 822035 h 2438400"/>
              <a:gd name="connsiteX19" fmla="*/ 5498129 w 7604020"/>
              <a:gd name="connsiteY19" fmla="*/ 1182254 h 2438400"/>
              <a:gd name="connsiteX20" fmla="*/ 6172384 w 7604020"/>
              <a:gd name="connsiteY20" fmla="*/ 1644072 h 2438400"/>
              <a:gd name="connsiteX21" fmla="*/ 6107729 w 7604020"/>
              <a:gd name="connsiteY21" fmla="*/ 2078181 h 2438400"/>
              <a:gd name="connsiteX22" fmla="*/ 5756747 w 7604020"/>
              <a:gd name="connsiteY22" fmla="*/ 2087418 h 2438400"/>
              <a:gd name="connsiteX23" fmla="*/ 5876820 w 7604020"/>
              <a:gd name="connsiteY23" fmla="*/ 1736436 h 2438400"/>
              <a:gd name="connsiteX24" fmla="*/ 6874347 w 7604020"/>
              <a:gd name="connsiteY24" fmla="*/ 1810326 h 2438400"/>
              <a:gd name="connsiteX25" fmla="*/ 7456238 w 7604020"/>
              <a:gd name="connsiteY25" fmla="*/ 1736437 h 2438400"/>
              <a:gd name="connsiteX26" fmla="*/ 7354638 w 7604020"/>
              <a:gd name="connsiteY26" fmla="*/ 1394690 h 2438400"/>
              <a:gd name="connsiteX27" fmla="*/ 7234565 w 7604020"/>
              <a:gd name="connsiteY27" fmla="*/ 1838036 h 2438400"/>
              <a:gd name="connsiteX28" fmla="*/ 7604020 w 7604020"/>
              <a:gd name="connsiteY28" fmla="*/ 2438400 h 2438400"/>
              <a:gd name="connsiteX29" fmla="*/ 7604020 w 7604020"/>
              <a:gd name="connsiteY29" fmla="*/ 2438400 h 2438400"/>
              <a:gd name="connsiteX0" fmla="*/ 335002 w 7604020"/>
              <a:gd name="connsiteY0" fmla="*/ 0 h 2438400"/>
              <a:gd name="connsiteX1" fmla="*/ 676747 w 7604020"/>
              <a:gd name="connsiteY1" fmla="*/ 840509 h 2438400"/>
              <a:gd name="connsiteX2" fmla="*/ 455075 w 7604020"/>
              <a:gd name="connsiteY2" fmla="*/ 1302327 h 2438400"/>
              <a:gd name="connsiteX3" fmla="*/ 104093 w 7604020"/>
              <a:gd name="connsiteY3" fmla="*/ 1348509 h 2438400"/>
              <a:gd name="connsiteX4" fmla="*/ 104093 w 7604020"/>
              <a:gd name="connsiteY4" fmla="*/ 1016000 h 2438400"/>
              <a:gd name="connsiteX5" fmla="*/ 1314056 w 7604020"/>
              <a:gd name="connsiteY5" fmla="*/ 775854 h 2438400"/>
              <a:gd name="connsiteX6" fmla="*/ 2828820 w 7604020"/>
              <a:gd name="connsiteY6" fmla="*/ 508000 h 2438400"/>
              <a:gd name="connsiteX7" fmla="*/ 2727220 w 7604020"/>
              <a:gd name="connsiteY7" fmla="*/ 277090 h 2438400"/>
              <a:gd name="connsiteX8" fmla="*/ 2339293 w 7604020"/>
              <a:gd name="connsiteY8" fmla="*/ 350981 h 2438400"/>
              <a:gd name="connsiteX9" fmla="*/ 2126856 w 7604020"/>
              <a:gd name="connsiteY9" fmla="*/ 692727 h 2438400"/>
              <a:gd name="connsiteX10" fmla="*/ 2921184 w 7604020"/>
              <a:gd name="connsiteY10" fmla="*/ 1237672 h 2438400"/>
              <a:gd name="connsiteX11" fmla="*/ 3096675 w 7604020"/>
              <a:gd name="connsiteY11" fmla="*/ 1634836 h 2438400"/>
              <a:gd name="connsiteX12" fmla="*/ 2773402 w 7604020"/>
              <a:gd name="connsiteY12" fmla="*/ 1782618 h 2438400"/>
              <a:gd name="connsiteX13" fmla="*/ 2801111 w 7604020"/>
              <a:gd name="connsiteY13" fmla="*/ 1330036 h 2438400"/>
              <a:gd name="connsiteX14" fmla="*/ 5054784 w 7604020"/>
              <a:gd name="connsiteY14" fmla="*/ 849745 h 2438400"/>
              <a:gd name="connsiteX15" fmla="*/ 5627439 w 7604020"/>
              <a:gd name="connsiteY15" fmla="*/ 858982 h 2438400"/>
              <a:gd name="connsiteX16" fmla="*/ 5839875 w 7604020"/>
              <a:gd name="connsiteY16" fmla="*/ 692727 h 2438400"/>
              <a:gd name="connsiteX17" fmla="*/ 5581256 w 7604020"/>
              <a:gd name="connsiteY17" fmla="*/ 480290 h 2438400"/>
              <a:gd name="connsiteX18" fmla="*/ 5368819 w 7604020"/>
              <a:gd name="connsiteY18" fmla="*/ 822035 h 2438400"/>
              <a:gd name="connsiteX19" fmla="*/ 5498129 w 7604020"/>
              <a:gd name="connsiteY19" fmla="*/ 1182254 h 2438400"/>
              <a:gd name="connsiteX20" fmla="*/ 6172384 w 7604020"/>
              <a:gd name="connsiteY20" fmla="*/ 1644072 h 2438400"/>
              <a:gd name="connsiteX21" fmla="*/ 6107729 w 7604020"/>
              <a:gd name="connsiteY21" fmla="*/ 2078181 h 2438400"/>
              <a:gd name="connsiteX22" fmla="*/ 5756747 w 7604020"/>
              <a:gd name="connsiteY22" fmla="*/ 2087418 h 2438400"/>
              <a:gd name="connsiteX23" fmla="*/ 5876820 w 7604020"/>
              <a:gd name="connsiteY23" fmla="*/ 1736436 h 2438400"/>
              <a:gd name="connsiteX24" fmla="*/ 6874347 w 7604020"/>
              <a:gd name="connsiteY24" fmla="*/ 1810326 h 2438400"/>
              <a:gd name="connsiteX25" fmla="*/ 7456238 w 7604020"/>
              <a:gd name="connsiteY25" fmla="*/ 1736437 h 2438400"/>
              <a:gd name="connsiteX26" fmla="*/ 7354638 w 7604020"/>
              <a:gd name="connsiteY26" fmla="*/ 1394690 h 2438400"/>
              <a:gd name="connsiteX27" fmla="*/ 7234565 w 7604020"/>
              <a:gd name="connsiteY27" fmla="*/ 1838036 h 2438400"/>
              <a:gd name="connsiteX28" fmla="*/ 7604020 w 7604020"/>
              <a:gd name="connsiteY28" fmla="*/ 2438400 h 2438400"/>
              <a:gd name="connsiteX29" fmla="*/ 7604020 w 7604020"/>
              <a:gd name="connsiteY29" fmla="*/ 2438400 h 2438400"/>
              <a:gd name="connsiteX0" fmla="*/ 335002 w 7604020"/>
              <a:gd name="connsiteY0" fmla="*/ 0 h 2438400"/>
              <a:gd name="connsiteX1" fmla="*/ 676747 w 7604020"/>
              <a:gd name="connsiteY1" fmla="*/ 840509 h 2438400"/>
              <a:gd name="connsiteX2" fmla="*/ 455075 w 7604020"/>
              <a:gd name="connsiteY2" fmla="*/ 1302327 h 2438400"/>
              <a:gd name="connsiteX3" fmla="*/ 104093 w 7604020"/>
              <a:gd name="connsiteY3" fmla="*/ 1348509 h 2438400"/>
              <a:gd name="connsiteX4" fmla="*/ 104093 w 7604020"/>
              <a:gd name="connsiteY4" fmla="*/ 1016000 h 2438400"/>
              <a:gd name="connsiteX5" fmla="*/ 1314056 w 7604020"/>
              <a:gd name="connsiteY5" fmla="*/ 775854 h 2438400"/>
              <a:gd name="connsiteX6" fmla="*/ 2828820 w 7604020"/>
              <a:gd name="connsiteY6" fmla="*/ 508000 h 2438400"/>
              <a:gd name="connsiteX7" fmla="*/ 2727220 w 7604020"/>
              <a:gd name="connsiteY7" fmla="*/ 277090 h 2438400"/>
              <a:gd name="connsiteX8" fmla="*/ 2339293 w 7604020"/>
              <a:gd name="connsiteY8" fmla="*/ 350981 h 2438400"/>
              <a:gd name="connsiteX9" fmla="*/ 2126856 w 7604020"/>
              <a:gd name="connsiteY9" fmla="*/ 692727 h 2438400"/>
              <a:gd name="connsiteX10" fmla="*/ 2921184 w 7604020"/>
              <a:gd name="connsiteY10" fmla="*/ 1237672 h 2438400"/>
              <a:gd name="connsiteX11" fmla="*/ 3096675 w 7604020"/>
              <a:gd name="connsiteY11" fmla="*/ 1634836 h 2438400"/>
              <a:gd name="connsiteX12" fmla="*/ 2773402 w 7604020"/>
              <a:gd name="connsiteY12" fmla="*/ 1782618 h 2438400"/>
              <a:gd name="connsiteX13" fmla="*/ 2801111 w 7604020"/>
              <a:gd name="connsiteY13" fmla="*/ 1330036 h 2438400"/>
              <a:gd name="connsiteX14" fmla="*/ 5054784 w 7604020"/>
              <a:gd name="connsiteY14" fmla="*/ 849745 h 2438400"/>
              <a:gd name="connsiteX15" fmla="*/ 5608966 w 7604020"/>
              <a:gd name="connsiteY15" fmla="*/ 803564 h 2438400"/>
              <a:gd name="connsiteX16" fmla="*/ 5839875 w 7604020"/>
              <a:gd name="connsiteY16" fmla="*/ 692727 h 2438400"/>
              <a:gd name="connsiteX17" fmla="*/ 5581256 w 7604020"/>
              <a:gd name="connsiteY17" fmla="*/ 480290 h 2438400"/>
              <a:gd name="connsiteX18" fmla="*/ 5368819 w 7604020"/>
              <a:gd name="connsiteY18" fmla="*/ 822035 h 2438400"/>
              <a:gd name="connsiteX19" fmla="*/ 5498129 w 7604020"/>
              <a:gd name="connsiteY19" fmla="*/ 1182254 h 2438400"/>
              <a:gd name="connsiteX20" fmla="*/ 6172384 w 7604020"/>
              <a:gd name="connsiteY20" fmla="*/ 1644072 h 2438400"/>
              <a:gd name="connsiteX21" fmla="*/ 6107729 w 7604020"/>
              <a:gd name="connsiteY21" fmla="*/ 2078181 h 2438400"/>
              <a:gd name="connsiteX22" fmla="*/ 5756747 w 7604020"/>
              <a:gd name="connsiteY22" fmla="*/ 2087418 h 2438400"/>
              <a:gd name="connsiteX23" fmla="*/ 5876820 w 7604020"/>
              <a:gd name="connsiteY23" fmla="*/ 1736436 h 2438400"/>
              <a:gd name="connsiteX24" fmla="*/ 6874347 w 7604020"/>
              <a:gd name="connsiteY24" fmla="*/ 1810326 h 2438400"/>
              <a:gd name="connsiteX25" fmla="*/ 7456238 w 7604020"/>
              <a:gd name="connsiteY25" fmla="*/ 1736437 h 2438400"/>
              <a:gd name="connsiteX26" fmla="*/ 7354638 w 7604020"/>
              <a:gd name="connsiteY26" fmla="*/ 1394690 h 2438400"/>
              <a:gd name="connsiteX27" fmla="*/ 7234565 w 7604020"/>
              <a:gd name="connsiteY27" fmla="*/ 1838036 h 2438400"/>
              <a:gd name="connsiteX28" fmla="*/ 7604020 w 7604020"/>
              <a:gd name="connsiteY28" fmla="*/ 2438400 h 2438400"/>
              <a:gd name="connsiteX29" fmla="*/ 7604020 w 7604020"/>
              <a:gd name="connsiteY29" fmla="*/ 2438400 h 2438400"/>
              <a:gd name="connsiteX0" fmla="*/ 335002 w 7604020"/>
              <a:gd name="connsiteY0" fmla="*/ 0 h 2438400"/>
              <a:gd name="connsiteX1" fmla="*/ 676747 w 7604020"/>
              <a:gd name="connsiteY1" fmla="*/ 840509 h 2438400"/>
              <a:gd name="connsiteX2" fmla="*/ 455075 w 7604020"/>
              <a:gd name="connsiteY2" fmla="*/ 1302327 h 2438400"/>
              <a:gd name="connsiteX3" fmla="*/ 104093 w 7604020"/>
              <a:gd name="connsiteY3" fmla="*/ 1348509 h 2438400"/>
              <a:gd name="connsiteX4" fmla="*/ 104093 w 7604020"/>
              <a:gd name="connsiteY4" fmla="*/ 1016000 h 2438400"/>
              <a:gd name="connsiteX5" fmla="*/ 1314056 w 7604020"/>
              <a:gd name="connsiteY5" fmla="*/ 775854 h 2438400"/>
              <a:gd name="connsiteX6" fmla="*/ 2828820 w 7604020"/>
              <a:gd name="connsiteY6" fmla="*/ 508000 h 2438400"/>
              <a:gd name="connsiteX7" fmla="*/ 2727220 w 7604020"/>
              <a:gd name="connsiteY7" fmla="*/ 277090 h 2438400"/>
              <a:gd name="connsiteX8" fmla="*/ 2339293 w 7604020"/>
              <a:gd name="connsiteY8" fmla="*/ 350981 h 2438400"/>
              <a:gd name="connsiteX9" fmla="*/ 2126856 w 7604020"/>
              <a:gd name="connsiteY9" fmla="*/ 692727 h 2438400"/>
              <a:gd name="connsiteX10" fmla="*/ 2921184 w 7604020"/>
              <a:gd name="connsiteY10" fmla="*/ 1237672 h 2438400"/>
              <a:gd name="connsiteX11" fmla="*/ 3004311 w 7604020"/>
              <a:gd name="connsiteY11" fmla="*/ 1597891 h 2438400"/>
              <a:gd name="connsiteX12" fmla="*/ 2773402 w 7604020"/>
              <a:gd name="connsiteY12" fmla="*/ 1782618 h 2438400"/>
              <a:gd name="connsiteX13" fmla="*/ 2801111 w 7604020"/>
              <a:gd name="connsiteY13" fmla="*/ 1330036 h 2438400"/>
              <a:gd name="connsiteX14" fmla="*/ 5054784 w 7604020"/>
              <a:gd name="connsiteY14" fmla="*/ 849745 h 2438400"/>
              <a:gd name="connsiteX15" fmla="*/ 5608966 w 7604020"/>
              <a:gd name="connsiteY15" fmla="*/ 803564 h 2438400"/>
              <a:gd name="connsiteX16" fmla="*/ 5839875 w 7604020"/>
              <a:gd name="connsiteY16" fmla="*/ 692727 h 2438400"/>
              <a:gd name="connsiteX17" fmla="*/ 5581256 w 7604020"/>
              <a:gd name="connsiteY17" fmla="*/ 480290 h 2438400"/>
              <a:gd name="connsiteX18" fmla="*/ 5368819 w 7604020"/>
              <a:gd name="connsiteY18" fmla="*/ 822035 h 2438400"/>
              <a:gd name="connsiteX19" fmla="*/ 5498129 w 7604020"/>
              <a:gd name="connsiteY19" fmla="*/ 1182254 h 2438400"/>
              <a:gd name="connsiteX20" fmla="*/ 6172384 w 7604020"/>
              <a:gd name="connsiteY20" fmla="*/ 1644072 h 2438400"/>
              <a:gd name="connsiteX21" fmla="*/ 6107729 w 7604020"/>
              <a:gd name="connsiteY21" fmla="*/ 2078181 h 2438400"/>
              <a:gd name="connsiteX22" fmla="*/ 5756747 w 7604020"/>
              <a:gd name="connsiteY22" fmla="*/ 2087418 h 2438400"/>
              <a:gd name="connsiteX23" fmla="*/ 5876820 w 7604020"/>
              <a:gd name="connsiteY23" fmla="*/ 1736436 h 2438400"/>
              <a:gd name="connsiteX24" fmla="*/ 6874347 w 7604020"/>
              <a:gd name="connsiteY24" fmla="*/ 1810326 h 2438400"/>
              <a:gd name="connsiteX25" fmla="*/ 7456238 w 7604020"/>
              <a:gd name="connsiteY25" fmla="*/ 1736437 h 2438400"/>
              <a:gd name="connsiteX26" fmla="*/ 7354638 w 7604020"/>
              <a:gd name="connsiteY26" fmla="*/ 1394690 h 2438400"/>
              <a:gd name="connsiteX27" fmla="*/ 7234565 w 7604020"/>
              <a:gd name="connsiteY27" fmla="*/ 1838036 h 2438400"/>
              <a:gd name="connsiteX28" fmla="*/ 7604020 w 7604020"/>
              <a:gd name="connsiteY28" fmla="*/ 2438400 h 2438400"/>
              <a:gd name="connsiteX29" fmla="*/ 7604020 w 7604020"/>
              <a:gd name="connsiteY29" fmla="*/ 2438400 h 2438400"/>
              <a:gd name="connsiteX0" fmla="*/ 335002 w 7604020"/>
              <a:gd name="connsiteY0" fmla="*/ 0 h 2438400"/>
              <a:gd name="connsiteX1" fmla="*/ 676747 w 7604020"/>
              <a:gd name="connsiteY1" fmla="*/ 840509 h 2438400"/>
              <a:gd name="connsiteX2" fmla="*/ 455075 w 7604020"/>
              <a:gd name="connsiteY2" fmla="*/ 1302327 h 2438400"/>
              <a:gd name="connsiteX3" fmla="*/ 104093 w 7604020"/>
              <a:gd name="connsiteY3" fmla="*/ 1348509 h 2438400"/>
              <a:gd name="connsiteX4" fmla="*/ 104093 w 7604020"/>
              <a:gd name="connsiteY4" fmla="*/ 1016000 h 2438400"/>
              <a:gd name="connsiteX5" fmla="*/ 1314056 w 7604020"/>
              <a:gd name="connsiteY5" fmla="*/ 775854 h 2438400"/>
              <a:gd name="connsiteX6" fmla="*/ 2828820 w 7604020"/>
              <a:gd name="connsiteY6" fmla="*/ 508000 h 2438400"/>
              <a:gd name="connsiteX7" fmla="*/ 2727220 w 7604020"/>
              <a:gd name="connsiteY7" fmla="*/ 277090 h 2438400"/>
              <a:gd name="connsiteX8" fmla="*/ 2339293 w 7604020"/>
              <a:gd name="connsiteY8" fmla="*/ 350981 h 2438400"/>
              <a:gd name="connsiteX9" fmla="*/ 2126856 w 7604020"/>
              <a:gd name="connsiteY9" fmla="*/ 692727 h 2438400"/>
              <a:gd name="connsiteX10" fmla="*/ 2921184 w 7604020"/>
              <a:gd name="connsiteY10" fmla="*/ 1237672 h 2438400"/>
              <a:gd name="connsiteX11" fmla="*/ 3004311 w 7604020"/>
              <a:gd name="connsiteY11" fmla="*/ 1597891 h 2438400"/>
              <a:gd name="connsiteX12" fmla="*/ 2801111 w 7604020"/>
              <a:gd name="connsiteY12" fmla="*/ 1727200 h 2438400"/>
              <a:gd name="connsiteX13" fmla="*/ 2801111 w 7604020"/>
              <a:gd name="connsiteY13" fmla="*/ 1330036 h 2438400"/>
              <a:gd name="connsiteX14" fmla="*/ 5054784 w 7604020"/>
              <a:gd name="connsiteY14" fmla="*/ 849745 h 2438400"/>
              <a:gd name="connsiteX15" fmla="*/ 5608966 w 7604020"/>
              <a:gd name="connsiteY15" fmla="*/ 803564 h 2438400"/>
              <a:gd name="connsiteX16" fmla="*/ 5839875 w 7604020"/>
              <a:gd name="connsiteY16" fmla="*/ 692727 h 2438400"/>
              <a:gd name="connsiteX17" fmla="*/ 5581256 w 7604020"/>
              <a:gd name="connsiteY17" fmla="*/ 480290 h 2438400"/>
              <a:gd name="connsiteX18" fmla="*/ 5368819 w 7604020"/>
              <a:gd name="connsiteY18" fmla="*/ 822035 h 2438400"/>
              <a:gd name="connsiteX19" fmla="*/ 5498129 w 7604020"/>
              <a:gd name="connsiteY19" fmla="*/ 1182254 h 2438400"/>
              <a:gd name="connsiteX20" fmla="*/ 6172384 w 7604020"/>
              <a:gd name="connsiteY20" fmla="*/ 1644072 h 2438400"/>
              <a:gd name="connsiteX21" fmla="*/ 6107729 w 7604020"/>
              <a:gd name="connsiteY21" fmla="*/ 2078181 h 2438400"/>
              <a:gd name="connsiteX22" fmla="*/ 5756747 w 7604020"/>
              <a:gd name="connsiteY22" fmla="*/ 2087418 h 2438400"/>
              <a:gd name="connsiteX23" fmla="*/ 5876820 w 7604020"/>
              <a:gd name="connsiteY23" fmla="*/ 1736436 h 2438400"/>
              <a:gd name="connsiteX24" fmla="*/ 6874347 w 7604020"/>
              <a:gd name="connsiteY24" fmla="*/ 1810326 h 2438400"/>
              <a:gd name="connsiteX25" fmla="*/ 7456238 w 7604020"/>
              <a:gd name="connsiteY25" fmla="*/ 1736437 h 2438400"/>
              <a:gd name="connsiteX26" fmla="*/ 7354638 w 7604020"/>
              <a:gd name="connsiteY26" fmla="*/ 1394690 h 2438400"/>
              <a:gd name="connsiteX27" fmla="*/ 7234565 w 7604020"/>
              <a:gd name="connsiteY27" fmla="*/ 1838036 h 2438400"/>
              <a:gd name="connsiteX28" fmla="*/ 7604020 w 7604020"/>
              <a:gd name="connsiteY28" fmla="*/ 2438400 h 2438400"/>
              <a:gd name="connsiteX29" fmla="*/ 7604020 w 7604020"/>
              <a:gd name="connsiteY29" fmla="*/ 2438400 h 2438400"/>
              <a:gd name="connsiteX0" fmla="*/ 335002 w 7604020"/>
              <a:gd name="connsiteY0" fmla="*/ 0 h 2438400"/>
              <a:gd name="connsiteX1" fmla="*/ 676747 w 7604020"/>
              <a:gd name="connsiteY1" fmla="*/ 840509 h 2438400"/>
              <a:gd name="connsiteX2" fmla="*/ 455075 w 7604020"/>
              <a:gd name="connsiteY2" fmla="*/ 1302327 h 2438400"/>
              <a:gd name="connsiteX3" fmla="*/ 104093 w 7604020"/>
              <a:gd name="connsiteY3" fmla="*/ 1348509 h 2438400"/>
              <a:gd name="connsiteX4" fmla="*/ 104093 w 7604020"/>
              <a:gd name="connsiteY4" fmla="*/ 1016000 h 2438400"/>
              <a:gd name="connsiteX5" fmla="*/ 1314056 w 7604020"/>
              <a:gd name="connsiteY5" fmla="*/ 775854 h 2438400"/>
              <a:gd name="connsiteX6" fmla="*/ 2828820 w 7604020"/>
              <a:gd name="connsiteY6" fmla="*/ 508000 h 2438400"/>
              <a:gd name="connsiteX7" fmla="*/ 2727220 w 7604020"/>
              <a:gd name="connsiteY7" fmla="*/ 277090 h 2438400"/>
              <a:gd name="connsiteX8" fmla="*/ 2339293 w 7604020"/>
              <a:gd name="connsiteY8" fmla="*/ 350981 h 2438400"/>
              <a:gd name="connsiteX9" fmla="*/ 2126856 w 7604020"/>
              <a:gd name="connsiteY9" fmla="*/ 692727 h 2438400"/>
              <a:gd name="connsiteX10" fmla="*/ 2921184 w 7604020"/>
              <a:gd name="connsiteY10" fmla="*/ 1237672 h 2438400"/>
              <a:gd name="connsiteX11" fmla="*/ 3004311 w 7604020"/>
              <a:gd name="connsiteY11" fmla="*/ 1597891 h 2438400"/>
              <a:gd name="connsiteX12" fmla="*/ 2736456 w 7604020"/>
              <a:gd name="connsiteY12" fmla="*/ 1754909 h 2438400"/>
              <a:gd name="connsiteX13" fmla="*/ 2801111 w 7604020"/>
              <a:gd name="connsiteY13" fmla="*/ 1330036 h 2438400"/>
              <a:gd name="connsiteX14" fmla="*/ 5054784 w 7604020"/>
              <a:gd name="connsiteY14" fmla="*/ 849745 h 2438400"/>
              <a:gd name="connsiteX15" fmla="*/ 5608966 w 7604020"/>
              <a:gd name="connsiteY15" fmla="*/ 803564 h 2438400"/>
              <a:gd name="connsiteX16" fmla="*/ 5839875 w 7604020"/>
              <a:gd name="connsiteY16" fmla="*/ 692727 h 2438400"/>
              <a:gd name="connsiteX17" fmla="*/ 5581256 w 7604020"/>
              <a:gd name="connsiteY17" fmla="*/ 480290 h 2438400"/>
              <a:gd name="connsiteX18" fmla="*/ 5368819 w 7604020"/>
              <a:gd name="connsiteY18" fmla="*/ 822035 h 2438400"/>
              <a:gd name="connsiteX19" fmla="*/ 5498129 w 7604020"/>
              <a:gd name="connsiteY19" fmla="*/ 1182254 h 2438400"/>
              <a:gd name="connsiteX20" fmla="*/ 6172384 w 7604020"/>
              <a:gd name="connsiteY20" fmla="*/ 1644072 h 2438400"/>
              <a:gd name="connsiteX21" fmla="*/ 6107729 w 7604020"/>
              <a:gd name="connsiteY21" fmla="*/ 2078181 h 2438400"/>
              <a:gd name="connsiteX22" fmla="*/ 5756747 w 7604020"/>
              <a:gd name="connsiteY22" fmla="*/ 2087418 h 2438400"/>
              <a:gd name="connsiteX23" fmla="*/ 5876820 w 7604020"/>
              <a:gd name="connsiteY23" fmla="*/ 1736436 h 2438400"/>
              <a:gd name="connsiteX24" fmla="*/ 6874347 w 7604020"/>
              <a:gd name="connsiteY24" fmla="*/ 1810326 h 2438400"/>
              <a:gd name="connsiteX25" fmla="*/ 7456238 w 7604020"/>
              <a:gd name="connsiteY25" fmla="*/ 1736437 h 2438400"/>
              <a:gd name="connsiteX26" fmla="*/ 7354638 w 7604020"/>
              <a:gd name="connsiteY26" fmla="*/ 1394690 h 2438400"/>
              <a:gd name="connsiteX27" fmla="*/ 7234565 w 7604020"/>
              <a:gd name="connsiteY27" fmla="*/ 1838036 h 2438400"/>
              <a:gd name="connsiteX28" fmla="*/ 7604020 w 7604020"/>
              <a:gd name="connsiteY28" fmla="*/ 2438400 h 2438400"/>
              <a:gd name="connsiteX29" fmla="*/ 7604020 w 7604020"/>
              <a:gd name="connsiteY29" fmla="*/ 2438400 h 2438400"/>
              <a:gd name="connsiteX0" fmla="*/ 335002 w 7604020"/>
              <a:gd name="connsiteY0" fmla="*/ 0 h 2438400"/>
              <a:gd name="connsiteX1" fmla="*/ 676747 w 7604020"/>
              <a:gd name="connsiteY1" fmla="*/ 840509 h 2438400"/>
              <a:gd name="connsiteX2" fmla="*/ 455075 w 7604020"/>
              <a:gd name="connsiteY2" fmla="*/ 1302327 h 2438400"/>
              <a:gd name="connsiteX3" fmla="*/ 104093 w 7604020"/>
              <a:gd name="connsiteY3" fmla="*/ 1348509 h 2438400"/>
              <a:gd name="connsiteX4" fmla="*/ 104093 w 7604020"/>
              <a:gd name="connsiteY4" fmla="*/ 1016000 h 2438400"/>
              <a:gd name="connsiteX5" fmla="*/ 1314056 w 7604020"/>
              <a:gd name="connsiteY5" fmla="*/ 775854 h 2438400"/>
              <a:gd name="connsiteX6" fmla="*/ 2828820 w 7604020"/>
              <a:gd name="connsiteY6" fmla="*/ 508000 h 2438400"/>
              <a:gd name="connsiteX7" fmla="*/ 2727220 w 7604020"/>
              <a:gd name="connsiteY7" fmla="*/ 277090 h 2438400"/>
              <a:gd name="connsiteX8" fmla="*/ 2339293 w 7604020"/>
              <a:gd name="connsiteY8" fmla="*/ 350981 h 2438400"/>
              <a:gd name="connsiteX9" fmla="*/ 2126856 w 7604020"/>
              <a:gd name="connsiteY9" fmla="*/ 692727 h 2438400"/>
              <a:gd name="connsiteX10" fmla="*/ 2921184 w 7604020"/>
              <a:gd name="connsiteY10" fmla="*/ 1237672 h 2438400"/>
              <a:gd name="connsiteX11" fmla="*/ 3004311 w 7604020"/>
              <a:gd name="connsiteY11" fmla="*/ 1597891 h 2438400"/>
              <a:gd name="connsiteX12" fmla="*/ 2616384 w 7604020"/>
              <a:gd name="connsiteY12" fmla="*/ 1801091 h 2438400"/>
              <a:gd name="connsiteX13" fmla="*/ 2801111 w 7604020"/>
              <a:gd name="connsiteY13" fmla="*/ 1330036 h 2438400"/>
              <a:gd name="connsiteX14" fmla="*/ 5054784 w 7604020"/>
              <a:gd name="connsiteY14" fmla="*/ 849745 h 2438400"/>
              <a:gd name="connsiteX15" fmla="*/ 5608966 w 7604020"/>
              <a:gd name="connsiteY15" fmla="*/ 803564 h 2438400"/>
              <a:gd name="connsiteX16" fmla="*/ 5839875 w 7604020"/>
              <a:gd name="connsiteY16" fmla="*/ 692727 h 2438400"/>
              <a:gd name="connsiteX17" fmla="*/ 5581256 w 7604020"/>
              <a:gd name="connsiteY17" fmla="*/ 480290 h 2438400"/>
              <a:gd name="connsiteX18" fmla="*/ 5368819 w 7604020"/>
              <a:gd name="connsiteY18" fmla="*/ 822035 h 2438400"/>
              <a:gd name="connsiteX19" fmla="*/ 5498129 w 7604020"/>
              <a:gd name="connsiteY19" fmla="*/ 1182254 h 2438400"/>
              <a:gd name="connsiteX20" fmla="*/ 6172384 w 7604020"/>
              <a:gd name="connsiteY20" fmla="*/ 1644072 h 2438400"/>
              <a:gd name="connsiteX21" fmla="*/ 6107729 w 7604020"/>
              <a:gd name="connsiteY21" fmla="*/ 2078181 h 2438400"/>
              <a:gd name="connsiteX22" fmla="*/ 5756747 w 7604020"/>
              <a:gd name="connsiteY22" fmla="*/ 2087418 h 2438400"/>
              <a:gd name="connsiteX23" fmla="*/ 5876820 w 7604020"/>
              <a:gd name="connsiteY23" fmla="*/ 1736436 h 2438400"/>
              <a:gd name="connsiteX24" fmla="*/ 6874347 w 7604020"/>
              <a:gd name="connsiteY24" fmla="*/ 1810326 h 2438400"/>
              <a:gd name="connsiteX25" fmla="*/ 7456238 w 7604020"/>
              <a:gd name="connsiteY25" fmla="*/ 1736437 h 2438400"/>
              <a:gd name="connsiteX26" fmla="*/ 7354638 w 7604020"/>
              <a:gd name="connsiteY26" fmla="*/ 1394690 h 2438400"/>
              <a:gd name="connsiteX27" fmla="*/ 7234565 w 7604020"/>
              <a:gd name="connsiteY27" fmla="*/ 1838036 h 2438400"/>
              <a:gd name="connsiteX28" fmla="*/ 7604020 w 7604020"/>
              <a:gd name="connsiteY28" fmla="*/ 2438400 h 2438400"/>
              <a:gd name="connsiteX29" fmla="*/ 7604020 w 7604020"/>
              <a:gd name="connsiteY29" fmla="*/ 2438400 h 2438400"/>
              <a:gd name="connsiteX0" fmla="*/ 335002 w 7604020"/>
              <a:gd name="connsiteY0" fmla="*/ 0 h 2438400"/>
              <a:gd name="connsiteX1" fmla="*/ 676747 w 7604020"/>
              <a:gd name="connsiteY1" fmla="*/ 840509 h 2438400"/>
              <a:gd name="connsiteX2" fmla="*/ 455075 w 7604020"/>
              <a:gd name="connsiteY2" fmla="*/ 1302327 h 2438400"/>
              <a:gd name="connsiteX3" fmla="*/ 104093 w 7604020"/>
              <a:gd name="connsiteY3" fmla="*/ 1348509 h 2438400"/>
              <a:gd name="connsiteX4" fmla="*/ 104093 w 7604020"/>
              <a:gd name="connsiteY4" fmla="*/ 1016000 h 2438400"/>
              <a:gd name="connsiteX5" fmla="*/ 1314056 w 7604020"/>
              <a:gd name="connsiteY5" fmla="*/ 775854 h 2438400"/>
              <a:gd name="connsiteX6" fmla="*/ 2828820 w 7604020"/>
              <a:gd name="connsiteY6" fmla="*/ 508000 h 2438400"/>
              <a:gd name="connsiteX7" fmla="*/ 2727220 w 7604020"/>
              <a:gd name="connsiteY7" fmla="*/ 277090 h 2438400"/>
              <a:gd name="connsiteX8" fmla="*/ 2339293 w 7604020"/>
              <a:gd name="connsiteY8" fmla="*/ 350981 h 2438400"/>
              <a:gd name="connsiteX9" fmla="*/ 2126856 w 7604020"/>
              <a:gd name="connsiteY9" fmla="*/ 692727 h 2438400"/>
              <a:gd name="connsiteX10" fmla="*/ 2921184 w 7604020"/>
              <a:gd name="connsiteY10" fmla="*/ 1237672 h 2438400"/>
              <a:gd name="connsiteX11" fmla="*/ 3004311 w 7604020"/>
              <a:gd name="connsiteY11" fmla="*/ 1597891 h 2438400"/>
              <a:gd name="connsiteX12" fmla="*/ 2644093 w 7604020"/>
              <a:gd name="connsiteY12" fmla="*/ 1699491 h 2438400"/>
              <a:gd name="connsiteX13" fmla="*/ 2801111 w 7604020"/>
              <a:gd name="connsiteY13" fmla="*/ 1330036 h 2438400"/>
              <a:gd name="connsiteX14" fmla="*/ 5054784 w 7604020"/>
              <a:gd name="connsiteY14" fmla="*/ 849745 h 2438400"/>
              <a:gd name="connsiteX15" fmla="*/ 5608966 w 7604020"/>
              <a:gd name="connsiteY15" fmla="*/ 803564 h 2438400"/>
              <a:gd name="connsiteX16" fmla="*/ 5839875 w 7604020"/>
              <a:gd name="connsiteY16" fmla="*/ 692727 h 2438400"/>
              <a:gd name="connsiteX17" fmla="*/ 5581256 w 7604020"/>
              <a:gd name="connsiteY17" fmla="*/ 480290 h 2438400"/>
              <a:gd name="connsiteX18" fmla="*/ 5368819 w 7604020"/>
              <a:gd name="connsiteY18" fmla="*/ 822035 h 2438400"/>
              <a:gd name="connsiteX19" fmla="*/ 5498129 w 7604020"/>
              <a:gd name="connsiteY19" fmla="*/ 1182254 h 2438400"/>
              <a:gd name="connsiteX20" fmla="*/ 6172384 w 7604020"/>
              <a:gd name="connsiteY20" fmla="*/ 1644072 h 2438400"/>
              <a:gd name="connsiteX21" fmla="*/ 6107729 w 7604020"/>
              <a:gd name="connsiteY21" fmla="*/ 2078181 h 2438400"/>
              <a:gd name="connsiteX22" fmla="*/ 5756747 w 7604020"/>
              <a:gd name="connsiteY22" fmla="*/ 2087418 h 2438400"/>
              <a:gd name="connsiteX23" fmla="*/ 5876820 w 7604020"/>
              <a:gd name="connsiteY23" fmla="*/ 1736436 h 2438400"/>
              <a:gd name="connsiteX24" fmla="*/ 6874347 w 7604020"/>
              <a:gd name="connsiteY24" fmla="*/ 1810326 h 2438400"/>
              <a:gd name="connsiteX25" fmla="*/ 7456238 w 7604020"/>
              <a:gd name="connsiteY25" fmla="*/ 1736437 h 2438400"/>
              <a:gd name="connsiteX26" fmla="*/ 7354638 w 7604020"/>
              <a:gd name="connsiteY26" fmla="*/ 1394690 h 2438400"/>
              <a:gd name="connsiteX27" fmla="*/ 7234565 w 7604020"/>
              <a:gd name="connsiteY27" fmla="*/ 1838036 h 2438400"/>
              <a:gd name="connsiteX28" fmla="*/ 7604020 w 7604020"/>
              <a:gd name="connsiteY28" fmla="*/ 2438400 h 2438400"/>
              <a:gd name="connsiteX29" fmla="*/ 7604020 w 7604020"/>
              <a:gd name="connsiteY29" fmla="*/ 2438400 h 2438400"/>
              <a:gd name="connsiteX0" fmla="*/ 335002 w 7604020"/>
              <a:gd name="connsiteY0" fmla="*/ 0 h 2438400"/>
              <a:gd name="connsiteX1" fmla="*/ 676747 w 7604020"/>
              <a:gd name="connsiteY1" fmla="*/ 840509 h 2438400"/>
              <a:gd name="connsiteX2" fmla="*/ 455075 w 7604020"/>
              <a:gd name="connsiteY2" fmla="*/ 1302327 h 2438400"/>
              <a:gd name="connsiteX3" fmla="*/ 104093 w 7604020"/>
              <a:gd name="connsiteY3" fmla="*/ 1348509 h 2438400"/>
              <a:gd name="connsiteX4" fmla="*/ 104093 w 7604020"/>
              <a:gd name="connsiteY4" fmla="*/ 1016000 h 2438400"/>
              <a:gd name="connsiteX5" fmla="*/ 1314056 w 7604020"/>
              <a:gd name="connsiteY5" fmla="*/ 775854 h 2438400"/>
              <a:gd name="connsiteX6" fmla="*/ 2828820 w 7604020"/>
              <a:gd name="connsiteY6" fmla="*/ 508000 h 2438400"/>
              <a:gd name="connsiteX7" fmla="*/ 2727220 w 7604020"/>
              <a:gd name="connsiteY7" fmla="*/ 277090 h 2438400"/>
              <a:gd name="connsiteX8" fmla="*/ 2339293 w 7604020"/>
              <a:gd name="connsiteY8" fmla="*/ 350981 h 2438400"/>
              <a:gd name="connsiteX9" fmla="*/ 2126856 w 7604020"/>
              <a:gd name="connsiteY9" fmla="*/ 692727 h 2438400"/>
              <a:gd name="connsiteX10" fmla="*/ 2921184 w 7604020"/>
              <a:gd name="connsiteY10" fmla="*/ 1237672 h 2438400"/>
              <a:gd name="connsiteX11" fmla="*/ 3004311 w 7604020"/>
              <a:gd name="connsiteY11" fmla="*/ 1597891 h 2438400"/>
              <a:gd name="connsiteX12" fmla="*/ 2644093 w 7604020"/>
              <a:gd name="connsiteY12" fmla="*/ 1699491 h 2438400"/>
              <a:gd name="connsiteX13" fmla="*/ 2801111 w 7604020"/>
              <a:gd name="connsiteY13" fmla="*/ 1330036 h 2438400"/>
              <a:gd name="connsiteX14" fmla="*/ 5054784 w 7604020"/>
              <a:gd name="connsiteY14" fmla="*/ 849745 h 2438400"/>
              <a:gd name="connsiteX15" fmla="*/ 5608966 w 7604020"/>
              <a:gd name="connsiteY15" fmla="*/ 803564 h 2438400"/>
              <a:gd name="connsiteX16" fmla="*/ 5839875 w 7604020"/>
              <a:gd name="connsiteY16" fmla="*/ 692727 h 2438400"/>
              <a:gd name="connsiteX17" fmla="*/ 5673619 w 7604020"/>
              <a:gd name="connsiteY17" fmla="*/ 489527 h 2438400"/>
              <a:gd name="connsiteX18" fmla="*/ 5368819 w 7604020"/>
              <a:gd name="connsiteY18" fmla="*/ 822035 h 2438400"/>
              <a:gd name="connsiteX19" fmla="*/ 5498129 w 7604020"/>
              <a:gd name="connsiteY19" fmla="*/ 1182254 h 2438400"/>
              <a:gd name="connsiteX20" fmla="*/ 6172384 w 7604020"/>
              <a:gd name="connsiteY20" fmla="*/ 1644072 h 2438400"/>
              <a:gd name="connsiteX21" fmla="*/ 6107729 w 7604020"/>
              <a:gd name="connsiteY21" fmla="*/ 2078181 h 2438400"/>
              <a:gd name="connsiteX22" fmla="*/ 5756747 w 7604020"/>
              <a:gd name="connsiteY22" fmla="*/ 2087418 h 2438400"/>
              <a:gd name="connsiteX23" fmla="*/ 5876820 w 7604020"/>
              <a:gd name="connsiteY23" fmla="*/ 1736436 h 2438400"/>
              <a:gd name="connsiteX24" fmla="*/ 6874347 w 7604020"/>
              <a:gd name="connsiteY24" fmla="*/ 1810326 h 2438400"/>
              <a:gd name="connsiteX25" fmla="*/ 7456238 w 7604020"/>
              <a:gd name="connsiteY25" fmla="*/ 1736437 h 2438400"/>
              <a:gd name="connsiteX26" fmla="*/ 7354638 w 7604020"/>
              <a:gd name="connsiteY26" fmla="*/ 1394690 h 2438400"/>
              <a:gd name="connsiteX27" fmla="*/ 7234565 w 7604020"/>
              <a:gd name="connsiteY27" fmla="*/ 1838036 h 2438400"/>
              <a:gd name="connsiteX28" fmla="*/ 7604020 w 7604020"/>
              <a:gd name="connsiteY28" fmla="*/ 2438400 h 2438400"/>
              <a:gd name="connsiteX29" fmla="*/ 7604020 w 7604020"/>
              <a:gd name="connsiteY29" fmla="*/ 2438400 h 2438400"/>
              <a:gd name="connsiteX0" fmla="*/ 335002 w 7604020"/>
              <a:gd name="connsiteY0" fmla="*/ 0 h 2438400"/>
              <a:gd name="connsiteX1" fmla="*/ 676747 w 7604020"/>
              <a:gd name="connsiteY1" fmla="*/ 840509 h 2438400"/>
              <a:gd name="connsiteX2" fmla="*/ 455075 w 7604020"/>
              <a:gd name="connsiteY2" fmla="*/ 1302327 h 2438400"/>
              <a:gd name="connsiteX3" fmla="*/ 104093 w 7604020"/>
              <a:gd name="connsiteY3" fmla="*/ 1348509 h 2438400"/>
              <a:gd name="connsiteX4" fmla="*/ 104093 w 7604020"/>
              <a:gd name="connsiteY4" fmla="*/ 1016000 h 2438400"/>
              <a:gd name="connsiteX5" fmla="*/ 1314056 w 7604020"/>
              <a:gd name="connsiteY5" fmla="*/ 775854 h 2438400"/>
              <a:gd name="connsiteX6" fmla="*/ 2828820 w 7604020"/>
              <a:gd name="connsiteY6" fmla="*/ 508000 h 2438400"/>
              <a:gd name="connsiteX7" fmla="*/ 2727220 w 7604020"/>
              <a:gd name="connsiteY7" fmla="*/ 277090 h 2438400"/>
              <a:gd name="connsiteX8" fmla="*/ 2339293 w 7604020"/>
              <a:gd name="connsiteY8" fmla="*/ 350981 h 2438400"/>
              <a:gd name="connsiteX9" fmla="*/ 2126856 w 7604020"/>
              <a:gd name="connsiteY9" fmla="*/ 692727 h 2438400"/>
              <a:gd name="connsiteX10" fmla="*/ 2921184 w 7604020"/>
              <a:gd name="connsiteY10" fmla="*/ 1237672 h 2438400"/>
              <a:gd name="connsiteX11" fmla="*/ 3004311 w 7604020"/>
              <a:gd name="connsiteY11" fmla="*/ 1597891 h 2438400"/>
              <a:gd name="connsiteX12" fmla="*/ 2644093 w 7604020"/>
              <a:gd name="connsiteY12" fmla="*/ 1699491 h 2438400"/>
              <a:gd name="connsiteX13" fmla="*/ 2801111 w 7604020"/>
              <a:gd name="connsiteY13" fmla="*/ 1330036 h 2438400"/>
              <a:gd name="connsiteX14" fmla="*/ 5054784 w 7604020"/>
              <a:gd name="connsiteY14" fmla="*/ 849745 h 2438400"/>
              <a:gd name="connsiteX15" fmla="*/ 5608966 w 7604020"/>
              <a:gd name="connsiteY15" fmla="*/ 803564 h 2438400"/>
              <a:gd name="connsiteX16" fmla="*/ 5839875 w 7604020"/>
              <a:gd name="connsiteY16" fmla="*/ 692727 h 2438400"/>
              <a:gd name="connsiteX17" fmla="*/ 5673619 w 7604020"/>
              <a:gd name="connsiteY17" fmla="*/ 489527 h 2438400"/>
              <a:gd name="connsiteX18" fmla="*/ 5322637 w 7604020"/>
              <a:gd name="connsiteY18" fmla="*/ 757380 h 2438400"/>
              <a:gd name="connsiteX19" fmla="*/ 5498129 w 7604020"/>
              <a:gd name="connsiteY19" fmla="*/ 1182254 h 2438400"/>
              <a:gd name="connsiteX20" fmla="*/ 6172384 w 7604020"/>
              <a:gd name="connsiteY20" fmla="*/ 1644072 h 2438400"/>
              <a:gd name="connsiteX21" fmla="*/ 6107729 w 7604020"/>
              <a:gd name="connsiteY21" fmla="*/ 2078181 h 2438400"/>
              <a:gd name="connsiteX22" fmla="*/ 5756747 w 7604020"/>
              <a:gd name="connsiteY22" fmla="*/ 2087418 h 2438400"/>
              <a:gd name="connsiteX23" fmla="*/ 5876820 w 7604020"/>
              <a:gd name="connsiteY23" fmla="*/ 1736436 h 2438400"/>
              <a:gd name="connsiteX24" fmla="*/ 6874347 w 7604020"/>
              <a:gd name="connsiteY24" fmla="*/ 1810326 h 2438400"/>
              <a:gd name="connsiteX25" fmla="*/ 7456238 w 7604020"/>
              <a:gd name="connsiteY25" fmla="*/ 1736437 h 2438400"/>
              <a:gd name="connsiteX26" fmla="*/ 7354638 w 7604020"/>
              <a:gd name="connsiteY26" fmla="*/ 1394690 h 2438400"/>
              <a:gd name="connsiteX27" fmla="*/ 7234565 w 7604020"/>
              <a:gd name="connsiteY27" fmla="*/ 1838036 h 2438400"/>
              <a:gd name="connsiteX28" fmla="*/ 7604020 w 7604020"/>
              <a:gd name="connsiteY28" fmla="*/ 2438400 h 2438400"/>
              <a:gd name="connsiteX29" fmla="*/ 7604020 w 7604020"/>
              <a:gd name="connsiteY29" fmla="*/ 2438400 h 2438400"/>
              <a:gd name="connsiteX0" fmla="*/ 335002 w 7604020"/>
              <a:gd name="connsiteY0" fmla="*/ 0 h 2438400"/>
              <a:gd name="connsiteX1" fmla="*/ 676747 w 7604020"/>
              <a:gd name="connsiteY1" fmla="*/ 840509 h 2438400"/>
              <a:gd name="connsiteX2" fmla="*/ 455075 w 7604020"/>
              <a:gd name="connsiteY2" fmla="*/ 1302327 h 2438400"/>
              <a:gd name="connsiteX3" fmla="*/ 104093 w 7604020"/>
              <a:gd name="connsiteY3" fmla="*/ 1348509 h 2438400"/>
              <a:gd name="connsiteX4" fmla="*/ 104093 w 7604020"/>
              <a:gd name="connsiteY4" fmla="*/ 1016000 h 2438400"/>
              <a:gd name="connsiteX5" fmla="*/ 1314056 w 7604020"/>
              <a:gd name="connsiteY5" fmla="*/ 775854 h 2438400"/>
              <a:gd name="connsiteX6" fmla="*/ 2828820 w 7604020"/>
              <a:gd name="connsiteY6" fmla="*/ 508000 h 2438400"/>
              <a:gd name="connsiteX7" fmla="*/ 2727220 w 7604020"/>
              <a:gd name="connsiteY7" fmla="*/ 277090 h 2438400"/>
              <a:gd name="connsiteX8" fmla="*/ 2339293 w 7604020"/>
              <a:gd name="connsiteY8" fmla="*/ 350981 h 2438400"/>
              <a:gd name="connsiteX9" fmla="*/ 2126856 w 7604020"/>
              <a:gd name="connsiteY9" fmla="*/ 692727 h 2438400"/>
              <a:gd name="connsiteX10" fmla="*/ 2921184 w 7604020"/>
              <a:gd name="connsiteY10" fmla="*/ 1237672 h 2438400"/>
              <a:gd name="connsiteX11" fmla="*/ 3004311 w 7604020"/>
              <a:gd name="connsiteY11" fmla="*/ 1597891 h 2438400"/>
              <a:gd name="connsiteX12" fmla="*/ 2644093 w 7604020"/>
              <a:gd name="connsiteY12" fmla="*/ 1699491 h 2438400"/>
              <a:gd name="connsiteX13" fmla="*/ 2801111 w 7604020"/>
              <a:gd name="connsiteY13" fmla="*/ 1330036 h 2438400"/>
              <a:gd name="connsiteX14" fmla="*/ 5054784 w 7604020"/>
              <a:gd name="connsiteY14" fmla="*/ 849745 h 2438400"/>
              <a:gd name="connsiteX15" fmla="*/ 5572020 w 7604020"/>
              <a:gd name="connsiteY15" fmla="*/ 895927 h 2438400"/>
              <a:gd name="connsiteX16" fmla="*/ 5839875 w 7604020"/>
              <a:gd name="connsiteY16" fmla="*/ 692727 h 2438400"/>
              <a:gd name="connsiteX17" fmla="*/ 5673619 w 7604020"/>
              <a:gd name="connsiteY17" fmla="*/ 489527 h 2438400"/>
              <a:gd name="connsiteX18" fmla="*/ 5322637 w 7604020"/>
              <a:gd name="connsiteY18" fmla="*/ 757380 h 2438400"/>
              <a:gd name="connsiteX19" fmla="*/ 5498129 w 7604020"/>
              <a:gd name="connsiteY19" fmla="*/ 1182254 h 2438400"/>
              <a:gd name="connsiteX20" fmla="*/ 6172384 w 7604020"/>
              <a:gd name="connsiteY20" fmla="*/ 1644072 h 2438400"/>
              <a:gd name="connsiteX21" fmla="*/ 6107729 w 7604020"/>
              <a:gd name="connsiteY21" fmla="*/ 2078181 h 2438400"/>
              <a:gd name="connsiteX22" fmla="*/ 5756747 w 7604020"/>
              <a:gd name="connsiteY22" fmla="*/ 2087418 h 2438400"/>
              <a:gd name="connsiteX23" fmla="*/ 5876820 w 7604020"/>
              <a:gd name="connsiteY23" fmla="*/ 1736436 h 2438400"/>
              <a:gd name="connsiteX24" fmla="*/ 6874347 w 7604020"/>
              <a:gd name="connsiteY24" fmla="*/ 1810326 h 2438400"/>
              <a:gd name="connsiteX25" fmla="*/ 7456238 w 7604020"/>
              <a:gd name="connsiteY25" fmla="*/ 1736437 h 2438400"/>
              <a:gd name="connsiteX26" fmla="*/ 7354638 w 7604020"/>
              <a:gd name="connsiteY26" fmla="*/ 1394690 h 2438400"/>
              <a:gd name="connsiteX27" fmla="*/ 7234565 w 7604020"/>
              <a:gd name="connsiteY27" fmla="*/ 1838036 h 2438400"/>
              <a:gd name="connsiteX28" fmla="*/ 7604020 w 7604020"/>
              <a:gd name="connsiteY28" fmla="*/ 2438400 h 2438400"/>
              <a:gd name="connsiteX29" fmla="*/ 7604020 w 7604020"/>
              <a:gd name="connsiteY29" fmla="*/ 2438400 h 2438400"/>
              <a:gd name="connsiteX0" fmla="*/ 335002 w 7604020"/>
              <a:gd name="connsiteY0" fmla="*/ 0 h 2438400"/>
              <a:gd name="connsiteX1" fmla="*/ 676747 w 7604020"/>
              <a:gd name="connsiteY1" fmla="*/ 840509 h 2438400"/>
              <a:gd name="connsiteX2" fmla="*/ 455075 w 7604020"/>
              <a:gd name="connsiteY2" fmla="*/ 1302327 h 2438400"/>
              <a:gd name="connsiteX3" fmla="*/ 104093 w 7604020"/>
              <a:gd name="connsiteY3" fmla="*/ 1348509 h 2438400"/>
              <a:gd name="connsiteX4" fmla="*/ 104093 w 7604020"/>
              <a:gd name="connsiteY4" fmla="*/ 1016000 h 2438400"/>
              <a:gd name="connsiteX5" fmla="*/ 1314056 w 7604020"/>
              <a:gd name="connsiteY5" fmla="*/ 775854 h 2438400"/>
              <a:gd name="connsiteX6" fmla="*/ 2828820 w 7604020"/>
              <a:gd name="connsiteY6" fmla="*/ 508000 h 2438400"/>
              <a:gd name="connsiteX7" fmla="*/ 2727220 w 7604020"/>
              <a:gd name="connsiteY7" fmla="*/ 277090 h 2438400"/>
              <a:gd name="connsiteX8" fmla="*/ 2339293 w 7604020"/>
              <a:gd name="connsiteY8" fmla="*/ 350981 h 2438400"/>
              <a:gd name="connsiteX9" fmla="*/ 2126856 w 7604020"/>
              <a:gd name="connsiteY9" fmla="*/ 692727 h 2438400"/>
              <a:gd name="connsiteX10" fmla="*/ 2921184 w 7604020"/>
              <a:gd name="connsiteY10" fmla="*/ 1237672 h 2438400"/>
              <a:gd name="connsiteX11" fmla="*/ 3004311 w 7604020"/>
              <a:gd name="connsiteY11" fmla="*/ 1597891 h 2438400"/>
              <a:gd name="connsiteX12" fmla="*/ 2644093 w 7604020"/>
              <a:gd name="connsiteY12" fmla="*/ 1699491 h 2438400"/>
              <a:gd name="connsiteX13" fmla="*/ 2801111 w 7604020"/>
              <a:gd name="connsiteY13" fmla="*/ 1330036 h 2438400"/>
              <a:gd name="connsiteX14" fmla="*/ 4962420 w 7604020"/>
              <a:gd name="connsiteY14" fmla="*/ 960581 h 2438400"/>
              <a:gd name="connsiteX15" fmla="*/ 5572020 w 7604020"/>
              <a:gd name="connsiteY15" fmla="*/ 895927 h 2438400"/>
              <a:gd name="connsiteX16" fmla="*/ 5839875 w 7604020"/>
              <a:gd name="connsiteY16" fmla="*/ 692727 h 2438400"/>
              <a:gd name="connsiteX17" fmla="*/ 5673619 w 7604020"/>
              <a:gd name="connsiteY17" fmla="*/ 489527 h 2438400"/>
              <a:gd name="connsiteX18" fmla="*/ 5322637 w 7604020"/>
              <a:gd name="connsiteY18" fmla="*/ 757380 h 2438400"/>
              <a:gd name="connsiteX19" fmla="*/ 5498129 w 7604020"/>
              <a:gd name="connsiteY19" fmla="*/ 1182254 h 2438400"/>
              <a:gd name="connsiteX20" fmla="*/ 6172384 w 7604020"/>
              <a:gd name="connsiteY20" fmla="*/ 1644072 h 2438400"/>
              <a:gd name="connsiteX21" fmla="*/ 6107729 w 7604020"/>
              <a:gd name="connsiteY21" fmla="*/ 2078181 h 2438400"/>
              <a:gd name="connsiteX22" fmla="*/ 5756747 w 7604020"/>
              <a:gd name="connsiteY22" fmla="*/ 2087418 h 2438400"/>
              <a:gd name="connsiteX23" fmla="*/ 5876820 w 7604020"/>
              <a:gd name="connsiteY23" fmla="*/ 1736436 h 2438400"/>
              <a:gd name="connsiteX24" fmla="*/ 6874347 w 7604020"/>
              <a:gd name="connsiteY24" fmla="*/ 1810326 h 2438400"/>
              <a:gd name="connsiteX25" fmla="*/ 7456238 w 7604020"/>
              <a:gd name="connsiteY25" fmla="*/ 1736437 h 2438400"/>
              <a:gd name="connsiteX26" fmla="*/ 7354638 w 7604020"/>
              <a:gd name="connsiteY26" fmla="*/ 1394690 h 2438400"/>
              <a:gd name="connsiteX27" fmla="*/ 7234565 w 7604020"/>
              <a:gd name="connsiteY27" fmla="*/ 1838036 h 2438400"/>
              <a:gd name="connsiteX28" fmla="*/ 7604020 w 7604020"/>
              <a:gd name="connsiteY28" fmla="*/ 2438400 h 2438400"/>
              <a:gd name="connsiteX29" fmla="*/ 7604020 w 7604020"/>
              <a:gd name="connsiteY29" fmla="*/ 2438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04020" h="2438400">
                <a:moveTo>
                  <a:pt x="335002" y="0"/>
                </a:moveTo>
                <a:cubicBezTo>
                  <a:pt x="495868" y="311727"/>
                  <a:pt x="656735" y="623455"/>
                  <a:pt x="676747" y="840509"/>
                </a:cubicBezTo>
                <a:cubicBezTo>
                  <a:pt x="696759" y="1057564"/>
                  <a:pt x="550517" y="1217660"/>
                  <a:pt x="455075" y="1302327"/>
                </a:cubicBezTo>
                <a:cubicBezTo>
                  <a:pt x="359633" y="1386994"/>
                  <a:pt x="162590" y="1396230"/>
                  <a:pt x="104093" y="1348509"/>
                </a:cubicBezTo>
                <a:cubicBezTo>
                  <a:pt x="45596" y="1300788"/>
                  <a:pt x="-97568" y="1111443"/>
                  <a:pt x="104093" y="1016000"/>
                </a:cubicBezTo>
                <a:cubicBezTo>
                  <a:pt x="305753" y="920558"/>
                  <a:pt x="1314056" y="775854"/>
                  <a:pt x="1314056" y="775854"/>
                </a:cubicBezTo>
                <a:cubicBezTo>
                  <a:pt x="1768177" y="691187"/>
                  <a:pt x="2593293" y="591127"/>
                  <a:pt x="2828820" y="508000"/>
                </a:cubicBezTo>
                <a:cubicBezTo>
                  <a:pt x="3064347" y="424873"/>
                  <a:pt x="2808808" y="303260"/>
                  <a:pt x="2727220" y="277090"/>
                </a:cubicBezTo>
                <a:cubicBezTo>
                  <a:pt x="2645632" y="250920"/>
                  <a:pt x="2439354" y="281708"/>
                  <a:pt x="2339293" y="350981"/>
                </a:cubicBezTo>
                <a:cubicBezTo>
                  <a:pt x="2239232" y="420254"/>
                  <a:pt x="2029874" y="544945"/>
                  <a:pt x="2126856" y="692727"/>
                </a:cubicBezTo>
                <a:cubicBezTo>
                  <a:pt x="2223838" y="840509"/>
                  <a:pt x="2774942" y="1086811"/>
                  <a:pt x="2921184" y="1237672"/>
                </a:cubicBezTo>
                <a:cubicBezTo>
                  <a:pt x="3067426" y="1388533"/>
                  <a:pt x="3050493" y="1520921"/>
                  <a:pt x="3004311" y="1597891"/>
                </a:cubicBezTo>
                <a:cubicBezTo>
                  <a:pt x="2958129" y="1674861"/>
                  <a:pt x="2677960" y="1744133"/>
                  <a:pt x="2644093" y="1699491"/>
                </a:cubicBezTo>
                <a:cubicBezTo>
                  <a:pt x="2610226" y="1654849"/>
                  <a:pt x="2414723" y="1453188"/>
                  <a:pt x="2801111" y="1330036"/>
                </a:cubicBezTo>
                <a:cubicBezTo>
                  <a:pt x="3187499" y="1206884"/>
                  <a:pt x="4500602" y="1032932"/>
                  <a:pt x="4962420" y="960581"/>
                </a:cubicBezTo>
                <a:cubicBezTo>
                  <a:pt x="5424238" y="888230"/>
                  <a:pt x="5427317" y="902085"/>
                  <a:pt x="5572020" y="895927"/>
                </a:cubicBezTo>
                <a:cubicBezTo>
                  <a:pt x="5716723" y="889770"/>
                  <a:pt x="5822942" y="760460"/>
                  <a:pt x="5839875" y="692727"/>
                </a:cubicBezTo>
                <a:cubicBezTo>
                  <a:pt x="5856808" y="624994"/>
                  <a:pt x="5759825" y="478752"/>
                  <a:pt x="5673619" y="489527"/>
                </a:cubicBezTo>
                <a:cubicBezTo>
                  <a:pt x="5587413" y="500302"/>
                  <a:pt x="5351885" y="641926"/>
                  <a:pt x="5322637" y="757380"/>
                </a:cubicBezTo>
                <a:cubicBezTo>
                  <a:pt x="5293389" y="872834"/>
                  <a:pt x="5356505" y="1034472"/>
                  <a:pt x="5498129" y="1182254"/>
                </a:cubicBezTo>
                <a:cubicBezTo>
                  <a:pt x="5639754" y="1330036"/>
                  <a:pt x="6070784" y="1494751"/>
                  <a:pt x="6172384" y="1644072"/>
                </a:cubicBezTo>
                <a:cubicBezTo>
                  <a:pt x="6273984" y="1793393"/>
                  <a:pt x="6177002" y="2004290"/>
                  <a:pt x="6107729" y="2078181"/>
                </a:cubicBezTo>
                <a:cubicBezTo>
                  <a:pt x="6038456" y="2152072"/>
                  <a:pt x="5795232" y="2144376"/>
                  <a:pt x="5756747" y="2087418"/>
                </a:cubicBezTo>
                <a:cubicBezTo>
                  <a:pt x="5718262" y="2030460"/>
                  <a:pt x="5690553" y="1782618"/>
                  <a:pt x="5876820" y="1736436"/>
                </a:cubicBezTo>
                <a:cubicBezTo>
                  <a:pt x="6063087" y="1690254"/>
                  <a:pt x="6611111" y="1810326"/>
                  <a:pt x="6874347" y="1810326"/>
                </a:cubicBezTo>
                <a:cubicBezTo>
                  <a:pt x="7137583" y="1810326"/>
                  <a:pt x="7376190" y="1805710"/>
                  <a:pt x="7456238" y="1736437"/>
                </a:cubicBezTo>
                <a:cubicBezTo>
                  <a:pt x="7536286" y="1667164"/>
                  <a:pt x="7391584" y="1377757"/>
                  <a:pt x="7354638" y="1394690"/>
                </a:cubicBezTo>
                <a:cubicBezTo>
                  <a:pt x="7317692" y="1411623"/>
                  <a:pt x="7193001" y="1664084"/>
                  <a:pt x="7234565" y="1838036"/>
                </a:cubicBezTo>
                <a:cubicBezTo>
                  <a:pt x="7276129" y="2011988"/>
                  <a:pt x="7604020" y="2438400"/>
                  <a:pt x="7604020" y="2438400"/>
                </a:cubicBezTo>
                <a:lnTo>
                  <a:pt x="7604020" y="2438400"/>
                </a:lnTo>
              </a:path>
            </a:pathLst>
          </a:custGeom>
          <a:noFill/>
          <a:ln w="1270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3168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500"/>
                                        <p:tgtEl>
                                          <p:spTgt spid="2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500"/>
                                        <p:tgtEl>
                                          <p:spTgt spid="2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500"/>
                                        <p:tgtEl>
                                          <p:spTgt spid="29"/>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fade">
                                      <p:cBhvr>
                                        <p:cTn id="84" dur="500"/>
                                        <p:tgtEl>
                                          <p:spTgt spid="2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fade">
                                      <p:cBhvr>
                                        <p:cTn id="9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animBg="1"/>
      <p:bldP spid="18" grpId="0" animBg="1"/>
      <p:bldP spid="5" grpId="0"/>
      <p:bldP spid="19" grpId="0"/>
      <p:bldP spid="20" grpId="0"/>
      <p:bldP spid="21" grpId="0"/>
      <p:bldP spid="22" grpId="0"/>
      <p:bldP spid="23" grpId="0" animBg="1"/>
      <p:bldP spid="24" grpId="0"/>
      <p:bldP spid="25" grpId="0"/>
      <p:bldP spid="26" grpId="0"/>
      <p:bldP spid="27" grpId="0"/>
      <p:bldP spid="28" grpId="0"/>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03F72E-6778-262F-2127-C0B756CB8E4B}"/>
              </a:ext>
            </a:extLst>
          </p:cNvPr>
          <p:cNvSpPr/>
          <p:nvPr/>
        </p:nvSpPr>
        <p:spPr>
          <a:xfrm>
            <a:off x="655093" y="1550602"/>
            <a:ext cx="10881813" cy="45450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2" name="Title 1">
            <a:extLst>
              <a:ext uri="{FF2B5EF4-FFF2-40B4-BE49-F238E27FC236}">
                <a16:creationId xmlns:a16="http://schemas.microsoft.com/office/drawing/2014/main" id="{F9AA8906-9CF6-784E-4CD0-2C5B278F2449}"/>
              </a:ext>
            </a:extLst>
          </p:cNvPr>
          <p:cNvSpPr>
            <a:spLocks noGrp="1"/>
          </p:cNvSpPr>
          <p:nvPr>
            <p:ph type="title"/>
          </p:nvPr>
        </p:nvSpPr>
        <p:spPr>
          <a:xfrm>
            <a:off x="655093" y="554560"/>
            <a:ext cx="10881814" cy="646444"/>
          </a:xfrm>
        </p:spPr>
        <p:txBody>
          <a:bodyPr/>
          <a:lstStyle/>
          <a:p>
            <a:r>
              <a:rPr lang="en-US"/>
              <a:t>Customers </a:t>
            </a:r>
            <a:r>
              <a:rPr lang="en-US" b="0"/>
              <a:t>Include</a:t>
            </a:r>
          </a:p>
        </p:txBody>
      </p:sp>
      <p:cxnSp>
        <p:nvCxnSpPr>
          <p:cNvPr id="6" name="Straight Connector 5">
            <a:extLst>
              <a:ext uri="{FF2B5EF4-FFF2-40B4-BE49-F238E27FC236}">
                <a16:creationId xmlns:a16="http://schemas.microsoft.com/office/drawing/2014/main" id="{5BFC1F3B-C375-0E70-D4A8-7513B0585D40}"/>
              </a:ext>
            </a:extLst>
          </p:cNvPr>
          <p:cNvCxnSpPr>
            <a:cxnSpLocks/>
          </p:cNvCxnSpPr>
          <p:nvPr/>
        </p:nvCxnSpPr>
        <p:spPr>
          <a:xfrm flipV="1">
            <a:off x="1743275" y="1550602"/>
            <a:ext cx="0" cy="4519998"/>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47E0985-517B-4F66-4EEC-8A7E6C405C86}"/>
              </a:ext>
            </a:extLst>
          </p:cNvPr>
          <p:cNvCxnSpPr>
            <a:cxnSpLocks/>
          </p:cNvCxnSpPr>
          <p:nvPr/>
        </p:nvCxnSpPr>
        <p:spPr>
          <a:xfrm flipV="1">
            <a:off x="2831457" y="1550602"/>
            <a:ext cx="0" cy="4519998"/>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ED34117-AC23-4F71-1649-69C653AD990F}"/>
              </a:ext>
            </a:extLst>
          </p:cNvPr>
          <p:cNvCxnSpPr>
            <a:cxnSpLocks/>
          </p:cNvCxnSpPr>
          <p:nvPr/>
        </p:nvCxnSpPr>
        <p:spPr>
          <a:xfrm flipV="1">
            <a:off x="3919638" y="1550602"/>
            <a:ext cx="0" cy="4519998"/>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DC038A1-0F9B-8C6F-DD3A-10F97DF489BE}"/>
              </a:ext>
            </a:extLst>
          </p:cNvPr>
          <p:cNvCxnSpPr>
            <a:cxnSpLocks/>
          </p:cNvCxnSpPr>
          <p:nvPr/>
        </p:nvCxnSpPr>
        <p:spPr>
          <a:xfrm flipV="1">
            <a:off x="5007819" y="1550602"/>
            <a:ext cx="0" cy="4519998"/>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9266FDE-5F1F-E6E8-F30D-E9A06E92B419}"/>
              </a:ext>
            </a:extLst>
          </p:cNvPr>
          <p:cNvCxnSpPr>
            <a:cxnSpLocks/>
          </p:cNvCxnSpPr>
          <p:nvPr/>
        </p:nvCxnSpPr>
        <p:spPr>
          <a:xfrm flipV="1">
            <a:off x="6096000" y="1550602"/>
            <a:ext cx="0" cy="4519998"/>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576461A-E76B-A423-76C5-D942A08A8C54}"/>
              </a:ext>
            </a:extLst>
          </p:cNvPr>
          <p:cNvCxnSpPr>
            <a:cxnSpLocks/>
          </p:cNvCxnSpPr>
          <p:nvPr/>
        </p:nvCxnSpPr>
        <p:spPr>
          <a:xfrm flipV="1">
            <a:off x="7184181" y="1550602"/>
            <a:ext cx="0" cy="454506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465EB77-11E7-79A1-6ADF-E0C617348A71}"/>
              </a:ext>
            </a:extLst>
          </p:cNvPr>
          <p:cNvCxnSpPr>
            <a:cxnSpLocks/>
          </p:cNvCxnSpPr>
          <p:nvPr/>
        </p:nvCxnSpPr>
        <p:spPr>
          <a:xfrm flipV="1">
            <a:off x="8272362" y="1550602"/>
            <a:ext cx="0" cy="454506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CB58BDF-AEA0-E76F-198E-B65DC976F1A2}"/>
              </a:ext>
            </a:extLst>
          </p:cNvPr>
          <p:cNvCxnSpPr>
            <a:cxnSpLocks/>
          </p:cNvCxnSpPr>
          <p:nvPr/>
        </p:nvCxnSpPr>
        <p:spPr>
          <a:xfrm flipV="1">
            <a:off x="9360543" y="1550602"/>
            <a:ext cx="0" cy="454506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EC18A9B-8112-DE18-ECE4-C70AA124094E}"/>
              </a:ext>
            </a:extLst>
          </p:cNvPr>
          <p:cNvCxnSpPr>
            <a:cxnSpLocks/>
          </p:cNvCxnSpPr>
          <p:nvPr/>
        </p:nvCxnSpPr>
        <p:spPr>
          <a:xfrm flipV="1">
            <a:off x="10448727" y="1550602"/>
            <a:ext cx="0" cy="454506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697B4C0-B40B-9FBD-CB76-EB82659BE057}"/>
              </a:ext>
            </a:extLst>
          </p:cNvPr>
          <p:cNvCxnSpPr>
            <a:cxnSpLocks/>
          </p:cNvCxnSpPr>
          <p:nvPr/>
        </p:nvCxnSpPr>
        <p:spPr>
          <a:xfrm>
            <a:off x="655094" y="2303935"/>
            <a:ext cx="10881814"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D6E4ADB-E4D1-1C49-966E-C4414E3E9731}"/>
              </a:ext>
            </a:extLst>
          </p:cNvPr>
          <p:cNvCxnSpPr>
            <a:cxnSpLocks/>
          </p:cNvCxnSpPr>
          <p:nvPr/>
        </p:nvCxnSpPr>
        <p:spPr>
          <a:xfrm>
            <a:off x="655094" y="3057268"/>
            <a:ext cx="10881814"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678E17C-0632-95D4-D705-5251D5746E11}"/>
              </a:ext>
            </a:extLst>
          </p:cNvPr>
          <p:cNvCxnSpPr>
            <a:cxnSpLocks/>
          </p:cNvCxnSpPr>
          <p:nvPr/>
        </p:nvCxnSpPr>
        <p:spPr>
          <a:xfrm>
            <a:off x="655094" y="3810601"/>
            <a:ext cx="10881814"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6B89792-B798-E848-F187-FFA8739EAFDB}"/>
              </a:ext>
            </a:extLst>
          </p:cNvPr>
          <p:cNvCxnSpPr>
            <a:cxnSpLocks/>
          </p:cNvCxnSpPr>
          <p:nvPr/>
        </p:nvCxnSpPr>
        <p:spPr>
          <a:xfrm flipV="1">
            <a:off x="655093" y="5311778"/>
            <a:ext cx="10881813" cy="5487"/>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29C3A50-DA49-3731-02B4-5A1F23718D95}"/>
              </a:ext>
            </a:extLst>
          </p:cNvPr>
          <p:cNvCxnSpPr>
            <a:cxnSpLocks/>
          </p:cNvCxnSpPr>
          <p:nvPr/>
        </p:nvCxnSpPr>
        <p:spPr>
          <a:xfrm>
            <a:off x="655094" y="4563934"/>
            <a:ext cx="10881814"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280D22C5-FA81-D1BF-90B3-D87FED7F2CB8}"/>
              </a:ext>
            </a:extLst>
          </p:cNvPr>
          <p:cNvPicPr>
            <a:picLocks noChangeAspect="1"/>
          </p:cNvPicPr>
          <p:nvPr/>
        </p:nvPicPr>
        <p:blipFill rotWithShape="1">
          <a:blip r:embed="rId3">
            <a:extLst>
              <a:ext uri="{28A0092B-C50C-407E-A947-70E740481C1C}">
                <a14:useLocalDpi xmlns:a14="http://schemas.microsoft.com/office/drawing/2010/main" val="0"/>
              </a:ext>
            </a:extLst>
          </a:blip>
          <a:srcRect l="7112" t="22604" r="6189" b="23269"/>
          <a:stretch/>
        </p:blipFill>
        <p:spPr>
          <a:xfrm>
            <a:off x="2921891" y="5559845"/>
            <a:ext cx="907314" cy="193238"/>
          </a:xfrm>
          <a:prstGeom prst="rect">
            <a:avLst/>
          </a:prstGeom>
        </p:spPr>
      </p:pic>
      <p:pic>
        <p:nvPicPr>
          <p:cNvPr id="34" name="Picture 33">
            <a:extLst>
              <a:ext uri="{FF2B5EF4-FFF2-40B4-BE49-F238E27FC236}">
                <a16:creationId xmlns:a16="http://schemas.microsoft.com/office/drawing/2014/main" id="{81C8E269-2C52-4D2C-E9A3-9EE794A3FE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2602" y="2537083"/>
            <a:ext cx="927706" cy="287038"/>
          </a:xfrm>
          <a:prstGeom prst="rect">
            <a:avLst/>
          </a:prstGeom>
        </p:spPr>
      </p:pic>
      <p:pic>
        <p:nvPicPr>
          <p:cNvPr id="36" name="Picture 35">
            <a:extLst>
              <a:ext uri="{FF2B5EF4-FFF2-40B4-BE49-F238E27FC236}">
                <a16:creationId xmlns:a16="http://schemas.microsoft.com/office/drawing/2014/main" id="{A1D3BCC7-3E7E-F59F-C562-BCF14CD737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7600" y="4010931"/>
            <a:ext cx="664982" cy="400370"/>
          </a:xfrm>
          <a:prstGeom prst="rect">
            <a:avLst/>
          </a:prstGeom>
        </p:spPr>
      </p:pic>
      <p:pic>
        <p:nvPicPr>
          <p:cNvPr id="41" name="Picture 2" descr="https://www.pegasas.aero/images/gulfstream-logo.png">
            <a:extLst>
              <a:ext uri="{FF2B5EF4-FFF2-40B4-BE49-F238E27FC236}">
                <a16:creationId xmlns:a16="http://schemas.microsoft.com/office/drawing/2014/main" id="{71BB802E-EE66-05D5-3D27-2647F473C3D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9439" y="4063041"/>
            <a:ext cx="892217" cy="22921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A8D971A9-67DE-9D12-9D06-D08A3983D7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80" y="4022861"/>
            <a:ext cx="841660" cy="332550"/>
          </a:xfrm>
          <a:prstGeom prst="rect">
            <a:avLst/>
          </a:prstGeom>
        </p:spPr>
      </p:pic>
      <p:pic>
        <p:nvPicPr>
          <p:cNvPr id="44" name="Picture 43">
            <a:extLst>
              <a:ext uri="{FF2B5EF4-FFF2-40B4-BE49-F238E27FC236}">
                <a16:creationId xmlns:a16="http://schemas.microsoft.com/office/drawing/2014/main" id="{6732B4BC-D679-DDA1-9881-141D2E07FF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1011" y="4851212"/>
            <a:ext cx="962011" cy="206505"/>
          </a:xfrm>
          <a:prstGeom prst="rect">
            <a:avLst/>
          </a:prstGeom>
        </p:spPr>
      </p:pic>
      <p:pic>
        <p:nvPicPr>
          <p:cNvPr id="45" name="Picture 44">
            <a:extLst>
              <a:ext uri="{FF2B5EF4-FFF2-40B4-BE49-F238E27FC236}">
                <a16:creationId xmlns:a16="http://schemas.microsoft.com/office/drawing/2014/main" id="{39EDCD6A-8442-E2D9-603B-ABA367F5E2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84877" y="5658087"/>
            <a:ext cx="934280" cy="66883"/>
          </a:xfrm>
          <a:prstGeom prst="rect">
            <a:avLst/>
          </a:prstGeom>
        </p:spPr>
      </p:pic>
      <p:pic>
        <p:nvPicPr>
          <p:cNvPr id="46" name="Picture 45">
            <a:extLst>
              <a:ext uri="{FF2B5EF4-FFF2-40B4-BE49-F238E27FC236}">
                <a16:creationId xmlns:a16="http://schemas.microsoft.com/office/drawing/2014/main" id="{510AD35D-78DF-9156-0404-58F2FB6D6E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84917" y="4102221"/>
            <a:ext cx="1039437" cy="218494"/>
          </a:xfrm>
          <a:prstGeom prst="rect">
            <a:avLst/>
          </a:prstGeom>
        </p:spPr>
      </p:pic>
      <p:pic>
        <p:nvPicPr>
          <p:cNvPr id="50" name="Picture 49">
            <a:extLst>
              <a:ext uri="{FF2B5EF4-FFF2-40B4-BE49-F238E27FC236}">
                <a16:creationId xmlns:a16="http://schemas.microsoft.com/office/drawing/2014/main" id="{F1F5ECB3-FD8B-B987-436C-145A598DEF8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530" t="8259" r="2706" b="11794"/>
          <a:stretch/>
        </p:blipFill>
        <p:spPr>
          <a:xfrm>
            <a:off x="1833999" y="3214358"/>
            <a:ext cx="906732" cy="480035"/>
          </a:xfrm>
          <a:prstGeom prst="rect">
            <a:avLst/>
          </a:prstGeom>
        </p:spPr>
      </p:pic>
      <p:pic>
        <p:nvPicPr>
          <p:cNvPr id="51" name="Picture 50">
            <a:extLst>
              <a:ext uri="{FF2B5EF4-FFF2-40B4-BE49-F238E27FC236}">
                <a16:creationId xmlns:a16="http://schemas.microsoft.com/office/drawing/2014/main" id="{EACACAEF-DB61-DC3A-EA21-027C401EB30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88928" y="3937693"/>
            <a:ext cx="387052" cy="514085"/>
          </a:xfrm>
          <a:prstGeom prst="rect">
            <a:avLst/>
          </a:prstGeom>
        </p:spPr>
      </p:pic>
      <p:pic>
        <p:nvPicPr>
          <p:cNvPr id="52" name="Picture 2" descr="https://talkplaystl.files.wordpress.com/2012/11/enterprise-holdings1.jpg">
            <a:extLst>
              <a:ext uri="{FF2B5EF4-FFF2-40B4-BE49-F238E27FC236}">
                <a16:creationId xmlns:a16="http://schemas.microsoft.com/office/drawing/2014/main" id="{1FD4874F-A19B-0D29-41F4-C4F44BF5734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94653" y="5559844"/>
            <a:ext cx="985424" cy="30452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B4D545E1-DA9E-D858-FCCC-D0962B10A72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85378" y="3321463"/>
            <a:ext cx="980339" cy="295543"/>
          </a:xfrm>
          <a:prstGeom prst="rect">
            <a:avLst/>
          </a:prstGeom>
        </p:spPr>
      </p:pic>
      <p:pic>
        <p:nvPicPr>
          <p:cNvPr id="55" name="Picture 54">
            <a:extLst>
              <a:ext uri="{FF2B5EF4-FFF2-40B4-BE49-F238E27FC236}">
                <a16:creationId xmlns:a16="http://schemas.microsoft.com/office/drawing/2014/main" id="{5D9E1F80-485C-25D3-4C90-27E2E023ED2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4297" y="1745446"/>
            <a:ext cx="875440" cy="363645"/>
          </a:xfrm>
          <a:prstGeom prst="rect">
            <a:avLst/>
          </a:prstGeom>
        </p:spPr>
      </p:pic>
      <p:pic>
        <p:nvPicPr>
          <p:cNvPr id="57" name="Picture 56">
            <a:extLst>
              <a:ext uri="{FF2B5EF4-FFF2-40B4-BE49-F238E27FC236}">
                <a16:creationId xmlns:a16="http://schemas.microsoft.com/office/drawing/2014/main" id="{C1167414-8D74-3C51-AC91-7EE74A7CEA5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0224" y="1831683"/>
            <a:ext cx="937109" cy="191170"/>
          </a:xfrm>
          <a:prstGeom prst="rect">
            <a:avLst/>
          </a:prstGeom>
        </p:spPr>
      </p:pic>
      <p:pic>
        <p:nvPicPr>
          <p:cNvPr id="58" name="Picture 57">
            <a:extLst>
              <a:ext uri="{FF2B5EF4-FFF2-40B4-BE49-F238E27FC236}">
                <a16:creationId xmlns:a16="http://schemas.microsoft.com/office/drawing/2014/main" id="{AA906581-21C6-3BAC-533A-028424CA278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932707" y="2451024"/>
            <a:ext cx="885680" cy="366947"/>
          </a:xfrm>
          <a:prstGeom prst="rect">
            <a:avLst/>
          </a:prstGeom>
        </p:spPr>
      </p:pic>
      <p:pic>
        <p:nvPicPr>
          <p:cNvPr id="119" name="Picture 118">
            <a:extLst>
              <a:ext uri="{FF2B5EF4-FFF2-40B4-BE49-F238E27FC236}">
                <a16:creationId xmlns:a16="http://schemas.microsoft.com/office/drawing/2014/main" id="{F754FB27-9578-F5DF-47AA-BDC622B5D18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488" y="3258187"/>
            <a:ext cx="826295" cy="379256"/>
          </a:xfrm>
          <a:prstGeom prst="rect">
            <a:avLst/>
          </a:prstGeom>
        </p:spPr>
      </p:pic>
      <p:pic>
        <p:nvPicPr>
          <p:cNvPr id="127" name="Picture 126">
            <a:extLst>
              <a:ext uri="{FF2B5EF4-FFF2-40B4-BE49-F238E27FC236}">
                <a16:creationId xmlns:a16="http://schemas.microsoft.com/office/drawing/2014/main" id="{0E98F850-483A-BD79-391C-5CD531A2961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596394" y="3365233"/>
            <a:ext cx="826296" cy="194949"/>
          </a:xfrm>
          <a:prstGeom prst="rect">
            <a:avLst/>
          </a:prstGeom>
        </p:spPr>
      </p:pic>
      <p:pic>
        <p:nvPicPr>
          <p:cNvPr id="42" name="Picture 4" descr="http://busterbiofuels.com/wp-content/uploads/2012/05/paychex-logo-web.jpg">
            <a:extLst>
              <a:ext uri="{FF2B5EF4-FFF2-40B4-BE49-F238E27FC236}">
                <a16:creationId xmlns:a16="http://schemas.microsoft.com/office/drawing/2014/main" id="{DA85A1C7-BB85-0497-DF6D-BEE39EB57D48}"/>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17143" t="42855" r="14285" b="42860"/>
          <a:stretch/>
        </p:blipFill>
        <p:spPr bwMode="auto">
          <a:xfrm>
            <a:off x="5180196" y="4116778"/>
            <a:ext cx="743428" cy="154880"/>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17">
            <a:extLst>
              <a:ext uri="{FF2B5EF4-FFF2-40B4-BE49-F238E27FC236}">
                <a16:creationId xmlns:a16="http://schemas.microsoft.com/office/drawing/2014/main" id="{70B249B7-39BF-88B8-5EBE-6A7C328CEA2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159712" y="5402734"/>
            <a:ext cx="790772" cy="510705"/>
          </a:xfrm>
          <a:prstGeom prst="rect">
            <a:avLst/>
          </a:prstGeom>
        </p:spPr>
      </p:pic>
      <p:pic>
        <p:nvPicPr>
          <p:cNvPr id="130" name="Picture 129">
            <a:extLst>
              <a:ext uri="{FF2B5EF4-FFF2-40B4-BE49-F238E27FC236}">
                <a16:creationId xmlns:a16="http://schemas.microsoft.com/office/drawing/2014/main" id="{F0AE06DF-FEE8-C23C-465B-E4BC864F6C5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882414" y="4880239"/>
            <a:ext cx="986266" cy="148452"/>
          </a:xfrm>
          <a:prstGeom prst="rect">
            <a:avLst/>
          </a:prstGeom>
        </p:spPr>
      </p:pic>
      <p:pic>
        <p:nvPicPr>
          <p:cNvPr id="131" name="Picture 130">
            <a:extLst>
              <a:ext uri="{FF2B5EF4-FFF2-40B4-BE49-F238E27FC236}">
                <a16:creationId xmlns:a16="http://schemas.microsoft.com/office/drawing/2014/main" id="{3944C97F-0DF0-72B4-8A65-BBDFC7724F6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578275" y="1741692"/>
            <a:ext cx="773236" cy="371153"/>
          </a:xfrm>
          <a:prstGeom prst="rect">
            <a:avLst/>
          </a:prstGeom>
        </p:spPr>
      </p:pic>
      <p:pic>
        <p:nvPicPr>
          <p:cNvPr id="133" name="Picture 132">
            <a:extLst>
              <a:ext uri="{FF2B5EF4-FFF2-40B4-BE49-F238E27FC236}">
                <a16:creationId xmlns:a16="http://schemas.microsoft.com/office/drawing/2014/main" id="{8DA1E184-52A3-6047-4281-7908FD6A896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008204" y="1765538"/>
            <a:ext cx="734688" cy="323462"/>
          </a:xfrm>
          <a:prstGeom prst="rect">
            <a:avLst/>
          </a:prstGeom>
        </p:spPr>
      </p:pic>
      <p:pic>
        <p:nvPicPr>
          <p:cNvPr id="136" name="Picture 135">
            <a:extLst>
              <a:ext uri="{FF2B5EF4-FFF2-40B4-BE49-F238E27FC236}">
                <a16:creationId xmlns:a16="http://schemas.microsoft.com/office/drawing/2014/main" id="{59C6D6DB-EF61-325E-0F78-985B057BB898}"/>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524388" y="1775395"/>
            <a:ext cx="584130" cy="303748"/>
          </a:xfrm>
          <a:prstGeom prst="rect">
            <a:avLst/>
          </a:prstGeom>
        </p:spPr>
      </p:pic>
      <p:pic>
        <p:nvPicPr>
          <p:cNvPr id="137" name="Picture 136">
            <a:extLst>
              <a:ext uri="{FF2B5EF4-FFF2-40B4-BE49-F238E27FC236}">
                <a16:creationId xmlns:a16="http://schemas.microsoft.com/office/drawing/2014/main" id="{AD6BD7B5-5976-ABBC-C76D-55FF485F66D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290397" y="4099948"/>
            <a:ext cx="874278" cy="241577"/>
          </a:xfrm>
          <a:prstGeom prst="rect">
            <a:avLst/>
          </a:prstGeom>
        </p:spPr>
      </p:pic>
      <p:pic>
        <p:nvPicPr>
          <p:cNvPr id="138" name="Picture 137">
            <a:extLst>
              <a:ext uri="{FF2B5EF4-FFF2-40B4-BE49-F238E27FC236}">
                <a16:creationId xmlns:a16="http://schemas.microsoft.com/office/drawing/2014/main" id="{A8F5CB92-288A-D4AB-CDE1-200D9AEEC7A4}"/>
              </a:ext>
            </a:extLst>
          </p:cNvPr>
          <p:cNvPicPr>
            <a:picLocks noChangeAspect="1"/>
          </p:cNvPicPr>
          <p:nvPr/>
        </p:nvPicPr>
        <p:blipFill rotWithShape="1">
          <a:blip r:embed="rId27">
            <a:extLst>
              <a:ext uri="{28A0092B-C50C-407E-A947-70E740481C1C}">
                <a14:useLocalDpi xmlns:a14="http://schemas.microsoft.com/office/drawing/2010/main" val="0"/>
              </a:ext>
            </a:extLst>
          </a:blip>
          <a:srcRect b="31328"/>
          <a:stretch/>
        </p:blipFill>
        <p:spPr>
          <a:xfrm>
            <a:off x="1841767" y="1839662"/>
            <a:ext cx="891198" cy="229004"/>
          </a:xfrm>
          <a:prstGeom prst="rect">
            <a:avLst/>
          </a:prstGeom>
        </p:spPr>
      </p:pic>
      <p:pic>
        <p:nvPicPr>
          <p:cNvPr id="139" name="Picture 138" descr="Logo&#10;&#10;Description automatically generated">
            <a:extLst>
              <a:ext uri="{FF2B5EF4-FFF2-40B4-BE49-F238E27FC236}">
                <a16:creationId xmlns:a16="http://schemas.microsoft.com/office/drawing/2014/main" id="{C5AD3F06-A9F6-68A9-4881-B4239BD3C43B}"/>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307600" y="1675130"/>
            <a:ext cx="664982" cy="504278"/>
          </a:xfrm>
          <a:prstGeom prst="rect">
            <a:avLst/>
          </a:prstGeom>
        </p:spPr>
      </p:pic>
      <p:pic>
        <p:nvPicPr>
          <p:cNvPr id="140" name="Picture 2" descr="Atmos Energy">
            <a:extLst>
              <a:ext uri="{FF2B5EF4-FFF2-40B4-BE49-F238E27FC236}">
                <a16:creationId xmlns:a16="http://schemas.microsoft.com/office/drawing/2014/main" id="{73DCC217-13C7-1F76-D4A2-AF45AA0EB975}"/>
              </a:ext>
            </a:extLst>
          </p:cNvPr>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t="29861" b="29991"/>
          <a:stretch/>
        </p:blipFill>
        <p:spPr bwMode="auto">
          <a:xfrm>
            <a:off x="4067306" y="3283296"/>
            <a:ext cx="769420" cy="308908"/>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2" descr="Home | Sierra Nevada Brewing Co.">
            <a:extLst>
              <a:ext uri="{FF2B5EF4-FFF2-40B4-BE49-F238E27FC236}">
                <a16:creationId xmlns:a16="http://schemas.microsoft.com/office/drawing/2014/main" id="{25953AEA-EF15-DFA4-CC7A-0B0F0697B67F}"/>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886391" y="4831482"/>
            <a:ext cx="650038" cy="2708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621B841-54C4-7DD6-4957-91C8279E97BD}"/>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996292" y="2638723"/>
            <a:ext cx="936730" cy="10489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BCB6DCEE-5657-6E47-8FAE-F56F2C058D2B}"/>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t="29806" b="30095"/>
          <a:stretch/>
        </p:blipFill>
        <p:spPr bwMode="auto">
          <a:xfrm>
            <a:off x="718523" y="5530847"/>
            <a:ext cx="948810" cy="25318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5F80C30C-402F-2A8C-DF3A-B204C6BD4A87}"/>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7255307" y="1894083"/>
            <a:ext cx="963212" cy="6903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erman Miller logo in transparent PNG format">
            <a:extLst>
              <a:ext uri="{FF2B5EF4-FFF2-40B4-BE49-F238E27FC236}">
                <a16:creationId xmlns:a16="http://schemas.microsoft.com/office/drawing/2014/main" id="{61BBE878-83B3-30F5-6685-75DCF5E18387}"/>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8308435" y="5614596"/>
            <a:ext cx="1016020" cy="20174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3D485D05-7D05-8D8D-D4CC-A31D79927864}"/>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7383917" y="2544114"/>
            <a:ext cx="682435" cy="272974"/>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Waste Management logo in transparent PNG and vectorized SVG formats">
            <a:extLst>
              <a:ext uri="{FF2B5EF4-FFF2-40B4-BE49-F238E27FC236}">
                <a16:creationId xmlns:a16="http://schemas.microsoft.com/office/drawing/2014/main" id="{2BF267AF-9EA0-DF53-76A5-B4C5CE82D60C}"/>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345174" y="2602890"/>
            <a:ext cx="655095" cy="1837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BB Logo PNG Transparent &amp; SVG Vector - Freebie Supply">
            <a:extLst>
              <a:ext uri="{FF2B5EF4-FFF2-40B4-BE49-F238E27FC236}">
                <a16:creationId xmlns:a16="http://schemas.microsoft.com/office/drawing/2014/main" id="{1AD3FC67-1A4D-EDB5-3E32-DFD2F1E1C25E}"/>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992449" y="2534272"/>
            <a:ext cx="589830" cy="3131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aiichi Sankyo">
            <a:extLst>
              <a:ext uri="{FF2B5EF4-FFF2-40B4-BE49-F238E27FC236}">
                <a16:creationId xmlns:a16="http://schemas.microsoft.com/office/drawing/2014/main" id="{4088E30A-E6D1-1988-A404-71426B89FC87}"/>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0466067" y="4817996"/>
            <a:ext cx="1043819" cy="3009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owering Healthcare with Connected Intelligence - IQVIA">
            <a:extLst>
              <a:ext uri="{FF2B5EF4-FFF2-40B4-BE49-F238E27FC236}">
                <a16:creationId xmlns:a16="http://schemas.microsoft.com/office/drawing/2014/main" id="{7F57C1A7-ADB7-A558-82E8-A9B9C55F714A}"/>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174884" y="6850731"/>
            <a:ext cx="269801" cy="472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Truck Driving Jobs | Drivers Wanted | Drive J.B. Hunt">
            <a:extLst>
              <a:ext uri="{FF2B5EF4-FFF2-40B4-BE49-F238E27FC236}">
                <a16:creationId xmlns:a16="http://schemas.microsoft.com/office/drawing/2014/main" id="{F563D053-3E18-D9C8-A5B0-0BB201103375}"/>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6095998" y="5510133"/>
            <a:ext cx="1061628" cy="36684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arks and Logotypes - USC Brand and Identity Guidelines">
            <a:extLst>
              <a:ext uri="{FF2B5EF4-FFF2-40B4-BE49-F238E27FC236}">
                <a16:creationId xmlns:a16="http://schemas.microsoft.com/office/drawing/2014/main" id="{D10F6E7D-C33D-19AF-B7D1-EC19FD012D99}"/>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827691" y="4055050"/>
            <a:ext cx="931815" cy="19928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World Wide Technologies | CyberArk">
            <a:extLst>
              <a:ext uri="{FF2B5EF4-FFF2-40B4-BE49-F238E27FC236}">
                <a16:creationId xmlns:a16="http://schemas.microsoft.com/office/drawing/2014/main" id="{F8E05567-B7FF-1363-5144-9EFE738DBEA0}"/>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793173" y="4870153"/>
            <a:ext cx="912272" cy="1902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Oneok logo in transparent PNG and vectorized SVG formats">
            <a:extLst>
              <a:ext uri="{FF2B5EF4-FFF2-40B4-BE49-F238E27FC236}">
                <a16:creationId xmlns:a16="http://schemas.microsoft.com/office/drawing/2014/main" id="{7A5EFD89-F037-9BEF-1106-4373F077663C}"/>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6182605" y="4814172"/>
            <a:ext cx="870632" cy="26561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a:extLst>
              <a:ext uri="{FF2B5EF4-FFF2-40B4-BE49-F238E27FC236}">
                <a16:creationId xmlns:a16="http://schemas.microsoft.com/office/drawing/2014/main" id="{EC09D82D-07B5-A961-3192-056F6D210607}"/>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6249090" y="3342828"/>
            <a:ext cx="755446" cy="22309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Logo | University of Arizona Brand Resources">
            <a:extLst>
              <a:ext uri="{FF2B5EF4-FFF2-40B4-BE49-F238E27FC236}">
                <a16:creationId xmlns:a16="http://schemas.microsoft.com/office/drawing/2014/main" id="{D1E7ED8F-F814-F926-9511-4F4D1CDCA156}"/>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4153666" y="3901803"/>
            <a:ext cx="598304" cy="56051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stantec-logo-color – Coastal GeoTools">
            <a:extLst>
              <a:ext uri="{FF2B5EF4-FFF2-40B4-BE49-F238E27FC236}">
                <a16:creationId xmlns:a16="http://schemas.microsoft.com/office/drawing/2014/main" id="{37256389-D04D-7F3D-67B6-998AA67DADD7}"/>
              </a:ext>
            </a:extLst>
          </p:cNvPr>
          <p:cNvPicPr>
            <a:picLocks noChangeAspect="1" noChangeArrowheads="1"/>
          </p:cNvPicPr>
          <p:nvPr/>
        </p:nvPicPr>
        <p:blipFill rotWithShape="1">
          <a:blip r:embed="rId46">
            <a:extLst>
              <a:ext uri="{28A0092B-C50C-407E-A947-70E740481C1C}">
                <a14:useLocalDpi xmlns:a14="http://schemas.microsoft.com/office/drawing/2010/main" val="0"/>
              </a:ext>
            </a:extLst>
          </a:blip>
          <a:srcRect l="3857" t="12595" r="4785" b="13208"/>
          <a:stretch/>
        </p:blipFill>
        <p:spPr bwMode="auto">
          <a:xfrm>
            <a:off x="9454088" y="2562728"/>
            <a:ext cx="896982" cy="25516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6" descr="Ameritas Life Insurance: Plans &amp; Average Costs">
            <a:extLst>
              <a:ext uri="{FF2B5EF4-FFF2-40B4-BE49-F238E27FC236}">
                <a16:creationId xmlns:a16="http://schemas.microsoft.com/office/drawing/2014/main" id="{E6DC2A77-2820-BCDC-A19C-F64A1E884D43}"/>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0546385" y="2534272"/>
            <a:ext cx="970327" cy="24797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8" descr="Central Minnesota Health Services | CentraCare">
            <a:extLst>
              <a:ext uri="{FF2B5EF4-FFF2-40B4-BE49-F238E27FC236}">
                <a16:creationId xmlns:a16="http://schemas.microsoft.com/office/drawing/2014/main" id="{5435ACC5-FE0D-80DA-9066-FFF719735D45}"/>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8344290" y="3374163"/>
            <a:ext cx="936018" cy="17708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0" descr="City National Bank Logo / Banks and Finance / Logonoid.com">
            <a:extLst>
              <a:ext uri="{FF2B5EF4-FFF2-40B4-BE49-F238E27FC236}">
                <a16:creationId xmlns:a16="http://schemas.microsoft.com/office/drawing/2014/main" id="{6F6B10BE-4EFF-C1DD-FA29-C885B9E6E7CB}"/>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9478846" y="5629280"/>
            <a:ext cx="872224" cy="235092"/>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Farmers Insurance Logo PNG Transparent &amp; SVG Vector - Freebie Supply">
            <a:extLst>
              <a:ext uri="{FF2B5EF4-FFF2-40B4-BE49-F238E27FC236}">
                <a16:creationId xmlns:a16="http://schemas.microsoft.com/office/drawing/2014/main" id="{D2D30A0E-0A74-2E03-74E6-8684B51A330E}"/>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5165843" y="3206207"/>
            <a:ext cx="772133" cy="410799"/>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CA2BB12A-8A40-E271-AE8C-8FEE73C6B673}"/>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8403307" y="4865889"/>
            <a:ext cx="813670" cy="198332"/>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Miami Children's Hospital Becomes Nicklaus Children's Hospital, Unveils New  Logo | Nicklaus Children's Hospital">
            <a:extLst>
              <a:ext uri="{FF2B5EF4-FFF2-40B4-BE49-F238E27FC236}">
                <a16:creationId xmlns:a16="http://schemas.microsoft.com/office/drawing/2014/main" id="{8CFAB050-1398-5971-AB73-78E13A244FFB}"/>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5051104" y="4739034"/>
            <a:ext cx="966966" cy="446292"/>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Carle Health | Your care starts here.">
            <a:extLst>
              <a:ext uri="{FF2B5EF4-FFF2-40B4-BE49-F238E27FC236}">
                <a16:creationId xmlns:a16="http://schemas.microsoft.com/office/drawing/2014/main" id="{75DD68DA-EA98-2A73-82DE-694A298FB7E7}"/>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10628842" y="5609098"/>
            <a:ext cx="761456" cy="205593"/>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Northwest Bank | Consumer Banking, Home Lending, and Business Banking">
            <a:extLst>
              <a:ext uri="{FF2B5EF4-FFF2-40B4-BE49-F238E27FC236}">
                <a16:creationId xmlns:a16="http://schemas.microsoft.com/office/drawing/2014/main" id="{71DF222B-73A9-0CD5-56AB-7B395297ACC5}"/>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7272991" y="4868614"/>
            <a:ext cx="928110" cy="181587"/>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NexTier Releases 2021 Corporate Responsibility Report - Dec 15, 2022">
            <a:extLst>
              <a:ext uri="{FF2B5EF4-FFF2-40B4-BE49-F238E27FC236}">
                <a16:creationId xmlns:a16="http://schemas.microsoft.com/office/drawing/2014/main" id="{9520DEC0-9F41-5061-F91A-76C20A390F31}"/>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7321293" y="3327913"/>
            <a:ext cx="879142" cy="233705"/>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LifeBridge Health News Releases">
            <a:extLst>
              <a:ext uri="{FF2B5EF4-FFF2-40B4-BE49-F238E27FC236}">
                <a16:creationId xmlns:a16="http://schemas.microsoft.com/office/drawing/2014/main" id="{691812D7-37E5-88C5-E026-2DD2522E3AA4}"/>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7243196" y="5617253"/>
            <a:ext cx="975323" cy="216739"/>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8B1C526C-8E63-A769-A3AC-533DDDE07760}"/>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5076588" y="2574580"/>
            <a:ext cx="979049" cy="253176"/>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Anne Arundel County Public Schools / Homepage">
            <a:extLst>
              <a:ext uri="{FF2B5EF4-FFF2-40B4-BE49-F238E27FC236}">
                <a16:creationId xmlns:a16="http://schemas.microsoft.com/office/drawing/2014/main" id="{78A98082-8B6B-E108-8D2E-6C9234353425}"/>
              </a:ext>
            </a:extLst>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9414989" y="4739034"/>
            <a:ext cx="1004133" cy="376550"/>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0CB69277-4D82-5CA2-6F4E-45CE9444BFAA}"/>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8486433" y="3860850"/>
            <a:ext cx="662510" cy="662510"/>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a:extLst>
              <a:ext uri="{FF2B5EF4-FFF2-40B4-BE49-F238E27FC236}">
                <a16:creationId xmlns:a16="http://schemas.microsoft.com/office/drawing/2014/main" id="{8CC47CB7-6C32-6E41-7478-337AEB36EDDD}"/>
              </a:ext>
            </a:extLst>
          </p:cNvPr>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844295" y="3297449"/>
            <a:ext cx="734230" cy="361092"/>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a:extLst>
              <a:ext uri="{FF2B5EF4-FFF2-40B4-BE49-F238E27FC236}">
                <a16:creationId xmlns:a16="http://schemas.microsoft.com/office/drawing/2014/main" id="{D9BDEED1-E60E-9C7D-D9F8-2877B468D0BF}"/>
              </a:ext>
            </a:extLst>
          </p:cNvPr>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711758" y="2605890"/>
            <a:ext cx="980339" cy="168836"/>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Corewell Health">
            <a:extLst>
              <a:ext uri="{FF2B5EF4-FFF2-40B4-BE49-F238E27FC236}">
                <a16:creationId xmlns:a16="http://schemas.microsoft.com/office/drawing/2014/main" id="{0876D14A-1561-3470-79DA-025370432C60}"/>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5043982" y="1808659"/>
            <a:ext cx="963209" cy="308908"/>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New York University Logo, PNG, Symbol, History, Meaning">
            <a:extLst>
              <a:ext uri="{FF2B5EF4-FFF2-40B4-BE49-F238E27FC236}">
                <a16:creationId xmlns:a16="http://schemas.microsoft.com/office/drawing/2014/main" id="{87D9E9E6-77F2-2957-C300-163234DECB56}"/>
              </a:ext>
            </a:extLst>
          </p:cNvPr>
          <p:cNvPicPr>
            <a:picLocks noChangeAspect="1" noChangeArrowheads="1"/>
          </p:cNvPicPr>
          <p:nvPr/>
        </p:nvPicPr>
        <p:blipFill rotWithShape="1">
          <a:blip r:embed="rId63">
            <a:extLst>
              <a:ext uri="{28A0092B-C50C-407E-A947-70E740481C1C}">
                <a14:useLocalDpi xmlns:a14="http://schemas.microsoft.com/office/drawing/2010/main" val="0"/>
              </a:ext>
            </a:extLst>
          </a:blip>
          <a:srcRect l="21457" r="23199"/>
          <a:stretch/>
        </p:blipFill>
        <p:spPr bwMode="auto">
          <a:xfrm>
            <a:off x="9612569" y="1669160"/>
            <a:ext cx="562315" cy="571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874410"/>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02E174-84DE-4927-8085-2CF68D6C78B8}"/>
              </a:ext>
            </a:extLst>
          </p:cNvPr>
          <p:cNvSpPr>
            <a:spLocks noGrp="1"/>
          </p:cNvSpPr>
          <p:nvPr>
            <p:ph idx="1"/>
          </p:nvPr>
        </p:nvSpPr>
        <p:spPr>
          <a:xfrm>
            <a:off x="6581954" y="3075709"/>
            <a:ext cx="5098211" cy="3550264"/>
          </a:xfrm>
        </p:spPr>
        <p:txBody>
          <a:bodyPr anchor="t"/>
          <a:lstStyle/>
          <a:p>
            <a:pPr>
              <a:lnSpc>
                <a:spcPct val="120000"/>
              </a:lnSpc>
            </a:pPr>
            <a:r>
              <a:rPr lang="en-US" sz="1600"/>
              <a:t>Ensure that job descriptions are accurate and up-to-date</a:t>
            </a:r>
          </a:p>
          <a:p>
            <a:pPr>
              <a:lnSpc>
                <a:spcPct val="120000"/>
              </a:lnSpc>
            </a:pPr>
            <a:r>
              <a:rPr lang="en-US" sz="1600"/>
              <a:t>Validate Essential Functions and Percent of Time with stakeholders</a:t>
            </a:r>
          </a:p>
          <a:p>
            <a:pPr>
              <a:lnSpc>
                <a:spcPct val="120000"/>
              </a:lnSpc>
            </a:pPr>
            <a:r>
              <a:rPr lang="en-US" sz="1600"/>
              <a:t>Guide stakeholders in determining Essential Functions/supply compliant content</a:t>
            </a:r>
          </a:p>
          <a:p>
            <a:pPr>
              <a:lnSpc>
                <a:spcPct val="120000"/>
              </a:lnSpc>
            </a:pPr>
            <a:r>
              <a:rPr lang="en-US" sz="1600"/>
              <a:t>Have employees signoff on job descriptions</a:t>
            </a:r>
          </a:p>
          <a:p>
            <a:pPr>
              <a:lnSpc>
                <a:spcPct val="120000"/>
              </a:lnSpc>
            </a:pPr>
            <a:r>
              <a:rPr lang="en-US" sz="1600"/>
              <a:t>Use online FLSA Determination</a:t>
            </a:r>
            <a:br>
              <a:rPr lang="en-US" sz="1600"/>
            </a:br>
            <a:r>
              <a:rPr lang="en-US" sz="1600"/>
              <a:t> assistance</a:t>
            </a:r>
          </a:p>
          <a:p>
            <a:endParaRPr lang="en-US"/>
          </a:p>
          <a:p>
            <a:endParaRPr lang="en-US"/>
          </a:p>
        </p:txBody>
      </p:sp>
      <p:sp>
        <p:nvSpPr>
          <p:cNvPr id="2" name="Title 1">
            <a:extLst>
              <a:ext uri="{FF2B5EF4-FFF2-40B4-BE49-F238E27FC236}">
                <a16:creationId xmlns:a16="http://schemas.microsoft.com/office/drawing/2014/main" id="{2672A9FE-0BD1-4399-8825-713C2F51CCB0}"/>
              </a:ext>
            </a:extLst>
          </p:cNvPr>
          <p:cNvSpPr>
            <a:spLocks noGrp="1"/>
          </p:cNvSpPr>
          <p:nvPr>
            <p:ph type="title"/>
          </p:nvPr>
        </p:nvSpPr>
        <p:spPr/>
        <p:txBody>
          <a:bodyPr/>
          <a:lstStyle/>
          <a:p>
            <a:r>
              <a:rPr lang="en-US" b="0"/>
              <a:t>What JDXpert Clients Are Doing: </a:t>
            </a:r>
            <a:r>
              <a:rPr lang="en-US"/>
              <a:t>Compliance (FLSA)</a:t>
            </a:r>
          </a:p>
        </p:txBody>
      </p:sp>
      <p:pic>
        <p:nvPicPr>
          <p:cNvPr id="9" name="Picture 8">
            <a:extLst>
              <a:ext uri="{FF2B5EF4-FFF2-40B4-BE49-F238E27FC236}">
                <a16:creationId xmlns:a16="http://schemas.microsoft.com/office/drawing/2014/main" id="{5C672BDF-8DFD-05CB-99BD-1105366EF7C3}"/>
              </a:ext>
            </a:extLst>
          </p:cNvPr>
          <p:cNvPicPr>
            <a:picLocks noChangeAspect="1"/>
          </p:cNvPicPr>
          <p:nvPr/>
        </p:nvPicPr>
        <p:blipFill rotWithShape="1">
          <a:blip r:embed="rId3">
            <a:extLst>
              <a:ext uri="{28A0092B-C50C-407E-A947-70E740481C1C}">
                <a14:useLocalDpi xmlns:a14="http://schemas.microsoft.com/office/drawing/2010/main" val="0"/>
              </a:ext>
            </a:extLst>
          </a:blip>
          <a:srcRect b="5893"/>
          <a:stretch/>
        </p:blipFill>
        <p:spPr>
          <a:xfrm>
            <a:off x="664595" y="1423600"/>
            <a:ext cx="5251294" cy="3304217"/>
          </a:xfrm>
          <a:prstGeom prst="rect">
            <a:avLst/>
          </a:prstGeom>
          <a:ln>
            <a:solidFill>
              <a:schemeClr val="accent1"/>
            </a:solidFill>
          </a:ln>
        </p:spPr>
      </p:pic>
      <p:grpSp>
        <p:nvGrpSpPr>
          <p:cNvPr id="10" name="Group 9">
            <a:extLst>
              <a:ext uri="{FF2B5EF4-FFF2-40B4-BE49-F238E27FC236}">
                <a16:creationId xmlns:a16="http://schemas.microsoft.com/office/drawing/2014/main" id="{ECD173BA-B070-AF20-06A1-D8BEE20D8312}"/>
              </a:ext>
            </a:extLst>
          </p:cNvPr>
          <p:cNvGrpSpPr/>
          <p:nvPr/>
        </p:nvGrpSpPr>
        <p:grpSpPr>
          <a:xfrm>
            <a:off x="664595" y="1432309"/>
            <a:ext cx="5251294" cy="3304217"/>
            <a:chOff x="657116" y="1423601"/>
            <a:chExt cx="5251294" cy="3313043"/>
          </a:xfrm>
        </p:grpSpPr>
        <p:pic>
          <p:nvPicPr>
            <p:cNvPr id="4" name="Picture 3">
              <a:extLst>
                <a:ext uri="{FF2B5EF4-FFF2-40B4-BE49-F238E27FC236}">
                  <a16:creationId xmlns:a16="http://schemas.microsoft.com/office/drawing/2014/main" id="{5EB8A1D6-AB15-4EDD-AEA0-5F1CF5410FA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7116" y="1423601"/>
              <a:ext cx="5251294" cy="2994686"/>
            </a:xfrm>
            <a:prstGeom prst="rect">
              <a:avLst/>
            </a:prstGeom>
            <a:ln>
              <a:noFill/>
            </a:ln>
          </p:spPr>
        </p:pic>
        <p:pic>
          <p:nvPicPr>
            <p:cNvPr id="6" name="Picture 5">
              <a:extLst>
                <a:ext uri="{FF2B5EF4-FFF2-40B4-BE49-F238E27FC236}">
                  <a16:creationId xmlns:a16="http://schemas.microsoft.com/office/drawing/2014/main" id="{8992E2FC-E764-8F56-C814-50360E50AA64}"/>
                </a:ext>
              </a:extLst>
            </p:cNvPr>
            <p:cNvPicPr>
              <a:picLocks noChangeAspect="1"/>
            </p:cNvPicPr>
            <p:nvPr/>
          </p:nvPicPr>
          <p:blipFill rotWithShape="1">
            <a:blip r:embed="rId4">
              <a:extLst>
                <a:ext uri="{28A0092B-C50C-407E-A947-70E740481C1C}">
                  <a14:useLocalDpi xmlns:a14="http://schemas.microsoft.com/office/drawing/2010/main" val="0"/>
                </a:ext>
              </a:extLst>
            </a:blip>
            <a:srcRect t="87334"/>
            <a:stretch/>
          </p:blipFill>
          <p:spPr>
            <a:xfrm>
              <a:off x="657116" y="4357324"/>
              <a:ext cx="5251294" cy="379320"/>
            </a:xfrm>
            <a:prstGeom prst="rect">
              <a:avLst/>
            </a:prstGeom>
            <a:ln>
              <a:noFill/>
            </a:ln>
          </p:spPr>
        </p:pic>
      </p:grpSp>
      <p:pic>
        <p:nvPicPr>
          <p:cNvPr id="8" name="Picture 7">
            <a:extLst>
              <a:ext uri="{FF2B5EF4-FFF2-40B4-BE49-F238E27FC236}">
                <a16:creationId xmlns:a16="http://schemas.microsoft.com/office/drawing/2014/main" id="{46C524B2-CA7A-4016-8B41-4863BFFEC10C}"/>
              </a:ext>
            </a:extLst>
          </p:cNvPr>
          <p:cNvPicPr>
            <a:picLocks noChangeAspect="1"/>
          </p:cNvPicPr>
          <p:nvPr/>
        </p:nvPicPr>
        <p:blipFill rotWithShape="1">
          <a:blip r:embed="rId5"/>
          <a:srcRect b="18058"/>
          <a:stretch/>
        </p:blipFill>
        <p:spPr>
          <a:xfrm>
            <a:off x="664595" y="1414891"/>
            <a:ext cx="5251294" cy="3304217"/>
          </a:xfrm>
          <a:prstGeom prst="rect">
            <a:avLst/>
          </a:prstGeom>
          <a:ln w="12700">
            <a:solidFill>
              <a:schemeClr val="tx1"/>
            </a:solidFill>
          </a:ln>
        </p:spPr>
      </p:pic>
      <p:pic>
        <p:nvPicPr>
          <p:cNvPr id="7" name="Picture 6">
            <a:extLst>
              <a:ext uri="{FF2B5EF4-FFF2-40B4-BE49-F238E27FC236}">
                <a16:creationId xmlns:a16="http://schemas.microsoft.com/office/drawing/2014/main" id="{33747494-32E3-4AB7-B8AD-637B95359DFC}"/>
              </a:ext>
            </a:extLst>
          </p:cNvPr>
          <p:cNvPicPr>
            <a:picLocks noChangeAspect="1"/>
          </p:cNvPicPr>
          <p:nvPr/>
        </p:nvPicPr>
        <p:blipFill rotWithShape="1">
          <a:blip r:embed="rId6">
            <a:extLst>
              <a:ext uri="{28A0092B-C50C-407E-A947-70E740481C1C}">
                <a14:useLocalDpi xmlns:a14="http://schemas.microsoft.com/office/drawing/2010/main" val="0"/>
              </a:ext>
            </a:extLst>
          </a:blip>
          <a:srcRect l="1590"/>
          <a:stretch/>
        </p:blipFill>
        <p:spPr>
          <a:xfrm>
            <a:off x="664594" y="1423601"/>
            <a:ext cx="5251295" cy="3295508"/>
          </a:xfrm>
          <a:prstGeom prst="rect">
            <a:avLst/>
          </a:prstGeom>
          <a:ln>
            <a:solidFill>
              <a:schemeClr val="bg1">
                <a:lumMod val="75000"/>
              </a:schemeClr>
            </a:solidFill>
          </a:ln>
        </p:spPr>
      </p:pic>
    </p:spTree>
    <p:extLst>
      <p:ext uri="{BB962C8B-B14F-4D97-AF65-F5344CB8AC3E}">
        <p14:creationId xmlns:p14="http://schemas.microsoft.com/office/powerpoint/2010/main" val="27969722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02E174-84DE-4927-8085-2CF68D6C78B8}"/>
              </a:ext>
            </a:extLst>
          </p:cNvPr>
          <p:cNvSpPr>
            <a:spLocks noGrp="1"/>
          </p:cNvSpPr>
          <p:nvPr>
            <p:ph idx="1"/>
          </p:nvPr>
        </p:nvSpPr>
        <p:spPr>
          <a:xfrm>
            <a:off x="6581954" y="3121890"/>
            <a:ext cx="5098211" cy="3598737"/>
          </a:xfrm>
        </p:spPr>
        <p:txBody>
          <a:bodyPr anchor="t">
            <a:noAutofit/>
          </a:bodyPr>
          <a:lstStyle/>
          <a:p>
            <a:pPr>
              <a:lnSpc>
                <a:spcPct val="120000"/>
              </a:lnSpc>
            </a:pPr>
            <a:r>
              <a:rPr lang="en-US" sz="2400"/>
              <a:t>Validate essential functions and percent of time with stakeholders</a:t>
            </a:r>
          </a:p>
          <a:p>
            <a:pPr>
              <a:lnSpc>
                <a:spcPct val="120000"/>
              </a:lnSpc>
            </a:pPr>
            <a:r>
              <a:rPr lang="en-US" sz="2400"/>
              <a:t>Capture physical demands and working conditions</a:t>
            </a:r>
          </a:p>
          <a:p>
            <a:pPr>
              <a:lnSpc>
                <a:spcPct val="120000"/>
              </a:lnSpc>
            </a:pPr>
            <a:r>
              <a:rPr lang="en-US" sz="2400"/>
              <a:t>Capture job description history</a:t>
            </a:r>
          </a:p>
          <a:p>
            <a:pPr>
              <a:lnSpc>
                <a:spcPct val="120000"/>
              </a:lnSpc>
            </a:pPr>
            <a:endParaRPr lang="en-US" sz="2200"/>
          </a:p>
        </p:txBody>
      </p:sp>
      <p:sp>
        <p:nvSpPr>
          <p:cNvPr id="2" name="Title 1">
            <a:extLst>
              <a:ext uri="{FF2B5EF4-FFF2-40B4-BE49-F238E27FC236}">
                <a16:creationId xmlns:a16="http://schemas.microsoft.com/office/drawing/2014/main" id="{2672A9FE-0BD1-4399-8825-713C2F51CCB0}"/>
              </a:ext>
            </a:extLst>
          </p:cNvPr>
          <p:cNvSpPr>
            <a:spLocks noGrp="1"/>
          </p:cNvSpPr>
          <p:nvPr>
            <p:ph type="title"/>
          </p:nvPr>
        </p:nvSpPr>
        <p:spPr/>
        <p:txBody>
          <a:bodyPr/>
          <a:lstStyle/>
          <a:p>
            <a:r>
              <a:rPr lang="en-US" b="0"/>
              <a:t>What JDXpert Clients Are Doing: </a:t>
            </a:r>
            <a:r>
              <a:rPr lang="en-US"/>
              <a:t>Compliance (ADA)</a:t>
            </a:r>
          </a:p>
        </p:txBody>
      </p:sp>
      <p:pic>
        <p:nvPicPr>
          <p:cNvPr id="8" name="Picture 7">
            <a:extLst>
              <a:ext uri="{FF2B5EF4-FFF2-40B4-BE49-F238E27FC236}">
                <a16:creationId xmlns:a16="http://schemas.microsoft.com/office/drawing/2014/main" id="{6B937AA6-8A5A-3910-6C89-1C6CEAC1858C}"/>
              </a:ext>
            </a:extLst>
          </p:cNvPr>
          <p:cNvPicPr>
            <a:picLocks noChangeAspect="1"/>
          </p:cNvPicPr>
          <p:nvPr/>
        </p:nvPicPr>
        <p:blipFill rotWithShape="1">
          <a:blip r:embed="rId3">
            <a:extLst>
              <a:ext uri="{28A0092B-C50C-407E-A947-70E740481C1C}">
                <a14:useLocalDpi xmlns:a14="http://schemas.microsoft.com/office/drawing/2010/main" val="0"/>
              </a:ext>
            </a:extLst>
          </a:blip>
          <a:srcRect b="5521"/>
          <a:stretch/>
        </p:blipFill>
        <p:spPr>
          <a:xfrm>
            <a:off x="659878" y="1417769"/>
            <a:ext cx="5247098" cy="3314653"/>
          </a:xfrm>
          <a:prstGeom prst="rect">
            <a:avLst/>
          </a:prstGeom>
          <a:ln>
            <a:solidFill>
              <a:schemeClr val="accent1"/>
            </a:solidFill>
          </a:ln>
        </p:spPr>
      </p:pic>
      <p:pic>
        <p:nvPicPr>
          <p:cNvPr id="4" name="Picture 3">
            <a:extLst>
              <a:ext uri="{FF2B5EF4-FFF2-40B4-BE49-F238E27FC236}">
                <a16:creationId xmlns:a16="http://schemas.microsoft.com/office/drawing/2014/main" id="{EE3731C5-E919-4636-95B8-876498BD9F7C}"/>
              </a:ext>
            </a:extLst>
          </p:cNvPr>
          <p:cNvPicPr>
            <a:picLocks noChangeAspect="1"/>
          </p:cNvPicPr>
          <p:nvPr/>
        </p:nvPicPr>
        <p:blipFill rotWithShape="1">
          <a:blip r:embed="rId4">
            <a:extLst>
              <a:ext uri="{28A0092B-C50C-407E-A947-70E740481C1C}">
                <a14:useLocalDpi xmlns:a14="http://schemas.microsoft.com/office/drawing/2010/main" val="0"/>
              </a:ext>
            </a:extLst>
          </a:blip>
          <a:srcRect b="7735"/>
          <a:stretch/>
        </p:blipFill>
        <p:spPr>
          <a:xfrm>
            <a:off x="649363" y="1417769"/>
            <a:ext cx="5247098" cy="3314652"/>
          </a:xfrm>
          <a:prstGeom prst="rect">
            <a:avLst/>
          </a:prstGeom>
          <a:ln>
            <a:solidFill>
              <a:schemeClr val="bg1">
                <a:lumMod val="75000"/>
              </a:schemeClr>
            </a:solidFill>
          </a:ln>
        </p:spPr>
      </p:pic>
      <p:pic>
        <p:nvPicPr>
          <p:cNvPr id="6" name="Picture 5">
            <a:extLst>
              <a:ext uri="{FF2B5EF4-FFF2-40B4-BE49-F238E27FC236}">
                <a16:creationId xmlns:a16="http://schemas.microsoft.com/office/drawing/2014/main" id="{EE72638C-965A-44C6-8400-23DC3E6F24F9}"/>
              </a:ext>
            </a:extLst>
          </p:cNvPr>
          <p:cNvPicPr>
            <a:picLocks/>
          </p:cNvPicPr>
          <p:nvPr/>
        </p:nvPicPr>
        <p:blipFill>
          <a:blip r:embed="rId5">
            <a:extLst>
              <a:ext uri="{28A0092B-C50C-407E-A947-70E740481C1C}">
                <a14:useLocalDpi xmlns:a14="http://schemas.microsoft.com/office/drawing/2010/main" val="0"/>
              </a:ext>
            </a:extLst>
          </a:blip>
          <a:srcRect/>
          <a:stretch/>
        </p:blipFill>
        <p:spPr>
          <a:xfrm>
            <a:off x="649363" y="1392599"/>
            <a:ext cx="5303520" cy="3364992"/>
          </a:xfrm>
          <a:prstGeom prst="rect">
            <a:avLst/>
          </a:prstGeom>
        </p:spPr>
      </p:pic>
    </p:spTree>
    <p:extLst>
      <p:ext uri="{BB962C8B-B14F-4D97-AF65-F5344CB8AC3E}">
        <p14:creationId xmlns:p14="http://schemas.microsoft.com/office/powerpoint/2010/main" val="29777390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BDB8D0-ADC3-4201-8F13-4957A8E80E8C}"/>
              </a:ext>
            </a:extLst>
          </p:cNvPr>
          <p:cNvPicPr>
            <a:picLocks noChangeAspect="1"/>
          </p:cNvPicPr>
          <p:nvPr/>
        </p:nvPicPr>
        <p:blipFill rotWithShape="1">
          <a:blip r:embed="rId3">
            <a:extLst>
              <a:ext uri="{28A0092B-C50C-407E-A947-70E740481C1C}">
                <a14:useLocalDpi xmlns:a14="http://schemas.microsoft.com/office/drawing/2010/main" val="0"/>
              </a:ext>
            </a:extLst>
          </a:blip>
          <a:srcRect r="8213"/>
          <a:stretch/>
        </p:blipFill>
        <p:spPr>
          <a:xfrm>
            <a:off x="664956" y="1428046"/>
            <a:ext cx="5271306" cy="3325848"/>
          </a:xfrm>
          <a:prstGeom prst="rect">
            <a:avLst/>
          </a:prstGeom>
          <a:ln>
            <a:solidFill>
              <a:schemeClr val="bg1">
                <a:lumMod val="75000"/>
              </a:schemeClr>
            </a:solidFill>
          </a:ln>
        </p:spPr>
      </p:pic>
      <p:sp>
        <p:nvSpPr>
          <p:cNvPr id="3" name="Content Placeholder 2">
            <a:extLst>
              <a:ext uri="{FF2B5EF4-FFF2-40B4-BE49-F238E27FC236}">
                <a16:creationId xmlns:a16="http://schemas.microsoft.com/office/drawing/2014/main" id="{DE5625CB-B3E6-4318-A62A-A1DA34FDE94F}"/>
              </a:ext>
            </a:extLst>
          </p:cNvPr>
          <p:cNvSpPr>
            <a:spLocks noGrp="1"/>
          </p:cNvSpPr>
          <p:nvPr>
            <p:ph idx="1"/>
          </p:nvPr>
        </p:nvSpPr>
        <p:spPr>
          <a:xfrm>
            <a:off x="6435304" y="3084835"/>
            <a:ext cx="5244861" cy="3446594"/>
          </a:xfrm>
        </p:spPr>
        <p:txBody>
          <a:bodyPr anchor="t">
            <a:noAutofit/>
          </a:bodyPr>
          <a:lstStyle/>
          <a:p>
            <a:pPr marL="0" indent="0">
              <a:lnSpc>
                <a:spcPct val="130000"/>
              </a:lnSpc>
              <a:buNone/>
            </a:pPr>
            <a:r>
              <a:rPr lang="en-US" sz="1400" b="1">
                <a:latin typeface="+mj-lt"/>
              </a:rPr>
              <a:t>Equal Pay</a:t>
            </a:r>
          </a:p>
          <a:p>
            <a:pPr lvl="1">
              <a:lnSpc>
                <a:spcPct val="130000"/>
              </a:lnSpc>
            </a:pPr>
            <a:r>
              <a:rPr lang="en-US" sz="1400"/>
              <a:t>Produce job descriptions that justify and potentially defend decisions</a:t>
            </a:r>
          </a:p>
          <a:p>
            <a:pPr lvl="1">
              <a:lnSpc>
                <a:spcPct val="130000"/>
              </a:lnSpc>
            </a:pPr>
            <a:r>
              <a:rPr lang="en-US" sz="1400"/>
              <a:t>Categorize jobs to enable comparisons </a:t>
            </a:r>
          </a:p>
          <a:p>
            <a:pPr lvl="1">
              <a:lnSpc>
                <a:spcPct val="130000"/>
              </a:lnSpc>
            </a:pPr>
            <a:r>
              <a:rPr lang="en-US" sz="1400"/>
              <a:t>Use Similarity Scoring or other reporting to identify pay equity issues</a:t>
            </a:r>
          </a:p>
          <a:p>
            <a:pPr lvl="1">
              <a:lnSpc>
                <a:spcPct val="130000"/>
              </a:lnSpc>
            </a:pPr>
            <a:r>
              <a:rPr lang="en-US" sz="1400"/>
              <a:t>Implement point factor job evaluation</a:t>
            </a:r>
            <a:br>
              <a:rPr lang="en-US" sz="1400"/>
            </a:br>
            <a:r>
              <a:rPr lang="en-US" sz="1400"/>
              <a:t>(Canada)</a:t>
            </a:r>
          </a:p>
          <a:p>
            <a:pPr marL="0" indent="0">
              <a:lnSpc>
                <a:spcPct val="130000"/>
              </a:lnSpc>
              <a:buNone/>
            </a:pPr>
            <a:r>
              <a:rPr lang="en-US" sz="1400" b="1">
                <a:latin typeface="+mj-lt"/>
              </a:rPr>
              <a:t>Pay Transparency</a:t>
            </a:r>
          </a:p>
          <a:p>
            <a:pPr lvl="1">
              <a:lnSpc>
                <a:spcPct val="130000"/>
              </a:lnSpc>
            </a:pPr>
            <a:r>
              <a:rPr lang="en-US" sz="1400"/>
              <a:t>Include good faith pay ranges on postings</a:t>
            </a:r>
          </a:p>
          <a:p>
            <a:pPr>
              <a:lnSpc>
                <a:spcPct val="130000"/>
              </a:lnSpc>
            </a:pPr>
            <a:endParaRPr lang="en-US" sz="1200"/>
          </a:p>
        </p:txBody>
      </p:sp>
      <p:sp>
        <p:nvSpPr>
          <p:cNvPr id="2" name="Title 1">
            <a:extLst>
              <a:ext uri="{FF2B5EF4-FFF2-40B4-BE49-F238E27FC236}">
                <a16:creationId xmlns:a16="http://schemas.microsoft.com/office/drawing/2014/main" id="{A3D75A73-2670-4F5A-8A64-B7E1064BF29B}"/>
              </a:ext>
            </a:extLst>
          </p:cNvPr>
          <p:cNvSpPr>
            <a:spLocks noGrp="1"/>
          </p:cNvSpPr>
          <p:nvPr>
            <p:ph type="title"/>
          </p:nvPr>
        </p:nvSpPr>
        <p:spPr/>
        <p:txBody>
          <a:bodyPr/>
          <a:lstStyle/>
          <a:p>
            <a:r>
              <a:rPr lang="en-US" b="0"/>
              <a:t>What JDXpert Clients Are Doing: </a:t>
            </a:r>
            <a:r>
              <a:rPr lang="en-US"/>
              <a:t>Compliance (Pay)</a:t>
            </a:r>
            <a:endParaRPr lang="en-US" sz="3200"/>
          </a:p>
        </p:txBody>
      </p:sp>
      <p:pic>
        <p:nvPicPr>
          <p:cNvPr id="4" name="Picture 3">
            <a:extLst>
              <a:ext uri="{FF2B5EF4-FFF2-40B4-BE49-F238E27FC236}">
                <a16:creationId xmlns:a16="http://schemas.microsoft.com/office/drawing/2014/main" id="{00542713-2CE0-4142-9D58-46004F027310}"/>
              </a:ext>
            </a:extLst>
          </p:cNvPr>
          <p:cNvPicPr>
            <a:picLocks noChangeAspect="1"/>
          </p:cNvPicPr>
          <p:nvPr/>
        </p:nvPicPr>
        <p:blipFill rotWithShape="1">
          <a:blip r:embed="rId4">
            <a:extLst>
              <a:ext uri="{28A0092B-C50C-407E-A947-70E740481C1C}">
                <a14:useLocalDpi xmlns:a14="http://schemas.microsoft.com/office/drawing/2010/main" val="0"/>
              </a:ext>
            </a:extLst>
          </a:blip>
          <a:srcRect b="9539"/>
          <a:stretch/>
        </p:blipFill>
        <p:spPr>
          <a:xfrm>
            <a:off x="657750" y="1421911"/>
            <a:ext cx="5271306" cy="3325849"/>
          </a:xfrm>
          <a:prstGeom prst="rect">
            <a:avLst/>
          </a:prstGeom>
          <a:ln>
            <a:solidFill>
              <a:schemeClr val="bg1">
                <a:lumMod val="75000"/>
              </a:schemeClr>
            </a:solidFill>
          </a:ln>
        </p:spPr>
      </p:pic>
      <p:pic>
        <p:nvPicPr>
          <p:cNvPr id="6" name="Picture 5">
            <a:extLst>
              <a:ext uri="{FF2B5EF4-FFF2-40B4-BE49-F238E27FC236}">
                <a16:creationId xmlns:a16="http://schemas.microsoft.com/office/drawing/2014/main" id="{57245F46-4660-46F6-86D6-B12D01643EB2}"/>
              </a:ext>
            </a:extLst>
          </p:cNvPr>
          <p:cNvPicPr>
            <a:picLocks noChangeAspect="1"/>
          </p:cNvPicPr>
          <p:nvPr/>
        </p:nvPicPr>
        <p:blipFill rotWithShape="1">
          <a:blip r:embed="rId5"/>
          <a:srcRect r="27725"/>
          <a:stretch/>
        </p:blipFill>
        <p:spPr>
          <a:xfrm>
            <a:off x="666716" y="1409482"/>
            <a:ext cx="5267785" cy="3325848"/>
          </a:xfrm>
          <a:prstGeom prst="rect">
            <a:avLst/>
          </a:prstGeom>
          <a:ln w="12700">
            <a:solidFill>
              <a:schemeClr val="tx1"/>
            </a:solidFill>
          </a:ln>
        </p:spPr>
      </p:pic>
      <p:pic>
        <p:nvPicPr>
          <p:cNvPr id="9" name="Picture 8">
            <a:extLst>
              <a:ext uri="{FF2B5EF4-FFF2-40B4-BE49-F238E27FC236}">
                <a16:creationId xmlns:a16="http://schemas.microsoft.com/office/drawing/2014/main" id="{21427353-5E2A-4073-B85A-A4398E44CC85}"/>
              </a:ext>
            </a:extLst>
          </p:cNvPr>
          <p:cNvPicPr>
            <a:picLocks noChangeAspect="1"/>
          </p:cNvPicPr>
          <p:nvPr/>
        </p:nvPicPr>
        <p:blipFill rotWithShape="1">
          <a:blip r:embed="rId6"/>
          <a:srcRect b="55347"/>
          <a:stretch/>
        </p:blipFill>
        <p:spPr>
          <a:xfrm>
            <a:off x="668655" y="1434181"/>
            <a:ext cx="5263123" cy="3325848"/>
          </a:xfrm>
          <a:prstGeom prst="rect">
            <a:avLst/>
          </a:prstGeom>
        </p:spPr>
      </p:pic>
      <p:grpSp>
        <p:nvGrpSpPr>
          <p:cNvPr id="11" name="Group 10">
            <a:extLst>
              <a:ext uri="{FF2B5EF4-FFF2-40B4-BE49-F238E27FC236}">
                <a16:creationId xmlns:a16="http://schemas.microsoft.com/office/drawing/2014/main" id="{748F6EBE-FA5A-5AE7-2B82-9F642F13B6FB}"/>
              </a:ext>
            </a:extLst>
          </p:cNvPr>
          <p:cNvGrpSpPr/>
          <p:nvPr/>
        </p:nvGrpSpPr>
        <p:grpSpPr>
          <a:xfrm>
            <a:off x="503126" y="1434463"/>
            <a:ext cx="5446361" cy="3325848"/>
            <a:chOff x="482694" y="1421910"/>
            <a:chExt cx="5446361" cy="3325848"/>
          </a:xfrm>
        </p:grpSpPr>
        <p:sp>
          <p:nvSpPr>
            <p:cNvPr id="10" name="Rectangle 9">
              <a:extLst>
                <a:ext uri="{FF2B5EF4-FFF2-40B4-BE49-F238E27FC236}">
                  <a16:creationId xmlns:a16="http://schemas.microsoft.com/office/drawing/2014/main" id="{EDCE3877-44C9-F81C-6AAD-2F431E323390}"/>
                </a:ext>
              </a:extLst>
            </p:cNvPr>
            <p:cNvSpPr/>
            <p:nvPr/>
          </p:nvSpPr>
          <p:spPr>
            <a:xfrm>
              <a:off x="649564" y="1421910"/>
              <a:ext cx="5279491" cy="33258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BD458DB-69CF-1E7B-C4D3-002002992191}"/>
                </a:ext>
              </a:extLst>
            </p:cNvPr>
            <p:cNvPicPr>
              <a:picLocks noChangeAspect="1"/>
            </p:cNvPicPr>
            <p:nvPr/>
          </p:nvPicPr>
          <p:blipFill>
            <a:blip r:embed="rId7"/>
            <a:stretch>
              <a:fillRect/>
            </a:stretch>
          </p:blipFill>
          <p:spPr>
            <a:xfrm>
              <a:off x="482694" y="1854256"/>
              <a:ext cx="5269331" cy="2590687"/>
            </a:xfrm>
            <a:prstGeom prst="rect">
              <a:avLst/>
            </a:prstGeom>
            <a:effectLst>
              <a:softEdge rad="368300"/>
            </a:effectLst>
          </p:spPr>
        </p:pic>
      </p:grpSp>
    </p:spTree>
    <p:extLst>
      <p:ext uri="{BB962C8B-B14F-4D97-AF65-F5344CB8AC3E}">
        <p14:creationId xmlns:p14="http://schemas.microsoft.com/office/powerpoint/2010/main" val="20762993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500"/>
                                        <p:tgtEl>
                                          <p:spTgt spid="3">
                                            <p:txEl>
                                              <p:pRg st="6" end="6"/>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13DCB-F712-497B-B9B5-55888CFA1E6C}"/>
              </a:ext>
            </a:extLst>
          </p:cNvPr>
          <p:cNvSpPr>
            <a:spLocks noGrp="1"/>
          </p:cNvSpPr>
          <p:nvPr>
            <p:ph type="title"/>
          </p:nvPr>
        </p:nvSpPr>
        <p:spPr/>
        <p:txBody>
          <a:bodyPr/>
          <a:lstStyle/>
          <a:p>
            <a:r>
              <a:rPr lang="en-US"/>
              <a:t>Conclusion</a:t>
            </a:r>
          </a:p>
        </p:txBody>
      </p:sp>
      <p:sp>
        <p:nvSpPr>
          <p:cNvPr id="3" name="Content Placeholder 2">
            <a:extLst>
              <a:ext uri="{FF2B5EF4-FFF2-40B4-BE49-F238E27FC236}">
                <a16:creationId xmlns:a16="http://schemas.microsoft.com/office/drawing/2014/main" id="{7982BA3C-804D-483B-8C93-D4C3807DD0BC}"/>
              </a:ext>
            </a:extLst>
          </p:cNvPr>
          <p:cNvSpPr>
            <a:spLocks noGrp="1"/>
          </p:cNvSpPr>
          <p:nvPr>
            <p:ph idx="4294967295"/>
          </p:nvPr>
        </p:nvSpPr>
        <p:spPr>
          <a:xfrm>
            <a:off x="655093" y="1541585"/>
            <a:ext cx="11277600" cy="4648200"/>
          </a:xfrm>
        </p:spPr>
        <p:txBody>
          <a:bodyPr anchor="t">
            <a:normAutofit/>
          </a:bodyPr>
          <a:lstStyle/>
          <a:p>
            <a:pPr>
              <a:lnSpc>
                <a:spcPct val="120000"/>
              </a:lnSpc>
            </a:pPr>
            <a:r>
              <a:rPr lang="en-US" sz="2400" dirty="0"/>
              <a:t>Weak job descriptions equal a weak foundation other HR initiatives </a:t>
            </a:r>
          </a:p>
          <a:p>
            <a:pPr>
              <a:lnSpc>
                <a:spcPct val="120000"/>
              </a:lnSpc>
            </a:pPr>
            <a:r>
              <a:rPr lang="en-US" sz="2400" dirty="0"/>
              <a:t>Are you risking your company’s business objectives by executing these processes poorly?</a:t>
            </a:r>
          </a:p>
          <a:p>
            <a:pPr>
              <a:lnSpc>
                <a:spcPct val="120000"/>
              </a:lnSpc>
            </a:pPr>
            <a:r>
              <a:rPr lang="en-US" sz="2400" dirty="0"/>
              <a:t>Don’t let your job descriptions be your Achilles Heel!</a:t>
            </a:r>
          </a:p>
          <a:p>
            <a:pPr lvl="1">
              <a:lnSpc>
                <a:spcPct val="120000"/>
              </a:lnSpc>
            </a:pPr>
            <a:r>
              <a:rPr lang="en-US" sz="2000" dirty="0"/>
              <a:t>Establish a job description audit process</a:t>
            </a:r>
          </a:p>
          <a:p>
            <a:pPr lvl="1">
              <a:lnSpc>
                <a:spcPct val="120000"/>
              </a:lnSpc>
            </a:pPr>
            <a:r>
              <a:rPr lang="en-US" sz="2000" dirty="0"/>
              <a:t>Collaborate with those who understand the job</a:t>
            </a:r>
          </a:p>
          <a:p>
            <a:pPr lvl="1">
              <a:lnSpc>
                <a:spcPct val="120000"/>
              </a:lnSpc>
            </a:pPr>
            <a:r>
              <a:rPr lang="en-US" sz="2000" dirty="0"/>
              <a:t>Use a technology partner to help manage job descriptions and integrate with other systems</a:t>
            </a:r>
          </a:p>
          <a:p>
            <a:pPr lvl="1">
              <a:lnSpc>
                <a:spcPct val="120000"/>
              </a:lnSpc>
            </a:pPr>
            <a:r>
              <a:rPr lang="en-US" sz="2000" dirty="0"/>
              <a:t>Take full advantage of your job information and let it drive your HR and processes and systems</a:t>
            </a:r>
          </a:p>
          <a:p>
            <a:pPr marL="0" indent="0">
              <a:buNone/>
            </a:pPr>
            <a:endParaRPr lang="en-US" sz="2400" dirty="0"/>
          </a:p>
        </p:txBody>
      </p:sp>
    </p:spTree>
    <p:extLst>
      <p:ext uri="{BB962C8B-B14F-4D97-AF65-F5344CB8AC3E}">
        <p14:creationId xmlns:p14="http://schemas.microsoft.com/office/powerpoint/2010/main" val="20517064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79A776-B760-6447-DF69-DF7606575A13}"/>
              </a:ext>
            </a:extLst>
          </p:cNvPr>
          <p:cNvSpPr/>
          <p:nvPr/>
        </p:nvSpPr>
        <p:spPr>
          <a:xfrm>
            <a:off x="1602463" y="3766242"/>
            <a:ext cx="8881450" cy="246254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 name="Title 3">
            <a:extLst>
              <a:ext uri="{FF2B5EF4-FFF2-40B4-BE49-F238E27FC236}">
                <a16:creationId xmlns:a16="http://schemas.microsoft.com/office/drawing/2014/main" id="{BE0CBDA6-A0C7-DA66-B2B2-26E795E7F50E}"/>
              </a:ext>
            </a:extLst>
          </p:cNvPr>
          <p:cNvSpPr>
            <a:spLocks noGrp="1"/>
          </p:cNvSpPr>
          <p:nvPr>
            <p:ph type="title"/>
          </p:nvPr>
        </p:nvSpPr>
        <p:spPr>
          <a:xfrm>
            <a:off x="3534091" y="2541854"/>
            <a:ext cx="4799133" cy="549904"/>
          </a:xfrm>
        </p:spPr>
        <p:txBody>
          <a:bodyPr/>
          <a:lstStyle/>
          <a:p>
            <a:pPr algn="ctr"/>
            <a:r>
              <a:rPr lang="en-US"/>
              <a:t>Thank You!</a:t>
            </a:r>
          </a:p>
        </p:txBody>
      </p:sp>
      <p:sp>
        <p:nvSpPr>
          <p:cNvPr id="6" name="TextBox 5">
            <a:extLst>
              <a:ext uri="{FF2B5EF4-FFF2-40B4-BE49-F238E27FC236}">
                <a16:creationId xmlns:a16="http://schemas.microsoft.com/office/drawing/2014/main" id="{B758BFC6-44DC-E069-A9FD-2285060ABBD2}"/>
              </a:ext>
            </a:extLst>
          </p:cNvPr>
          <p:cNvSpPr txBox="1"/>
          <p:nvPr/>
        </p:nvSpPr>
        <p:spPr>
          <a:xfrm>
            <a:off x="2599578" y="4178543"/>
            <a:ext cx="6992844" cy="1631216"/>
          </a:xfrm>
          <a:prstGeom prst="rect">
            <a:avLst/>
          </a:prstGeom>
          <a:noFill/>
        </p:spPr>
        <p:txBody>
          <a:bodyPr wrap="square" rtlCol="0">
            <a:spAutoFit/>
          </a:bodyPr>
          <a:lstStyle/>
          <a:p>
            <a:pPr marL="0" indent="0" algn="ctr">
              <a:buNone/>
            </a:pPr>
            <a:r>
              <a:rPr lang="en-US" sz="2000"/>
              <a:t>For more information about JDXpert, visit </a:t>
            </a:r>
            <a:r>
              <a:rPr lang="en-US" sz="2000">
                <a:hlinkClick r:id="rId2"/>
              </a:rPr>
              <a:t>jdxpert.com</a:t>
            </a:r>
            <a:endParaRPr lang="en-US" sz="2000"/>
          </a:p>
          <a:p>
            <a:pPr marL="0" indent="0" algn="ctr">
              <a:buNone/>
            </a:pPr>
            <a:endParaRPr lang="en-US" sz="2000"/>
          </a:p>
          <a:p>
            <a:pPr marL="0" indent="0" algn="ctr">
              <a:buNone/>
            </a:pPr>
            <a:r>
              <a:rPr lang="en-US" sz="2000"/>
              <a:t>As a thank you for joining us today, </a:t>
            </a:r>
            <a:r>
              <a:rPr lang="en-US" sz="2000">
                <a:hlinkClick r:id="rId3"/>
              </a:rPr>
              <a:t>click here</a:t>
            </a:r>
            <a:r>
              <a:rPr lang="en-US" sz="2000"/>
              <a:t> to download a free copy of our eBook, </a:t>
            </a:r>
            <a:r>
              <a:rPr lang="en-US" sz="2000" b="1" i="1"/>
              <a:t>How To Beat The Talent Shortage One Job Description At A Time</a:t>
            </a:r>
          </a:p>
        </p:txBody>
      </p:sp>
    </p:spTree>
    <p:extLst>
      <p:ext uri="{BB962C8B-B14F-4D97-AF65-F5344CB8AC3E}">
        <p14:creationId xmlns:p14="http://schemas.microsoft.com/office/powerpoint/2010/main" val="414909091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52E2C-7C85-4C4B-941D-D38E55B65EAE}"/>
              </a:ext>
            </a:extLst>
          </p:cNvPr>
          <p:cNvSpPr>
            <a:spLocks noGrp="1"/>
          </p:cNvSpPr>
          <p:nvPr>
            <p:ph type="title"/>
          </p:nvPr>
        </p:nvSpPr>
        <p:spPr/>
        <p:txBody>
          <a:bodyPr/>
          <a:lstStyle/>
          <a:p>
            <a:r>
              <a:rPr lang="en-US" b="0"/>
              <a:t>HR Technology </a:t>
            </a:r>
            <a:r>
              <a:rPr lang="en-US"/>
              <a:t>Expenditures</a:t>
            </a:r>
          </a:p>
        </p:txBody>
      </p:sp>
      <p:graphicFrame>
        <p:nvGraphicFramePr>
          <p:cNvPr id="4" name="Content Placeholder 3">
            <a:extLst>
              <a:ext uri="{FF2B5EF4-FFF2-40B4-BE49-F238E27FC236}">
                <a16:creationId xmlns:a16="http://schemas.microsoft.com/office/drawing/2014/main" id="{B1D933B3-AF54-40B7-A937-85FB8888D3D9}"/>
              </a:ext>
            </a:extLst>
          </p:cNvPr>
          <p:cNvGraphicFramePr>
            <a:graphicFrameLocks noGrp="1"/>
          </p:cNvGraphicFramePr>
          <p:nvPr>
            <p:ph idx="4294967295"/>
            <p:extLst>
              <p:ext uri="{D42A27DB-BD31-4B8C-83A1-F6EECF244321}">
                <p14:modId xmlns:p14="http://schemas.microsoft.com/office/powerpoint/2010/main" val="2664570831"/>
              </p:ext>
            </p:extLst>
          </p:nvPr>
        </p:nvGraphicFramePr>
        <p:xfrm>
          <a:off x="838201" y="2491798"/>
          <a:ext cx="10515598" cy="2508576"/>
        </p:xfrm>
        <a:graphic>
          <a:graphicData uri="http://schemas.openxmlformats.org/drawingml/2006/table">
            <a:tbl>
              <a:tblPr/>
              <a:tblGrid>
                <a:gridCol w="2599993">
                  <a:extLst>
                    <a:ext uri="{9D8B030D-6E8A-4147-A177-3AD203B41FA5}">
                      <a16:colId xmlns:a16="http://schemas.microsoft.com/office/drawing/2014/main" val="4096094772"/>
                    </a:ext>
                  </a:extLst>
                </a:gridCol>
                <a:gridCol w="933261">
                  <a:extLst>
                    <a:ext uri="{9D8B030D-6E8A-4147-A177-3AD203B41FA5}">
                      <a16:colId xmlns:a16="http://schemas.microsoft.com/office/drawing/2014/main" val="1157584190"/>
                    </a:ext>
                  </a:extLst>
                </a:gridCol>
                <a:gridCol w="1498934">
                  <a:extLst>
                    <a:ext uri="{9D8B030D-6E8A-4147-A177-3AD203B41FA5}">
                      <a16:colId xmlns:a16="http://schemas.microsoft.com/office/drawing/2014/main" val="1978846693"/>
                    </a:ext>
                  </a:extLst>
                </a:gridCol>
                <a:gridCol w="2235200">
                  <a:extLst>
                    <a:ext uri="{9D8B030D-6E8A-4147-A177-3AD203B41FA5}">
                      <a16:colId xmlns:a16="http://schemas.microsoft.com/office/drawing/2014/main" val="3772746040"/>
                    </a:ext>
                  </a:extLst>
                </a:gridCol>
                <a:gridCol w="1975147">
                  <a:extLst>
                    <a:ext uri="{9D8B030D-6E8A-4147-A177-3AD203B41FA5}">
                      <a16:colId xmlns:a16="http://schemas.microsoft.com/office/drawing/2014/main" val="2274432502"/>
                    </a:ext>
                  </a:extLst>
                </a:gridCol>
                <a:gridCol w="1273063">
                  <a:extLst>
                    <a:ext uri="{9D8B030D-6E8A-4147-A177-3AD203B41FA5}">
                      <a16:colId xmlns:a16="http://schemas.microsoft.com/office/drawing/2014/main" val="1039103406"/>
                    </a:ext>
                  </a:extLst>
                </a:gridCol>
              </a:tblGrid>
              <a:tr h="0">
                <a:tc>
                  <a:txBody>
                    <a:bodyPr/>
                    <a:lstStyle/>
                    <a:p>
                      <a:pPr algn="ctr" fontAlgn="b"/>
                      <a:r>
                        <a:rPr lang="en-US" sz="1100" b="0" i="0" u="none" strike="noStrike">
                          <a:solidFill>
                            <a:srgbClr val="FFFFFF"/>
                          </a:solidFill>
                          <a:effectLst/>
                          <a:latin typeface="Century Gothic" panose="020B0502020202020204" pitchFamily="34" charset="0"/>
                        </a:rPr>
                        <a:t>System</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89ABC"/>
                    </a:solidFill>
                  </a:tcPr>
                </a:tc>
                <a:tc>
                  <a:txBody>
                    <a:bodyPr/>
                    <a:lstStyle/>
                    <a:p>
                      <a:pPr algn="ctr" fontAlgn="b"/>
                      <a:r>
                        <a:rPr lang="en-US" sz="1100" b="0" i="0" u="none" strike="noStrike">
                          <a:solidFill>
                            <a:srgbClr val="FFFFFF"/>
                          </a:solidFill>
                          <a:effectLst/>
                          <a:latin typeface="Century Gothic" panose="020B0502020202020204" pitchFamily="34" charset="0"/>
                        </a:rPr>
                        <a:t>PEPM</a:t>
                      </a:r>
                      <a:br>
                        <a:rPr lang="en-US" sz="1100" b="0" i="0" u="none" strike="noStrike">
                          <a:solidFill>
                            <a:srgbClr val="FFFFFF"/>
                          </a:solidFill>
                          <a:effectLst/>
                          <a:latin typeface="Century Gothic" panose="020B0502020202020204" pitchFamily="34" charset="0"/>
                        </a:rPr>
                      </a:br>
                      <a:r>
                        <a:rPr lang="en-US" sz="1100" b="0" i="0" u="none" strike="noStrike">
                          <a:solidFill>
                            <a:srgbClr val="FFFFFF"/>
                          </a:solidFill>
                          <a:effectLst/>
                          <a:latin typeface="Century Gothic" panose="020B0502020202020204" pitchFamily="34" charset="0"/>
                        </a:rPr>
                        <a:t>PUPM</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89ABC"/>
                    </a:solidFill>
                  </a:tcPr>
                </a:tc>
                <a:tc>
                  <a:txBody>
                    <a:bodyPr/>
                    <a:lstStyle/>
                    <a:p>
                      <a:pPr algn="ctr" fontAlgn="b"/>
                      <a:r>
                        <a:rPr lang="en-US" sz="1100" b="0" i="0" u="none" strike="noStrike">
                          <a:solidFill>
                            <a:srgbClr val="FFFFFF"/>
                          </a:solidFill>
                          <a:effectLst/>
                          <a:latin typeface="Century Gothic" panose="020B0502020202020204" pitchFamily="34" charset="0"/>
                        </a:rPr>
                        <a:t>Annual License</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89ABC"/>
                    </a:solidFill>
                  </a:tcPr>
                </a:tc>
                <a:tc>
                  <a:txBody>
                    <a:bodyPr/>
                    <a:lstStyle/>
                    <a:p>
                      <a:pPr algn="ctr" fontAlgn="b"/>
                      <a:r>
                        <a:rPr lang="en-US" sz="1100" b="0" i="0" u="none" strike="noStrike">
                          <a:solidFill>
                            <a:srgbClr val="FFFFFF"/>
                          </a:solidFill>
                          <a:effectLst/>
                          <a:latin typeface="Century Gothic" panose="020B0502020202020204" pitchFamily="34" charset="0"/>
                        </a:rPr>
                        <a:t>Implementation </a:t>
                      </a:r>
                      <a:br>
                        <a:rPr lang="en-US" sz="1100" b="0" i="0" u="none" strike="noStrike">
                          <a:solidFill>
                            <a:srgbClr val="FFFFFF"/>
                          </a:solidFill>
                          <a:effectLst/>
                          <a:latin typeface="Century Gothic" panose="020B0502020202020204" pitchFamily="34" charset="0"/>
                        </a:rPr>
                      </a:br>
                      <a:r>
                        <a:rPr lang="en-US" sz="1100" b="0" i="0" u="none" strike="noStrike">
                          <a:solidFill>
                            <a:srgbClr val="FFFFFF"/>
                          </a:solidFill>
                          <a:effectLst/>
                          <a:latin typeface="Century Gothic" panose="020B0502020202020204" pitchFamily="34" charset="0"/>
                        </a:rPr>
                        <a:t>Vendor</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89ABC"/>
                    </a:solidFill>
                  </a:tcPr>
                </a:tc>
                <a:tc>
                  <a:txBody>
                    <a:bodyPr/>
                    <a:lstStyle/>
                    <a:p>
                      <a:pPr algn="ctr" fontAlgn="b"/>
                      <a:r>
                        <a:rPr lang="en-US" sz="1100" b="0" i="0" u="none" strike="noStrike">
                          <a:solidFill>
                            <a:srgbClr val="FFFFFF"/>
                          </a:solidFill>
                          <a:effectLst/>
                          <a:latin typeface="Century Gothic" panose="020B0502020202020204" pitchFamily="34" charset="0"/>
                        </a:rPr>
                        <a:t>Implementation</a:t>
                      </a:r>
                      <a:br>
                        <a:rPr lang="en-US" sz="1100" b="0" i="0" u="none" strike="noStrike">
                          <a:solidFill>
                            <a:srgbClr val="FFFFFF"/>
                          </a:solidFill>
                          <a:effectLst/>
                          <a:latin typeface="Century Gothic" panose="020B0502020202020204" pitchFamily="34" charset="0"/>
                        </a:rPr>
                      </a:br>
                      <a:r>
                        <a:rPr lang="en-US" sz="1100" b="0" i="0" u="none" strike="noStrike">
                          <a:solidFill>
                            <a:srgbClr val="FFFFFF"/>
                          </a:solidFill>
                          <a:effectLst/>
                          <a:latin typeface="Century Gothic" panose="020B0502020202020204" pitchFamily="34" charset="0"/>
                        </a:rPr>
                        <a:t>Internal</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89ABC"/>
                    </a:solidFill>
                  </a:tcPr>
                </a:tc>
                <a:tc>
                  <a:txBody>
                    <a:bodyPr/>
                    <a:lstStyle/>
                    <a:p>
                      <a:pPr algn="ctr" fontAlgn="b"/>
                      <a:r>
                        <a:rPr lang="en-US" sz="1100" b="0" i="0" u="none" strike="noStrike">
                          <a:solidFill>
                            <a:srgbClr val="FFFFFF"/>
                          </a:solidFill>
                          <a:effectLst/>
                          <a:latin typeface="Century Gothic" panose="020B0502020202020204" pitchFamily="34" charset="0"/>
                        </a:rPr>
                        <a:t>Total 1st Year</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89ABC"/>
                    </a:solidFill>
                  </a:tcPr>
                </a:tc>
                <a:extLst>
                  <a:ext uri="{0D108BD9-81ED-4DB2-BD59-A6C34878D82A}">
                    <a16:rowId xmlns:a16="http://schemas.microsoft.com/office/drawing/2014/main" val="3337989614"/>
                  </a:ext>
                </a:extLst>
              </a:tr>
              <a:tr h="196933">
                <a:tc>
                  <a:txBody>
                    <a:bodyPr/>
                    <a:lstStyle/>
                    <a:p>
                      <a:pPr algn="l" fontAlgn="b"/>
                      <a:r>
                        <a:rPr lang="en-US" sz="1100" b="0" i="0" u="none" strike="noStrike">
                          <a:solidFill>
                            <a:srgbClr val="000000"/>
                          </a:solidFill>
                          <a:effectLst/>
                          <a:latin typeface="Century Gothic" panose="020B0502020202020204" pitchFamily="34" charset="0"/>
                        </a:rPr>
                        <a:t>HRMS</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$ 8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$ 480,000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$ 240,000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240,000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  960,000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3808013"/>
                  </a:ext>
                </a:extLst>
              </a:tr>
              <a:tr h="196933">
                <a:tc>
                  <a:txBody>
                    <a:bodyPr/>
                    <a:lstStyle/>
                    <a:p>
                      <a:pPr algn="l" fontAlgn="b"/>
                      <a:r>
                        <a:rPr lang="en-US" sz="1100" b="0" i="0" u="none" strike="noStrike">
                          <a:solidFill>
                            <a:srgbClr val="000000"/>
                          </a:solidFill>
                          <a:effectLst/>
                          <a:latin typeface="Century Gothic" panose="020B0502020202020204" pitchFamily="34" charset="0"/>
                        </a:rPr>
                        <a:t>Performance</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$ 3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$ 180,000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$ 45,000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$ 11,250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  236,250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0108259"/>
                  </a:ext>
                </a:extLst>
              </a:tr>
              <a:tr h="196933">
                <a:tc>
                  <a:txBody>
                    <a:bodyPr/>
                    <a:lstStyle/>
                    <a:p>
                      <a:pPr algn="l" fontAlgn="b"/>
                      <a:r>
                        <a:rPr lang="en-US" sz="1100" b="0" i="0" u="none" strike="noStrike">
                          <a:solidFill>
                            <a:srgbClr val="000000"/>
                          </a:solidFill>
                          <a:effectLst/>
                          <a:latin typeface="Century Gothic" panose="020B0502020202020204" pitchFamily="34" charset="0"/>
                        </a:rPr>
                        <a:t>Applicant Tracking</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$500</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$ 10,000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  10,000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5066899"/>
                  </a:ext>
                </a:extLst>
              </a:tr>
              <a:tr h="196933">
                <a:tc>
                  <a:txBody>
                    <a:bodyPr/>
                    <a:lstStyle/>
                    <a:p>
                      <a:pPr algn="l" fontAlgn="b"/>
                      <a:r>
                        <a:rPr lang="en-US" sz="1100" b="0" i="0" u="none" strike="noStrike">
                          <a:solidFill>
                            <a:srgbClr val="000000"/>
                          </a:solidFill>
                          <a:effectLst/>
                          <a:latin typeface="Century Gothic" panose="020B0502020202020204" pitchFamily="34" charset="0"/>
                        </a:rPr>
                        <a:t>Succession Planning</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$ 3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$ 180,000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45,000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$ 11,250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  236,250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8713612"/>
                  </a:ext>
                </a:extLst>
              </a:tr>
              <a:tr h="196933">
                <a:tc>
                  <a:txBody>
                    <a:bodyPr/>
                    <a:lstStyle/>
                    <a:p>
                      <a:pPr algn="l" fontAlgn="b"/>
                      <a:r>
                        <a:rPr lang="en-US" sz="1100" b="0" i="0" u="none" strike="noStrike">
                          <a:solidFill>
                            <a:srgbClr val="000000"/>
                          </a:solidFill>
                          <a:effectLst/>
                          <a:latin typeface="Century Gothic"/>
                        </a:rPr>
                        <a:t>Market Pricing Data/Tools</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$ 45,000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$ 15,000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$ 20,000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  80,000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2625114"/>
                  </a:ext>
                </a:extLst>
              </a:tr>
              <a:tr h="393866">
                <a:tc>
                  <a:txBody>
                    <a:bodyPr/>
                    <a:lstStyle/>
                    <a:p>
                      <a:pPr algn="l" fontAlgn="b"/>
                      <a:r>
                        <a:rPr lang="en-US" sz="1100" b="0" i="0" u="none" strike="noStrike">
                          <a:solidFill>
                            <a:srgbClr val="000000"/>
                          </a:solidFill>
                          <a:effectLst/>
                          <a:latin typeface="Century Gothic" panose="020B0502020202020204" pitchFamily="34" charset="0"/>
                        </a:rPr>
                        <a:t>Career Architecture (Career Ladders, Banding Projects)</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NA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$ 150,000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$ 120,000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  270,000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7929749"/>
                  </a:ext>
                </a:extLst>
              </a:tr>
              <a:tr h="196933">
                <a:tc>
                  <a:txBody>
                    <a:bodyPr/>
                    <a:lstStyle/>
                    <a:p>
                      <a:pPr algn="l" fontAlgn="b"/>
                      <a:r>
                        <a:rPr lang="en-US" sz="1100" b="0" i="0" u="none" strike="noStrike">
                          <a:solidFill>
                            <a:srgbClr val="000000"/>
                          </a:solidFill>
                          <a:effectLst/>
                          <a:latin typeface="Century Gothic" panose="020B0502020202020204" pitchFamily="34" charset="0"/>
                        </a:rPr>
                        <a:t>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9851814"/>
                  </a:ext>
                </a:extLst>
              </a:tr>
              <a:tr h="196933">
                <a:tc>
                  <a:txBody>
                    <a:bodyPr/>
                    <a:lstStyle/>
                    <a:p>
                      <a:pPr algn="l" fontAlgn="b"/>
                      <a:r>
                        <a:rPr lang="en-US" sz="1100" b="1" i="0" u="none" strike="noStrike">
                          <a:solidFill>
                            <a:srgbClr val="FF0000"/>
                          </a:solidFill>
                          <a:effectLst/>
                          <a:latin typeface="Century Gothic" panose="020B0502020202020204" pitchFamily="34" charset="0"/>
                        </a:rPr>
                        <a:t>Total</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l" fontAlgn="b"/>
                      <a:r>
                        <a:rPr lang="en-US" sz="1100" b="1" i="0" u="none" strike="noStrike">
                          <a:solidFill>
                            <a:srgbClr val="FF0000"/>
                          </a:solidFill>
                          <a:effectLst/>
                          <a:latin typeface="Century Gothic" panose="020B0502020202020204" pitchFamily="34" charset="0"/>
                        </a:rPr>
                        <a:t>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l" fontAlgn="b"/>
                      <a:r>
                        <a:rPr lang="en-US" sz="1100" b="1" i="0" u="none" strike="noStrike">
                          <a:solidFill>
                            <a:srgbClr val="FF0000"/>
                          </a:solidFill>
                          <a:effectLst/>
                          <a:latin typeface="Century Gothic" panose="020B0502020202020204" pitchFamily="34" charset="0"/>
                        </a:rPr>
                        <a:t>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l" fontAlgn="b"/>
                      <a:r>
                        <a:rPr lang="en-US" sz="1100" b="1" i="0" u="none" strike="noStrike">
                          <a:solidFill>
                            <a:srgbClr val="FF0000"/>
                          </a:solidFill>
                          <a:effectLst/>
                          <a:latin typeface="Century Gothic" panose="020B0502020202020204" pitchFamily="34" charset="0"/>
                        </a:rPr>
                        <a:t>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l" fontAlgn="b"/>
                      <a:r>
                        <a:rPr lang="en-US" sz="1100" b="1" i="0" u="none" strike="noStrike">
                          <a:solidFill>
                            <a:srgbClr val="FF0000"/>
                          </a:solidFill>
                          <a:effectLst/>
                          <a:latin typeface="Century Gothic" panose="020B0502020202020204" pitchFamily="34" charset="0"/>
                        </a:rPr>
                        <a:t>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l" fontAlgn="b"/>
                      <a:r>
                        <a:rPr lang="en-US" sz="1100" b="1" i="0" u="none" strike="noStrike">
                          <a:solidFill>
                            <a:srgbClr val="FF0000"/>
                          </a:solidFill>
                          <a:effectLst/>
                          <a:latin typeface="Century Gothic" panose="020B0502020202020204" pitchFamily="34" charset="0"/>
                        </a:rPr>
                        <a:t> $ 1,792,500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279796310"/>
                  </a:ext>
                </a:extLst>
              </a:tr>
              <a:tr h="196933">
                <a:tc>
                  <a:txBody>
                    <a:bodyPr/>
                    <a:lstStyle/>
                    <a:p>
                      <a:pPr algn="l" fontAlgn="b"/>
                      <a:r>
                        <a:rPr lang="en-US" sz="1100" b="0" i="0" u="none" strike="noStrike">
                          <a:solidFill>
                            <a:srgbClr val="000000"/>
                          </a:solidFill>
                          <a:effectLst/>
                          <a:latin typeface="Century Gothic" panose="020B0502020202020204" pitchFamily="34" charset="0"/>
                        </a:rPr>
                        <a:t>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entury Gothic" panose="020B0502020202020204" pitchFamily="34" charset="0"/>
                        </a:rPr>
                        <a:t> </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6892294"/>
                  </a:ext>
                </a:extLst>
              </a:tr>
              <a:tr h="196933">
                <a:tc gridSpan="2">
                  <a:txBody>
                    <a:bodyPr/>
                    <a:lstStyle/>
                    <a:p>
                      <a:pPr algn="ctr" fontAlgn="b"/>
                      <a:r>
                        <a:rPr lang="en-US" sz="1100" b="1" i="0" u="none" strike="noStrike">
                          <a:solidFill>
                            <a:srgbClr val="FFFF00"/>
                          </a:solidFill>
                          <a:effectLst/>
                          <a:latin typeface="Century Gothic" panose="020B0502020202020204" pitchFamily="34" charset="0"/>
                        </a:rPr>
                        <a:t>Maintaining Job Descriptions in Word</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hMerge="1">
                  <a:txBody>
                    <a:bodyPr/>
                    <a:lstStyle/>
                    <a:p>
                      <a:endParaRPr lang="en-US"/>
                    </a:p>
                  </a:txBody>
                  <a:tcPr/>
                </a:tc>
                <a:tc>
                  <a:txBody>
                    <a:bodyPr/>
                    <a:lstStyle/>
                    <a:p>
                      <a:pPr algn="r" fontAlgn="b"/>
                      <a:r>
                        <a:rPr lang="en-US" sz="1100" b="1" i="0" u="none" strike="noStrike">
                          <a:solidFill>
                            <a:srgbClr val="FFFF00"/>
                          </a:solidFill>
                          <a:effectLst/>
                          <a:latin typeface="Century Gothic" panose="020B0502020202020204" pitchFamily="34" charset="0"/>
                        </a:rPr>
                        <a:t>0</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r" fontAlgn="b"/>
                      <a:r>
                        <a:rPr lang="en-US" sz="1100" b="1" i="0" u="none" strike="noStrike">
                          <a:solidFill>
                            <a:srgbClr val="FFFF00"/>
                          </a:solidFill>
                          <a:effectLst/>
                          <a:latin typeface="Century Gothic" panose="020B0502020202020204" pitchFamily="34" charset="0"/>
                        </a:rPr>
                        <a:t>0</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l" fontAlgn="b"/>
                      <a:r>
                        <a:rPr lang="en-US" sz="1100" b="1" i="0" u="none" strike="noStrike">
                          <a:solidFill>
                            <a:srgbClr val="FFFF00"/>
                          </a:solidFill>
                          <a:effectLst/>
                          <a:latin typeface="Century Gothic" panose="020B0502020202020204" pitchFamily="34" charset="0"/>
                        </a:rPr>
                        <a:t>???</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l" fontAlgn="b"/>
                      <a:r>
                        <a:rPr lang="en-US" sz="1100" b="1" i="0" u="none" strike="noStrike">
                          <a:solidFill>
                            <a:srgbClr val="FFFF00"/>
                          </a:solidFill>
                          <a:effectLst/>
                          <a:latin typeface="Century Gothic" panose="020B0502020202020204" pitchFamily="34" charset="0"/>
                        </a:rPr>
                        <a:t>???</a:t>
                      </a:r>
                    </a:p>
                  </a:txBody>
                  <a:tcPr marT="70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3479050590"/>
                  </a:ext>
                </a:extLst>
              </a:tr>
            </a:tbl>
          </a:graphicData>
        </a:graphic>
      </p:graphicFrame>
      <p:sp>
        <p:nvSpPr>
          <p:cNvPr id="5" name="Content Placeholder 5">
            <a:extLst>
              <a:ext uri="{FF2B5EF4-FFF2-40B4-BE49-F238E27FC236}">
                <a16:creationId xmlns:a16="http://schemas.microsoft.com/office/drawing/2014/main" id="{2E30F65B-5D34-4F28-B655-7D2C0226152D}"/>
              </a:ext>
            </a:extLst>
          </p:cNvPr>
          <p:cNvSpPr txBox="1">
            <a:spLocks/>
          </p:cNvSpPr>
          <p:nvPr/>
        </p:nvSpPr>
        <p:spPr>
          <a:xfrm>
            <a:off x="707939" y="1238250"/>
            <a:ext cx="10181734" cy="1089314"/>
          </a:xfrm>
          <a:prstGeom prst="rect">
            <a:avLst/>
          </a:prstGeom>
        </p:spPr>
        <p:txBody>
          <a:bodyPr lIns="91440" tIns="45720" rIns="91440" bIns="45720" anchor="t"/>
          <a:lstStyle>
            <a:lvl1pPr marL="342900" indent="-342900" algn="l" defTabSz="914400" rtl="0" eaLnBrk="1" latinLnBrk="0" hangingPunct="1">
              <a:spcBef>
                <a:spcPct val="20000"/>
              </a:spcBef>
              <a:buClr>
                <a:srgbClr val="056277"/>
              </a:buClr>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Clr>
                <a:srgbClr val="056277"/>
              </a:buClr>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Clr>
                <a:srgbClr val="056277"/>
              </a:buClr>
              <a:buFont typeface="Wingdings" panose="05000000000000000000" pitchFamily="2" charset="2"/>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Clr>
                <a:srgbClr val="056277"/>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Clr>
                <a:srgbClr val="056277"/>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000">
                <a:latin typeface="Century Gothic"/>
              </a:rPr>
              <a:t>Fortune Business Insights projects that global human resource technology market spending will rise from $23.98 billion in 2022 to $39.9 billion by 2029. </a:t>
            </a:r>
            <a:endParaRPr lang="en-US" sz="1600"/>
          </a:p>
          <a:p>
            <a:pPr indent="0" algn="ctr">
              <a:buNone/>
            </a:pPr>
            <a:r>
              <a:rPr lang="en-US" sz="1600"/>
              <a:t>Estimated Expenses for a 5,000 Employee Company</a:t>
            </a:r>
          </a:p>
          <a:p>
            <a:endParaRPr lang="en-US" sz="2000"/>
          </a:p>
        </p:txBody>
      </p:sp>
      <p:sp>
        <p:nvSpPr>
          <p:cNvPr id="3" name="TextBox 2">
            <a:extLst>
              <a:ext uri="{FF2B5EF4-FFF2-40B4-BE49-F238E27FC236}">
                <a16:creationId xmlns:a16="http://schemas.microsoft.com/office/drawing/2014/main" id="{0D4A5540-ADB3-4E8D-B94F-4DE7B6EB935D}"/>
              </a:ext>
            </a:extLst>
          </p:cNvPr>
          <p:cNvSpPr txBox="1"/>
          <p:nvPr/>
        </p:nvSpPr>
        <p:spPr>
          <a:xfrm>
            <a:off x="2215088" y="5435084"/>
            <a:ext cx="8043581" cy="369332"/>
          </a:xfrm>
          <a:prstGeom prst="rect">
            <a:avLst/>
          </a:prstGeom>
          <a:noFill/>
        </p:spPr>
        <p:txBody>
          <a:bodyPr wrap="square" rtlCol="0">
            <a:spAutoFit/>
          </a:bodyPr>
          <a:lstStyle/>
          <a:p>
            <a:pPr algn="ctr"/>
            <a:r>
              <a:rPr lang="en-US" b="1">
                <a:latin typeface="Century Gothic" panose="020B0502020202020204" pitchFamily="34" charset="0"/>
              </a:rPr>
              <a:t>What is the potential cost of not Managing Job Information?</a:t>
            </a:r>
          </a:p>
        </p:txBody>
      </p:sp>
      <p:sp>
        <p:nvSpPr>
          <p:cNvPr id="6" name="TextBox 5">
            <a:extLst>
              <a:ext uri="{FF2B5EF4-FFF2-40B4-BE49-F238E27FC236}">
                <a16:creationId xmlns:a16="http://schemas.microsoft.com/office/drawing/2014/main" id="{9DD3393F-30CE-EB00-297C-DB9CE06DFCD6}"/>
              </a:ext>
            </a:extLst>
          </p:cNvPr>
          <p:cNvSpPr txBox="1"/>
          <p:nvPr/>
        </p:nvSpPr>
        <p:spPr>
          <a:xfrm>
            <a:off x="696310" y="6135413"/>
            <a:ext cx="193127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hlinkClick r:id="rId3"/>
              </a:rPr>
              <a:t>Fortune</a:t>
            </a:r>
            <a:endParaRPr lang="en-US" sz="1200"/>
          </a:p>
        </p:txBody>
      </p:sp>
    </p:spTree>
    <p:extLst>
      <p:ext uri="{BB962C8B-B14F-4D97-AF65-F5344CB8AC3E}">
        <p14:creationId xmlns:p14="http://schemas.microsoft.com/office/powerpoint/2010/main" val="38053684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C8D95-E988-6FBA-CA69-607ECF632633}"/>
              </a:ext>
            </a:extLst>
          </p:cNvPr>
          <p:cNvSpPr>
            <a:spLocks noGrp="1"/>
          </p:cNvSpPr>
          <p:nvPr>
            <p:ph type="title"/>
          </p:nvPr>
        </p:nvSpPr>
        <p:spPr>
          <a:xfrm>
            <a:off x="655093" y="554559"/>
            <a:ext cx="5168658" cy="1948943"/>
          </a:xfrm>
        </p:spPr>
        <p:txBody>
          <a:bodyPr/>
          <a:lstStyle/>
          <a:p>
            <a:r>
              <a:rPr lang="en-US" b="0"/>
              <a:t>What's The </a:t>
            </a:r>
            <a:r>
              <a:rPr lang="en-US"/>
              <a:t>Risk?</a:t>
            </a:r>
            <a:endParaRPr lang="en-US">
              <a:cs typeface="Poppins"/>
            </a:endParaRPr>
          </a:p>
        </p:txBody>
      </p:sp>
      <p:sp>
        <p:nvSpPr>
          <p:cNvPr id="3" name="Google Shape;78;g162086d5a5f_0_228">
            <a:extLst>
              <a:ext uri="{FF2B5EF4-FFF2-40B4-BE49-F238E27FC236}">
                <a16:creationId xmlns:a16="http://schemas.microsoft.com/office/drawing/2014/main" id="{54D1E1BC-302A-51F2-6416-557517F1DAF6}"/>
              </a:ext>
            </a:extLst>
          </p:cNvPr>
          <p:cNvSpPr/>
          <p:nvPr/>
        </p:nvSpPr>
        <p:spPr>
          <a:xfrm rot="10800000" flipH="1" flipV="1">
            <a:off x="6090782" y="148245"/>
            <a:ext cx="5863372" cy="6709755"/>
          </a:xfrm>
          <a:prstGeom prst="round2SameRect">
            <a:avLst>
              <a:gd name="adj1" fmla="val 50000"/>
              <a:gd name="adj2" fmla="val 0"/>
            </a:avLst>
          </a:prstGeom>
          <a:solidFill>
            <a:srgbClr val="F6F8F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grpSp>
        <p:nvGrpSpPr>
          <p:cNvPr id="6" name="Group 5">
            <a:extLst>
              <a:ext uri="{FF2B5EF4-FFF2-40B4-BE49-F238E27FC236}">
                <a16:creationId xmlns:a16="http://schemas.microsoft.com/office/drawing/2014/main" id="{60A8125F-76B6-2718-CC8A-7CBC9DB1BC9C}"/>
              </a:ext>
            </a:extLst>
          </p:cNvPr>
          <p:cNvGrpSpPr/>
          <p:nvPr/>
        </p:nvGrpSpPr>
        <p:grpSpPr>
          <a:xfrm>
            <a:off x="6676585" y="1332785"/>
            <a:ext cx="2080493" cy="563044"/>
            <a:chOff x="6618020" y="1332785"/>
            <a:chExt cx="2080493" cy="563044"/>
          </a:xfrm>
        </p:grpSpPr>
        <p:sp>
          <p:nvSpPr>
            <p:cNvPr id="5" name="Oval 4">
              <a:extLst>
                <a:ext uri="{FF2B5EF4-FFF2-40B4-BE49-F238E27FC236}">
                  <a16:creationId xmlns:a16="http://schemas.microsoft.com/office/drawing/2014/main" id="{F0D47416-8584-0AA5-0A99-193842BF097A}"/>
                </a:ext>
              </a:extLst>
            </p:cNvPr>
            <p:cNvSpPr/>
            <p:nvPr/>
          </p:nvSpPr>
          <p:spPr>
            <a:xfrm>
              <a:off x="6618020" y="1332785"/>
              <a:ext cx="563046" cy="563044"/>
            </a:xfrm>
            <a:prstGeom prst="ellipse">
              <a:avLst/>
            </a:prstGeom>
            <a:solidFill>
              <a:schemeClr val="accent1">
                <a:lumMod val="20000"/>
                <a:lumOff val="8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71361DF8-2CF2-23A9-C280-30D6DA33F4E0}"/>
                </a:ext>
              </a:extLst>
            </p:cNvPr>
            <p:cNvGrpSpPr/>
            <p:nvPr/>
          </p:nvGrpSpPr>
          <p:grpSpPr>
            <a:xfrm>
              <a:off x="6750860" y="1399693"/>
              <a:ext cx="1947653" cy="380430"/>
              <a:chOff x="6750860" y="1399693"/>
              <a:chExt cx="1947653" cy="380430"/>
            </a:xfrm>
          </p:grpSpPr>
          <p:sp>
            <p:nvSpPr>
              <p:cNvPr id="10" name="TextBox 9">
                <a:extLst>
                  <a:ext uri="{FF2B5EF4-FFF2-40B4-BE49-F238E27FC236}">
                    <a16:creationId xmlns:a16="http://schemas.microsoft.com/office/drawing/2014/main" id="{F5382774-219C-7377-F673-A8984714F094}"/>
                  </a:ext>
                </a:extLst>
              </p:cNvPr>
              <p:cNvSpPr txBox="1"/>
              <p:nvPr/>
            </p:nvSpPr>
            <p:spPr>
              <a:xfrm>
                <a:off x="7306072" y="1422974"/>
                <a:ext cx="1392441" cy="357149"/>
              </a:xfrm>
              <a:prstGeom prst="rect">
                <a:avLst/>
              </a:prstGeom>
              <a:noFill/>
            </p:spPr>
            <p:txBody>
              <a:bodyPr wrap="square" lIns="0" tIns="0" rIns="0" bIns="0" rtlCol="0">
                <a:spAutoFit/>
              </a:bodyPr>
              <a:lstStyle/>
              <a:p>
                <a:pPr>
                  <a:lnSpc>
                    <a:spcPct val="110000"/>
                  </a:lnSpc>
                </a:pPr>
                <a:r>
                  <a:rPr lang="en-US" sz="1100">
                    <a:solidFill>
                      <a:schemeClr val="tx2">
                        <a:lumMod val="75000"/>
                      </a:schemeClr>
                    </a:solidFill>
                    <a:latin typeface="Century Gothic" panose="020B0502020202020204" pitchFamily="34" charset="0"/>
                  </a:rPr>
                  <a:t>Recruit the right people</a:t>
                </a:r>
              </a:p>
            </p:txBody>
          </p:sp>
          <p:pic>
            <p:nvPicPr>
              <p:cNvPr id="54" name="Graphic 53">
                <a:extLst>
                  <a:ext uri="{FF2B5EF4-FFF2-40B4-BE49-F238E27FC236}">
                    <a16:creationId xmlns:a16="http://schemas.microsoft.com/office/drawing/2014/main" id="{53B1C2B7-036F-D299-ABE0-0A2261604E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50860" y="1465624"/>
                <a:ext cx="297366" cy="297366"/>
              </a:xfrm>
              <a:prstGeom prst="rect">
                <a:avLst/>
              </a:prstGeom>
            </p:spPr>
          </p:pic>
          <p:sp>
            <p:nvSpPr>
              <p:cNvPr id="2068" name="Freeform: Shape 2067">
                <a:extLst>
                  <a:ext uri="{FF2B5EF4-FFF2-40B4-BE49-F238E27FC236}">
                    <a16:creationId xmlns:a16="http://schemas.microsoft.com/office/drawing/2014/main" id="{919613D5-2956-DBB3-8597-BF00C7E2F979}"/>
                  </a:ext>
                </a:extLst>
              </p:cNvPr>
              <p:cNvSpPr/>
              <p:nvPr/>
            </p:nvSpPr>
            <p:spPr>
              <a:xfrm>
                <a:off x="7053390" y="1399693"/>
                <a:ext cx="175904" cy="129946"/>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solidFill>
                <a:schemeClr val="accent1"/>
              </a:solidFill>
              <a:ln w="9525" cap="flat">
                <a:noFill/>
                <a:prstDash val="solid"/>
                <a:miter/>
              </a:ln>
            </p:spPr>
            <p:txBody>
              <a:bodyPr rtlCol="0" anchor="ctr"/>
              <a:lstStyle/>
              <a:p>
                <a:endParaRPr lang="en-US">
                  <a:solidFill>
                    <a:schemeClr val="tx2">
                      <a:lumMod val="75000"/>
                    </a:schemeClr>
                  </a:solidFill>
                </a:endParaRPr>
              </a:p>
            </p:txBody>
          </p:sp>
        </p:grpSp>
      </p:grpSp>
      <p:grpSp>
        <p:nvGrpSpPr>
          <p:cNvPr id="37" name="Group 36">
            <a:extLst>
              <a:ext uri="{FF2B5EF4-FFF2-40B4-BE49-F238E27FC236}">
                <a16:creationId xmlns:a16="http://schemas.microsoft.com/office/drawing/2014/main" id="{E829A2EC-1F16-4BFD-8EF6-0AC92E84E153}"/>
              </a:ext>
            </a:extLst>
          </p:cNvPr>
          <p:cNvGrpSpPr/>
          <p:nvPr/>
        </p:nvGrpSpPr>
        <p:grpSpPr>
          <a:xfrm>
            <a:off x="9188114" y="1332785"/>
            <a:ext cx="2254418" cy="563044"/>
            <a:chOff x="9188114" y="1332785"/>
            <a:chExt cx="2254418" cy="563044"/>
          </a:xfrm>
        </p:grpSpPr>
        <p:sp>
          <p:nvSpPr>
            <p:cNvPr id="11" name="TextBox 10">
              <a:extLst>
                <a:ext uri="{FF2B5EF4-FFF2-40B4-BE49-F238E27FC236}">
                  <a16:creationId xmlns:a16="http://schemas.microsoft.com/office/drawing/2014/main" id="{BC178690-C5DB-3371-E7BD-3D95EFAA12B6}"/>
                </a:ext>
              </a:extLst>
            </p:cNvPr>
            <p:cNvSpPr txBox="1"/>
            <p:nvPr/>
          </p:nvSpPr>
          <p:spPr>
            <a:xfrm>
              <a:off x="9881723" y="1342630"/>
              <a:ext cx="1560809" cy="543354"/>
            </a:xfrm>
            <a:prstGeom prst="rect">
              <a:avLst/>
            </a:prstGeom>
            <a:noFill/>
          </p:spPr>
          <p:txBody>
            <a:bodyPr wrap="square" lIns="0" tIns="0" rIns="0" bIns="0" rtlCol="0" anchor="ctr">
              <a:spAutoFit/>
            </a:bodyPr>
            <a:lstStyle/>
            <a:p>
              <a:pPr>
                <a:lnSpc>
                  <a:spcPct val="110000"/>
                </a:lnSpc>
              </a:pPr>
              <a:r>
                <a:rPr lang="en-US" sz="1100">
                  <a:solidFill>
                    <a:schemeClr val="tx2">
                      <a:lumMod val="75000"/>
                    </a:schemeClr>
                  </a:solidFill>
                  <a:latin typeface="Century Gothic" panose="020B0502020202020204" pitchFamily="34" charset="0"/>
                </a:rPr>
                <a:t>Evaluate employee productivity &amp; performance</a:t>
              </a:r>
            </a:p>
          </p:txBody>
        </p:sp>
        <p:sp>
          <p:nvSpPr>
            <p:cNvPr id="23" name="Oval 22">
              <a:extLst>
                <a:ext uri="{FF2B5EF4-FFF2-40B4-BE49-F238E27FC236}">
                  <a16:creationId xmlns:a16="http://schemas.microsoft.com/office/drawing/2014/main" id="{B7587EBC-5EE6-6F87-61D6-E7893ABBEDEB}"/>
                </a:ext>
              </a:extLst>
            </p:cNvPr>
            <p:cNvSpPr/>
            <p:nvPr/>
          </p:nvSpPr>
          <p:spPr>
            <a:xfrm>
              <a:off x="9188114" y="1332785"/>
              <a:ext cx="563046" cy="563044"/>
            </a:xfrm>
            <a:prstGeom prst="ellipse">
              <a:avLst/>
            </a:prstGeom>
            <a:solidFill>
              <a:schemeClr val="accent1">
                <a:lumMod val="20000"/>
                <a:lumOff val="8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Graphic 51">
              <a:extLst>
                <a:ext uri="{FF2B5EF4-FFF2-40B4-BE49-F238E27FC236}">
                  <a16:creationId xmlns:a16="http://schemas.microsoft.com/office/drawing/2014/main" id="{34DD3172-B28F-737D-7B33-F03715E732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20955" y="1465624"/>
              <a:ext cx="297366" cy="297366"/>
            </a:xfrm>
            <a:prstGeom prst="rect">
              <a:avLst/>
            </a:prstGeom>
          </p:spPr>
        </p:pic>
        <p:sp>
          <p:nvSpPr>
            <p:cNvPr id="2069" name="Freeform: Shape 2068">
              <a:extLst>
                <a:ext uri="{FF2B5EF4-FFF2-40B4-BE49-F238E27FC236}">
                  <a16:creationId xmlns:a16="http://schemas.microsoft.com/office/drawing/2014/main" id="{F7103E5D-3AF4-4883-2FE7-E8DF34BB4324}"/>
                </a:ext>
              </a:extLst>
            </p:cNvPr>
            <p:cNvSpPr/>
            <p:nvPr/>
          </p:nvSpPr>
          <p:spPr>
            <a:xfrm>
              <a:off x="9612823" y="1399693"/>
              <a:ext cx="175904" cy="129946"/>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solidFill>
              <a:schemeClr val="accent1"/>
            </a:solidFill>
            <a:ln w="9525" cap="flat">
              <a:noFill/>
              <a:prstDash val="solid"/>
              <a:miter/>
            </a:ln>
          </p:spPr>
          <p:txBody>
            <a:bodyPr rtlCol="0" anchor="ctr"/>
            <a:lstStyle/>
            <a:p>
              <a:endParaRPr lang="en-US">
                <a:solidFill>
                  <a:schemeClr val="tx2">
                    <a:lumMod val="75000"/>
                  </a:schemeClr>
                </a:solidFill>
              </a:endParaRPr>
            </a:p>
          </p:txBody>
        </p:sp>
      </p:grpSp>
      <p:grpSp>
        <p:nvGrpSpPr>
          <p:cNvPr id="30" name="Group 29">
            <a:extLst>
              <a:ext uri="{FF2B5EF4-FFF2-40B4-BE49-F238E27FC236}">
                <a16:creationId xmlns:a16="http://schemas.microsoft.com/office/drawing/2014/main" id="{62BF2980-FEF6-311E-AC5F-2BA4E72D2EA2}"/>
              </a:ext>
            </a:extLst>
          </p:cNvPr>
          <p:cNvGrpSpPr/>
          <p:nvPr/>
        </p:nvGrpSpPr>
        <p:grpSpPr>
          <a:xfrm>
            <a:off x="6676585" y="2375648"/>
            <a:ext cx="2296423" cy="563044"/>
            <a:chOff x="6618020" y="2478559"/>
            <a:chExt cx="2296423" cy="563044"/>
          </a:xfrm>
        </p:grpSpPr>
        <p:sp>
          <p:nvSpPr>
            <p:cNvPr id="13" name="TextBox 12">
              <a:extLst>
                <a:ext uri="{FF2B5EF4-FFF2-40B4-BE49-F238E27FC236}">
                  <a16:creationId xmlns:a16="http://schemas.microsoft.com/office/drawing/2014/main" id="{853025BC-549A-F277-6ED8-3B12F4B7AD24}"/>
                </a:ext>
              </a:extLst>
            </p:cNvPr>
            <p:cNvSpPr txBox="1"/>
            <p:nvPr/>
          </p:nvSpPr>
          <p:spPr>
            <a:xfrm>
              <a:off x="7306072" y="2584189"/>
              <a:ext cx="1608371" cy="357149"/>
            </a:xfrm>
            <a:prstGeom prst="rect">
              <a:avLst/>
            </a:prstGeom>
            <a:noFill/>
          </p:spPr>
          <p:txBody>
            <a:bodyPr wrap="square" lIns="0" tIns="0" rIns="0" bIns="0" rtlCol="0">
              <a:spAutoFit/>
            </a:bodyPr>
            <a:lstStyle/>
            <a:p>
              <a:pPr marL="0" lvl="1">
                <a:lnSpc>
                  <a:spcPct val="110000"/>
                </a:lnSpc>
              </a:pPr>
              <a:r>
                <a:rPr lang="en-US" sz="1100">
                  <a:solidFill>
                    <a:schemeClr val="tx2">
                      <a:lumMod val="75000"/>
                    </a:schemeClr>
                  </a:solidFill>
                  <a:latin typeface="Century Gothic" panose="020B0502020202020204" pitchFamily="34" charset="0"/>
                </a:rPr>
                <a:t>Identify and retain </a:t>
              </a:r>
              <a:br>
                <a:rPr lang="en-US" sz="1100">
                  <a:solidFill>
                    <a:schemeClr val="tx2">
                      <a:lumMod val="75000"/>
                    </a:schemeClr>
                  </a:solidFill>
                  <a:latin typeface="Century Gothic" panose="020B0502020202020204" pitchFamily="34" charset="0"/>
                </a:rPr>
              </a:br>
              <a:r>
                <a:rPr lang="en-US" sz="1100">
                  <a:solidFill>
                    <a:schemeClr val="tx2">
                      <a:lumMod val="75000"/>
                    </a:schemeClr>
                  </a:solidFill>
                  <a:latin typeface="Century Gothic" panose="020B0502020202020204" pitchFamily="34" charset="0"/>
                </a:rPr>
                <a:t>top performers</a:t>
              </a:r>
            </a:p>
          </p:txBody>
        </p:sp>
        <p:sp>
          <p:nvSpPr>
            <p:cNvPr id="8" name="Oval 7">
              <a:extLst>
                <a:ext uri="{FF2B5EF4-FFF2-40B4-BE49-F238E27FC236}">
                  <a16:creationId xmlns:a16="http://schemas.microsoft.com/office/drawing/2014/main" id="{B94EAB4B-BA55-F92A-E277-7DCA13DDEFE7}"/>
                </a:ext>
              </a:extLst>
            </p:cNvPr>
            <p:cNvSpPr/>
            <p:nvPr/>
          </p:nvSpPr>
          <p:spPr>
            <a:xfrm>
              <a:off x="6618020" y="2478559"/>
              <a:ext cx="563046" cy="563044"/>
            </a:xfrm>
            <a:prstGeom prst="ellipse">
              <a:avLst/>
            </a:prstGeom>
            <a:solidFill>
              <a:schemeClr val="accent1">
                <a:lumMod val="20000"/>
                <a:lumOff val="8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a:extLst>
                <a:ext uri="{FF2B5EF4-FFF2-40B4-BE49-F238E27FC236}">
                  <a16:creationId xmlns:a16="http://schemas.microsoft.com/office/drawing/2014/main" id="{E51F85DA-B8F2-817E-212C-8C6BA2F6F7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50689" y="2608115"/>
              <a:ext cx="297366" cy="297366"/>
            </a:xfrm>
            <a:prstGeom prst="rect">
              <a:avLst/>
            </a:prstGeom>
          </p:spPr>
        </p:pic>
        <p:sp>
          <p:nvSpPr>
            <p:cNvPr id="2072" name="Freeform: Shape 2071">
              <a:extLst>
                <a:ext uri="{FF2B5EF4-FFF2-40B4-BE49-F238E27FC236}">
                  <a16:creationId xmlns:a16="http://schemas.microsoft.com/office/drawing/2014/main" id="{C0B2176B-E520-0B3C-60D9-7413B2A2D9BF}"/>
                </a:ext>
              </a:extLst>
            </p:cNvPr>
            <p:cNvSpPr/>
            <p:nvPr/>
          </p:nvSpPr>
          <p:spPr>
            <a:xfrm>
              <a:off x="7053390" y="2534929"/>
              <a:ext cx="175904" cy="129946"/>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solidFill>
              <a:schemeClr val="accent1"/>
            </a:solidFill>
            <a:ln w="9525" cap="flat">
              <a:noFill/>
              <a:prstDash val="solid"/>
              <a:miter/>
            </a:ln>
          </p:spPr>
          <p:txBody>
            <a:bodyPr rtlCol="0" anchor="ctr"/>
            <a:lstStyle/>
            <a:p>
              <a:endParaRPr lang="en-US">
                <a:solidFill>
                  <a:schemeClr val="tx2">
                    <a:lumMod val="75000"/>
                  </a:schemeClr>
                </a:solidFill>
              </a:endParaRPr>
            </a:p>
          </p:txBody>
        </p:sp>
      </p:grpSp>
      <p:grpSp>
        <p:nvGrpSpPr>
          <p:cNvPr id="39" name="Group 38">
            <a:extLst>
              <a:ext uri="{FF2B5EF4-FFF2-40B4-BE49-F238E27FC236}">
                <a16:creationId xmlns:a16="http://schemas.microsoft.com/office/drawing/2014/main" id="{E7478306-2A6F-AA33-4D6E-E0C37745740F}"/>
              </a:ext>
            </a:extLst>
          </p:cNvPr>
          <p:cNvGrpSpPr/>
          <p:nvPr/>
        </p:nvGrpSpPr>
        <p:grpSpPr>
          <a:xfrm>
            <a:off x="9188114" y="2377971"/>
            <a:ext cx="2469900" cy="563044"/>
            <a:chOff x="9188114" y="2478559"/>
            <a:chExt cx="2469900" cy="563044"/>
          </a:xfrm>
        </p:grpSpPr>
        <p:sp>
          <p:nvSpPr>
            <p:cNvPr id="14" name="TextBox 13">
              <a:extLst>
                <a:ext uri="{FF2B5EF4-FFF2-40B4-BE49-F238E27FC236}">
                  <a16:creationId xmlns:a16="http://schemas.microsoft.com/office/drawing/2014/main" id="{CB3C3AB9-6284-03E0-DAE0-A9242F14524A}"/>
                </a:ext>
              </a:extLst>
            </p:cNvPr>
            <p:cNvSpPr txBox="1"/>
            <p:nvPr/>
          </p:nvSpPr>
          <p:spPr>
            <a:xfrm>
              <a:off x="9880162" y="2576275"/>
              <a:ext cx="1777852" cy="357149"/>
            </a:xfrm>
            <a:prstGeom prst="rect">
              <a:avLst/>
            </a:prstGeom>
            <a:noFill/>
          </p:spPr>
          <p:txBody>
            <a:bodyPr wrap="square" lIns="0" tIns="0" rIns="0" bIns="0" rtlCol="0">
              <a:spAutoFit/>
            </a:bodyPr>
            <a:lstStyle/>
            <a:p>
              <a:pPr marL="0" lvl="1">
                <a:lnSpc>
                  <a:spcPct val="110000"/>
                </a:lnSpc>
              </a:pPr>
              <a:r>
                <a:rPr lang="en-US" sz="1100">
                  <a:solidFill>
                    <a:schemeClr val="tx2">
                      <a:lumMod val="75000"/>
                    </a:schemeClr>
                  </a:solidFill>
                  <a:latin typeface="Century Gothic" panose="020B0502020202020204" pitchFamily="34" charset="0"/>
                </a:rPr>
                <a:t>Identify and manage bottom performers</a:t>
              </a:r>
            </a:p>
          </p:txBody>
        </p:sp>
        <p:sp>
          <p:nvSpPr>
            <p:cNvPr id="24" name="Oval 23">
              <a:extLst>
                <a:ext uri="{FF2B5EF4-FFF2-40B4-BE49-F238E27FC236}">
                  <a16:creationId xmlns:a16="http://schemas.microsoft.com/office/drawing/2014/main" id="{5E331C01-06ED-FBFB-2AC1-38C4910F37DD}"/>
                </a:ext>
              </a:extLst>
            </p:cNvPr>
            <p:cNvSpPr/>
            <p:nvPr/>
          </p:nvSpPr>
          <p:spPr>
            <a:xfrm>
              <a:off x="9188114" y="2478559"/>
              <a:ext cx="563046" cy="563044"/>
            </a:xfrm>
            <a:prstGeom prst="ellipse">
              <a:avLst/>
            </a:prstGeom>
            <a:solidFill>
              <a:schemeClr val="accent1">
                <a:lumMod val="20000"/>
                <a:lumOff val="8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Graphic 49">
              <a:extLst>
                <a:ext uri="{FF2B5EF4-FFF2-40B4-BE49-F238E27FC236}">
                  <a16:creationId xmlns:a16="http://schemas.microsoft.com/office/drawing/2014/main" id="{E7195269-C22C-5090-737F-88052FAABE8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20954" y="2611398"/>
              <a:ext cx="297366" cy="297366"/>
            </a:xfrm>
            <a:prstGeom prst="rect">
              <a:avLst/>
            </a:prstGeom>
          </p:spPr>
        </p:pic>
        <p:sp>
          <p:nvSpPr>
            <p:cNvPr id="2073" name="Freeform: Shape 2072">
              <a:extLst>
                <a:ext uri="{FF2B5EF4-FFF2-40B4-BE49-F238E27FC236}">
                  <a16:creationId xmlns:a16="http://schemas.microsoft.com/office/drawing/2014/main" id="{C9CEFFF7-4E70-717F-66CC-BBE8D2DD23D7}"/>
                </a:ext>
              </a:extLst>
            </p:cNvPr>
            <p:cNvSpPr/>
            <p:nvPr/>
          </p:nvSpPr>
          <p:spPr>
            <a:xfrm>
              <a:off x="9612823" y="2534929"/>
              <a:ext cx="175904" cy="129946"/>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solidFill>
              <a:schemeClr val="accent1"/>
            </a:solidFill>
            <a:ln w="9525" cap="flat">
              <a:noFill/>
              <a:prstDash val="solid"/>
              <a:miter/>
            </a:ln>
          </p:spPr>
          <p:txBody>
            <a:bodyPr rtlCol="0" anchor="ctr"/>
            <a:lstStyle/>
            <a:p>
              <a:endParaRPr lang="en-US">
                <a:solidFill>
                  <a:schemeClr val="tx2">
                    <a:lumMod val="75000"/>
                  </a:schemeClr>
                </a:solidFill>
              </a:endParaRPr>
            </a:p>
          </p:txBody>
        </p:sp>
      </p:grpSp>
      <p:grpSp>
        <p:nvGrpSpPr>
          <p:cNvPr id="31" name="Group 30">
            <a:extLst>
              <a:ext uri="{FF2B5EF4-FFF2-40B4-BE49-F238E27FC236}">
                <a16:creationId xmlns:a16="http://schemas.microsoft.com/office/drawing/2014/main" id="{659155D4-7F02-FB43-4413-66621AEE4BA9}"/>
              </a:ext>
            </a:extLst>
          </p:cNvPr>
          <p:cNvGrpSpPr/>
          <p:nvPr/>
        </p:nvGrpSpPr>
        <p:grpSpPr>
          <a:xfrm>
            <a:off x="6676585" y="3409218"/>
            <a:ext cx="2663194" cy="563044"/>
            <a:chOff x="6618020" y="3624333"/>
            <a:chExt cx="2663194" cy="563044"/>
          </a:xfrm>
        </p:grpSpPr>
        <p:sp>
          <p:nvSpPr>
            <p:cNvPr id="18" name="TextBox 17">
              <a:extLst>
                <a:ext uri="{FF2B5EF4-FFF2-40B4-BE49-F238E27FC236}">
                  <a16:creationId xmlns:a16="http://schemas.microsoft.com/office/drawing/2014/main" id="{9A166BE9-BB36-84D5-E25B-4DA57E4CDC8D}"/>
                </a:ext>
              </a:extLst>
            </p:cNvPr>
            <p:cNvSpPr txBox="1"/>
            <p:nvPr/>
          </p:nvSpPr>
          <p:spPr>
            <a:xfrm>
              <a:off x="7296133" y="3716345"/>
              <a:ext cx="1985081" cy="357149"/>
            </a:xfrm>
            <a:prstGeom prst="rect">
              <a:avLst/>
            </a:prstGeom>
            <a:noFill/>
          </p:spPr>
          <p:txBody>
            <a:bodyPr wrap="square" lIns="0" tIns="0" rIns="0" bIns="0" rtlCol="0">
              <a:spAutoFit/>
            </a:bodyPr>
            <a:lstStyle/>
            <a:p>
              <a:pPr marL="0" lvl="1">
                <a:lnSpc>
                  <a:spcPct val="110000"/>
                </a:lnSpc>
              </a:pPr>
              <a:r>
                <a:rPr lang="en-US" sz="1100">
                  <a:solidFill>
                    <a:schemeClr val="tx2">
                      <a:lumMod val="75000"/>
                    </a:schemeClr>
                  </a:solidFill>
                  <a:latin typeface="Century Gothic" panose="020B0502020202020204" pitchFamily="34" charset="0"/>
                </a:rPr>
                <a:t>Motivate employees with engaging Career Paths</a:t>
              </a:r>
            </a:p>
          </p:txBody>
        </p:sp>
        <p:sp>
          <p:nvSpPr>
            <p:cNvPr id="20" name="Oval 19">
              <a:extLst>
                <a:ext uri="{FF2B5EF4-FFF2-40B4-BE49-F238E27FC236}">
                  <a16:creationId xmlns:a16="http://schemas.microsoft.com/office/drawing/2014/main" id="{0B3C7BC0-29BF-2EE1-F6A7-DBD5BCEA68CB}"/>
                </a:ext>
              </a:extLst>
            </p:cNvPr>
            <p:cNvSpPr/>
            <p:nvPr/>
          </p:nvSpPr>
          <p:spPr>
            <a:xfrm>
              <a:off x="6618020" y="3624333"/>
              <a:ext cx="563046" cy="563044"/>
            </a:xfrm>
            <a:prstGeom prst="ellipse">
              <a:avLst/>
            </a:prstGeom>
            <a:solidFill>
              <a:schemeClr val="accent1">
                <a:lumMod val="20000"/>
                <a:lumOff val="8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Graphic 45">
              <a:extLst>
                <a:ext uri="{FF2B5EF4-FFF2-40B4-BE49-F238E27FC236}">
                  <a16:creationId xmlns:a16="http://schemas.microsoft.com/office/drawing/2014/main" id="{E0259D9E-5A56-5C0D-8546-59EFE0D7A78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50860" y="3757172"/>
              <a:ext cx="297366" cy="297366"/>
            </a:xfrm>
            <a:prstGeom prst="rect">
              <a:avLst/>
            </a:prstGeom>
          </p:spPr>
        </p:pic>
        <p:sp>
          <p:nvSpPr>
            <p:cNvPr id="2074" name="Freeform: Shape 2073">
              <a:extLst>
                <a:ext uri="{FF2B5EF4-FFF2-40B4-BE49-F238E27FC236}">
                  <a16:creationId xmlns:a16="http://schemas.microsoft.com/office/drawing/2014/main" id="{647ECD6A-2E87-F566-382E-C34D69FC97CF}"/>
                </a:ext>
              </a:extLst>
            </p:cNvPr>
            <p:cNvSpPr/>
            <p:nvPr/>
          </p:nvSpPr>
          <p:spPr>
            <a:xfrm>
              <a:off x="7053390" y="3670165"/>
              <a:ext cx="175904" cy="129946"/>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solidFill>
              <a:schemeClr val="accent1"/>
            </a:solidFill>
            <a:ln w="9525" cap="flat">
              <a:noFill/>
              <a:prstDash val="solid"/>
              <a:miter/>
            </a:ln>
          </p:spPr>
          <p:txBody>
            <a:bodyPr rtlCol="0" anchor="ctr"/>
            <a:lstStyle/>
            <a:p>
              <a:endParaRPr lang="en-US">
                <a:solidFill>
                  <a:schemeClr val="tx2">
                    <a:lumMod val="75000"/>
                  </a:schemeClr>
                </a:solidFill>
              </a:endParaRPr>
            </a:p>
          </p:txBody>
        </p:sp>
      </p:grpSp>
      <p:grpSp>
        <p:nvGrpSpPr>
          <p:cNvPr id="36" name="Group 35">
            <a:extLst>
              <a:ext uri="{FF2B5EF4-FFF2-40B4-BE49-F238E27FC236}">
                <a16:creationId xmlns:a16="http://schemas.microsoft.com/office/drawing/2014/main" id="{16A1BCB5-C76E-0490-7EA4-3FE1D6410848}"/>
              </a:ext>
            </a:extLst>
          </p:cNvPr>
          <p:cNvGrpSpPr/>
          <p:nvPr/>
        </p:nvGrpSpPr>
        <p:grpSpPr>
          <a:xfrm>
            <a:off x="9188114" y="3413864"/>
            <a:ext cx="2393341" cy="563044"/>
            <a:chOff x="9188114" y="3624333"/>
            <a:chExt cx="2393341" cy="563044"/>
          </a:xfrm>
        </p:grpSpPr>
        <p:sp>
          <p:nvSpPr>
            <p:cNvPr id="19" name="TextBox 18">
              <a:extLst>
                <a:ext uri="{FF2B5EF4-FFF2-40B4-BE49-F238E27FC236}">
                  <a16:creationId xmlns:a16="http://schemas.microsoft.com/office/drawing/2014/main" id="{18F692AE-E2FC-CD7B-DDFC-ACD909C4F9A4}"/>
                </a:ext>
              </a:extLst>
            </p:cNvPr>
            <p:cNvSpPr txBox="1"/>
            <p:nvPr/>
          </p:nvSpPr>
          <p:spPr>
            <a:xfrm>
              <a:off x="9881723" y="3716345"/>
              <a:ext cx="1699732" cy="357149"/>
            </a:xfrm>
            <a:prstGeom prst="rect">
              <a:avLst/>
            </a:prstGeom>
            <a:noFill/>
          </p:spPr>
          <p:txBody>
            <a:bodyPr wrap="square" lIns="0" tIns="0" rIns="0" bIns="0" rtlCol="0">
              <a:spAutoFit/>
            </a:bodyPr>
            <a:lstStyle/>
            <a:p>
              <a:pPr marL="0" lvl="1">
                <a:lnSpc>
                  <a:spcPct val="110000"/>
                </a:lnSpc>
              </a:pPr>
              <a:r>
                <a:rPr lang="en-US" sz="1100">
                  <a:solidFill>
                    <a:schemeClr val="tx2">
                      <a:lumMod val="75000"/>
                    </a:schemeClr>
                  </a:solidFill>
                  <a:latin typeface="Century Gothic" panose="020B0502020202020204" pitchFamily="34" charset="0"/>
                </a:rPr>
                <a:t>Identify Employee Training Gaps </a:t>
              </a:r>
            </a:p>
          </p:txBody>
        </p:sp>
        <p:sp>
          <p:nvSpPr>
            <p:cNvPr id="25" name="Oval 24">
              <a:extLst>
                <a:ext uri="{FF2B5EF4-FFF2-40B4-BE49-F238E27FC236}">
                  <a16:creationId xmlns:a16="http://schemas.microsoft.com/office/drawing/2014/main" id="{04CA2FEA-1391-A462-00C9-A2AEB306BFC5}"/>
                </a:ext>
              </a:extLst>
            </p:cNvPr>
            <p:cNvSpPr/>
            <p:nvPr/>
          </p:nvSpPr>
          <p:spPr>
            <a:xfrm>
              <a:off x="9188114" y="3624333"/>
              <a:ext cx="563046" cy="563044"/>
            </a:xfrm>
            <a:prstGeom prst="ellipse">
              <a:avLst/>
            </a:prstGeom>
            <a:solidFill>
              <a:schemeClr val="accent1">
                <a:lumMod val="20000"/>
                <a:lumOff val="8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Graphic 54">
              <a:extLst>
                <a:ext uri="{FF2B5EF4-FFF2-40B4-BE49-F238E27FC236}">
                  <a16:creationId xmlns:a16="http://schemas.microsoft.com/office/drawing/2014/main" id="{3F9C4E51-8292-B5CF-2D79-DC12C9A3F2F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320953" y="3757172"/>
              <a:ext cx="297370" cy="297368"/>
            </a:xfrm>
            <a:prstGeom prst="rect">
              <a:avLst/>
            </a:prstGeom>
          </p:spPr>
        </p:pic>
        <p:sp>
          <p:nvSpPr>
            <p:cNvPr id="2075" name="Freeform: Shape 2074">
              <a:extLst>
                <a:ext uri="{FF2B5EF4-FFF2-40B4-BE49-F238E27FC236}">
                  <a16:creationId xmlns:a16="http://schemas.microsoft.com/office/drawing/2014/main" id="{52AF9214-B6F5-D86C-41D4-87D893B0A2B3}"/>
                </a:ext>
              </a:extLst>
            </p:cNvPr>
            <p:cNvSpPr/>
            <p:nvPr/>
          </p:nvSpPr>
          <p:spPr>
            <a:xfrm>
              <a:off x="9612823" y="3670165"/>
              <a:ext cx="175904" cy="129946"/>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solidFill>
              <a:schemeClr val="accent1"/>
            </a:solidFill>
            <a:ln w="9525" cap="flat">
              <a:noFill/>
              <a:prstDash val="solid"/>
              <a:miter/>
            </a:ln>
          </p:spPr>
          <p:txBody>
            <a:bodyPr rtlCol="0" anchor="ctr"/>
            <a:lstStyle/>
            <a:p>
              <a:endParaRPr lang="en-US">
                <a:solidFill>
                  <a:schemeClr val="tx2">
                    <a:lumMod val="75000"/>
                  </a:schemeClr>
                </a:solidFill>
              </a:endParaRPr>
            </a:p>
          </p:txBody>
        </p:sp>
      </p:grpSp>
      <p:grpSp>
        <p:nvGrpSpPr>
          <p:cNvPr id="32" name="Group 31">
            <a:extLst>
              <a:ext uri="{FF2B5EF4-FFF2-40B4-BE49-F238E27FC236}">
                <a16:creationId xmlns:a16="http://schemas.microsoft.com/office/drawing/2014/main" id="{1304D08D-77B6-7783-7B3E-F4C3A6FC0904}"/>
              </a:ext>
            </a:extLst>
          </p:cNvPr>
          <p:cNvGrpSpPr/>
          <p:nvPr/>
        </p:nvGrpSpPr>
        <p:grpSpPr>
          <a:xfrm>
            <a:off x="9188114" y="4459050"/>
            <a:ext cx="2552357" cy="563044"/>
            <a:chOff x="6618020" y="4770107"/>
            <a:chExt cx="2552357" cy="563044"/>
          </a:xfrm>
        </p:grpSpPr>
        <p:sp>
          <p:nvSpPr>
            <p:cNvPr id="16" name="TextBox 15">
              <a:extLst>
                <a:ext uri="{FF2B5EF4-FFF2-40B4-BE49-F238E27FC236}">
                  <a16:creationId xmlns:a16="http://schemas.microsoft.com/office/drawing/2014/main" id="{4648FEAA-52FE-2C6D-73D2-A13BB21D8D13}"/>
                </a:ext>
              </a:extLst>
            </p:cNvPr>
            <p:cNvSpPr txBox="1"/>
            <p:nvPr/>
          </p:nvSpPr>
          <p:spPr>
            <a:xfrm>
              <a:off x="7296133" y="4860294"/>
              <a:ext cx="1874244" cy="357149"/>
            </a:xfrm>
            <a:prstGeom prst="rect">
              <a:avLst/>
            </a:prstGeom>
            <a:noFill/>
          </p:spPr>
          <p:txBody>
            <a:bodyPr wrap="square" lIns="0" tIns="0" rIns="0" bIns="0" rtlCol="0">
              <a:spAutoFit/>
            </a:bodyPr>
            <a:lstStyle/>
            <a:p>
              <a:pPr>
                <a:lnSpc>
                  <a:spcPct val="110000"/>
                </a:lnSpc>
              </a:pPr>
              <a:r>
                <a:rPr lang="en-US" sz="1100">
                  <a:solidFill>
                    <a:schemeClr val="tx2">
                      <a:lumMod val="75000"/>
                    </a:schemeClr>
                  </a:solidFill>
                  <a:latin typeface="Century Gothic" panose="020B0502020202020204" pitchFamily="34" charset="0"/>
                </a:rPr>
                <a:t>Develop an equitable salary structure</a:t>
              </a:r>
            </a:p>
          </p:txBody>
        </p:sp>
        <p:sp>
          <p:nvSpPr>
            <p:cNvPr id="21" name="Oval 20">
              <a:extLst>
                <a:ext uri="{FF2B5EF4-FFF2-40B4-BE49-F238E27FC236}">
                  <a16:creationId xmlns:a16="http://schemas.microsoft.com/office/drawing/2014/main" id="{D10CAC02-ED93-3BB9-834F-22AE11C6B64E}"/>
                </a:ext>
              </a:extLst>
            </p:cNvPr>
            <p:cNvSpPr/>
            <p:nvPr/>
          </p:nvSpPr>
          <p:spPr>
            <a:xfrm>
              <a:off x="6618020" y="4770107"/>
              <a:ext cx="563046" cy="563044"/>
            </a:xfrm>
            <a:prstGeom prst="ellipse">
              <a:avLst/>
            </a:prstGeom>
            <a:solidFill>
              <a:schemeClr val="accent1">
                <a:lumMod val="20000"/>
                <a:lumOff val="8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phic 43">
              <a:extLst>
                <a:ext uri="{FF2B5EF4-FFF2-40B4-BE49-F238E27FC236}">
                  <a16:creationId xmlns:a16="http://schemas.microsoft.com/office/drawing/2014/main" id="{9B7884BF-4009-A479-4590-C3AA1BE3348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750860" y="4902946"/>
              <a:ext cx="297366" cy="297366"/>
            </a:xfrm>
            <a:prstGeom prst="rect">
              <a:avLst/>
            </a:prstGeom>
          </p:spPr>
        </p:pic>
        <p:sp>
          <p:nvSpPr>
            <p:cNvPr id="2076" name="Freeform: Shape 2075">
              <a:extLst>
                <a:ext uri="{FF2B5EF4-FFF2-40B4-BE49-F238E27FC236}">
                  <a16:creationId xmlns:a16="http://schemas.microsoft.com/office/drawing/2014/main" id="{15BA97A6-6B10-F586-7C4C-A71FF3FFEDA3}"/>
                </a:ext>
              </a:extLst>
            </p:cNvPr>
            <p:cNvSpPr/>
            <p:nvPr/>
          </p:nvSpPr>
          <p:spPr>
            <a:xfrm>
              <a:off x="7053390" y="4805402"/>
              <a:ext cx="175904" cy="129946"/>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solidFill>
              <a:schemeClr val="accent1"/>
            </a:solidFill>
            <a:ln w="9525" cap="flat">
              <a:noFill/>
              <a:prstDash val="solid"/>
              <a:miter/>
            </a:ln>
          </p:spPr>
          <p:txBody>
            <a:bodyPr rtlCol="0" anchor="ctr"/>
            <a:lstStyle/>
            <a:p>
              <a:endParaRPr lang="en-US">
                <a:solidFill>
                  <a:schemeClr val="tx2">
                    <a:lumMod val="75000"/>
                  </a:schemeClr>
                </a:solidFill>
              </a:endParaRPr>
            </a:p>
          </p:txBody>
        </p:sp>
      </p:grpSp>
      <p:grpSp>
        <p:nvGrpSpPr>
          <p:cNvPr id="35" name="Group 34">
            <a:extLst>
              <a:ext uri="{FF2B5EF4-FFF2-40B4-BE49-F238E27FC236}">
                <a16:creationId xmlns:a16="http://schemas.microsoft.com/office/drawing/2014/main" id="{95821898-4D0B-0821-E198-1716166684A4}"/>
              </a:ext>
            </a:extLst>
          </p:cNvPr>
          <p:cNvGrpSpPr/>
          <p:nvPr/>
        </p:nvGrpSpPr>
        <p:grpSpPr>
          <a:xfrm>
            <a:off x="9188114" y="5504236"/>
            <a:ext cx="2678690" cy="563044"/>
            <a:chOff x="9188114" y="4770107"/>
            <a:chExt cx="2678690" cy="563044"/>
          </a:xfrm>
        </p:grpSpPr>
        <p:sp>
          <p:nvSpPr>
            <p:cNvPr id="17" name="TextBox 16">
              <a:extLst>
                <a:ext uri="{FF2B5EF4-FFF2-40B4-BE49-F238E27FC236}">
                  <a16:creationId xmlns:a16="http://schemas.microsoft.com/office/drawing/2014/main" id="{4A21FEDD-67F2-9EBC-E04B-A73F7C9B48E4}"/>
                </a:ext>
              </a:extLst>
            </p:cNvPr>
            <p:cNvSpPr txBox="1"/>
            <p:nvPr/>
          </p:nvSpPr>
          <p:spPr>
            <a:xfrm>
              <a:off x="9881723" y="4860294"/>
              <a:ext cx="1985081" cy="357149"/>
            </a:xfrm>
            <a:prstGeom prst="rect">
              <a:avLst/>
            </a:prstGeom>
            <a:noFill/>
          </p:spPr>
          <p:txBody>
            <a:bodyPr wrap="square" lIns="0" tIns="0" rIns="0" bIns="0" rtlCol="0">
              <a:spAutoFit/>
            </a:bodyPr>
            <a:lstStyle/>
            <a:p>
              <a:pPr marL="0" lvl="1">
                <a:lnSpc>
                  <a:spcPct val="110000"/>
                </a:lnSpc>
              </a:pPr>
              <a:r>
                <a:rPr lang="en-US" sz="1100">
                  <a:solidFill>
                    <a:schemeClr val="tx2">
                      <a:lumMod val="75000"/>
                    </a:schemeClr>
                  </a:solidFill>
                  <a:latin typeface="Century Gothic" panose="020B0502020202020204" pitchFamily="34" charset="0"/>
                </a:rPr>
                <a:t>Protect your future with effective succession plans </a:t>
              </a:r>
            </a:p>
          </p:txBody>
        </p:sp>
        <p:sp>
          <p:nvSpPr>
            <p:cNvPr id="26" name="Oval 25">
              <a:extLst>
                <a:ext uri="{FF2B5EF4-FFF2-40B4-BE49-F238E27FC236}">
                  <a16:creationId xmlns:a16="http://schemas.microsoft.com/office/drawing/2014/main" id="{82E92F2B-C23E-7C74-97C7-4E68F2AD0812}"/>
                </a:ext>
              </a:extLst>
            </p:cNvPr>
            <p:cNvSpPr/>
            <p:nvPr/>
          </p:nvSpPr>
          <p:spPr>
            <a:xfrm>
              <a:off x="9188114" y="4770107"/>
              <a:ext cx="563046" cy="563044"/>
            </a:xfrm>
            <a:prstGeom prst="ellipse">
              <a:avLst/>
            </a:prstGeom>
            <a:solidFill>
              <a:schemeClr val="accent1">
                <a:lumMod val="20000"/>
                <a:lumOff val="8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a:extLst>
                <a:ext uri="{FF2B5EF4-FFF2-40B4-BE49-F238E27FC236}">
                  <a16:creationId xmlns:a16="http://schemas.microsoft.com/office/drawing/2014/main" id="{72576EF7-7B47-77F4-6B0C-9AD3A3CC326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320955" y="4902946"/>
              <a:ext cx="297366" cy="297366"/>
            </a:xfrm>
            <a:prstGeom prst="rect">
              <a:avLst/>
            </a:prstGeom>
          </p:spPr>
        </p:pic>
        <p:sp>
          <p:nvSpPr>
            <p:cNvPr id="2077" name="Freeform: Shape 2076">
              <a:extLst>
                <a:ext uri="{FF2B5EF4-FFF2-40B4-BE49-F238E27FC236}">
                  <a16:creationId xmlns:a16="http://schemas.microsoft.com/office/drawing/2014/main" id="{D9CAE008-0195-541B-8E53-5B32A26B57BC}"/>
                </a:ext>
              </a:extLst>
            </p:cNvPr>
            <p:cNvSpPr/>
            <p:nvPr/>
          </p:nvSpPr>
          <p:spPr>
            <a:xfrm>
              <a:off x="9612823" y="4805402"/>
              <a:ext cx="175904" cy="129946"/>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solidFill>
              <a:schemeClr val="accent1"/>
            </a:solidFill>
            <a:ln w="9525" cap="flat">
              <a:noFill/>
              <a:prstDash val="solid"/>
              <a:miter/>
            </a:ln>
          </p:spPr>
          <p:txBody>
            <a:bodyPr rtlCol="0" anchor="ctr"/>
            <a:lstStyle/>
            <a:p>
              <a:endParaRPr lang="en-US">
                <a:solidFill>
                  <a:schemeClr val="tx2">
                    <a:lumMod val="75000"/>
                  </a:schemeClr>
                </a:solidFill>
              </a:endParaRPr>
            </a:p>
          </p:txBody>
        </p:sp>
      </p:grpSp>
      <p:grpSp>
        <p:nvGrpSpPr>
          <p:cNvPr id="33" name="Group 32">
            <a:extLst>
              <a:ext uri="{FF2B5EF4-FFF2-40B4-BE49-F238E27FC236}">
                <a16:creationId xmlns:a16="http://schemas.microsoft.com/office/drawing/2014/main" id="{BE645C0F-8A1F-3692-7F00-48ABE3922C83}"/>
              </a:ext>
            </a:extLst>
          </p:cNvPr>
          <p:cNvGrpSpPr/>
          <p:nvPr/>
        </p:nvGrpSpPr>
        <p:grpSpPr>
          <a:xfrm>
            <a:off x="6676585" y="5504236"/>
            <a:ext cx="2663194" cy="571191"/>
            <a:chOff x="6618020" y="5907734"/>
            <a:chExt cx="2663194" cy="571191"/>
          </a:xfrm>
        </p:grpSpPr>
        <p:sp>
          <p:nvSpPr>
            <p:cNvPr id="12" name="TextBox 11">
              <a:extLst>
                <a:ext uri="{FF2B5EF4-FFF2-40B4-BE49-F238E27FC236}">
                  <a16:creationId xmlns:a16="http://schemas.microsoft.com/office/drawing/2014/main" id="{11E3A17C-56EA-5FE0-8FF4-B46CD66F5047}"/>
                </a:ext>
              </a:extLst>
            </p:cNvPr>
            <p:cNvSpPr txBox="1"/>
            <p:nvPr/>
          </p:nvSpPr>
          <p:spPr>
            <a:xfrm>
              <a:off x="7296133" y="5907734"/>
              <a:ext cx="1985081" cy="543354"/>
            </a:xfrm>
            <a:prstGeom prst="rect">
              <a:avLst/>
            </a:prstGeom>
            <a:noFill/>
          </p:spPr>
          <p:txBody>
            <a:bodyPr wrap="square" lIns="0" tIns="0" rIns="0" bIns="0" rtlCol="0">
              <a:spAutoFit/>
            </a:bodyPr>
            <a:lstStyle/>
            <a:p>
              <a:pPr marL="0" lvl="1">
                <a:lnSpc>
                  <a:spcPct val="110000"/>
                </a:lnSpc>
              </a:pPr>
              <a:r>
                <a:rPr lang="en-US" sz="1100">
                  <a:solidFill>
                    <a:schemeClr val="tx2">
                      <a:lumMod val="75000"/>
                    </a:schemeClr>
                  </a:solidFill>
                  <a:latin typeface="Century Gothic" panose="020B0502020202020204" pitchFamily="34" charset="0"/>
                </a:rPr>
                <a:t>Protect your company </a:t>
              </a:r>
              <a:br>
                <a:rPr lang="en-US" sz="1100">
                  <a:solidFill>
                    <a:schemeClr val="tx2">
                      <a:lumMod val="75000"/>
                    </a:schemeClr>
                  </a:solidFill>
                  <a:latin typeface="Century Gothic" panose="020B0502020202020204" pitchFamily="34" charset="0"/>
                </a:rPr>
              </a:br>
              <a:r>
                <a:rPr lang="en-US" sz="1100">
                  <a:solidFill>
                    <a:schemeClr val="tx2">
                      <a:lumMod val="75000"/>
                    </a:schemeClr>
                  </a:solidFill>
                  <a:latin typeface="Century Gothic" panose="020B0502020202020204" pitchFamily="34" charset="0"/>
                </a:rPr>
                <a:t>from regulatory sanction </a:t>
              </a:r>
              <a:br>
                <a:rPr lang="en-US" sz="1100">
                  <a:solidFill>
                    <a:schemeClr val="tx2">
                      <a:lumMod val="75000"/>
                    </a:schemeClr>
                  </a:solidFill>
                  <a:latin typeface="Century Gothic" panose="020B0502020202020204" pitchFamily="34" charset="0"/>
                </a:rPr>
              </a:br>
              <a:r>
                <a:rPr lang="en-US" sz="1100">
                  <a:solidFill>
                    <a:schemeClr val="tx2">
                      <a:lumMod val="75000"/>
                    </a:schemeClr>
                  </a:solidFill>
                  <a:latin typeface="Century Gothic" panose="020B0502020202020204" pitchFamily="34" charset="0"/>
                </a:rPr>
                <a:t>FLSA, ADA, Equal Pay</a:t>
              </a:r>
            </a:p>
          </p:txBody>
        </p:sp>
        <p:sp>
          <p:nvSpPr>
            <p:cNvPr id="22" name="Oval 21">
              <a:extLst>
                <a:ext uri="{FF2B5EF4-FFF2-40B4-BE49-F238E27FC236}">
                  <a16:creationId xmlns:a16="http://schemas.microsoft.com/office/drawing/2014/main" id="{FAB9CCBD-358F-66CA-1844-116D9C900439}"/>
                </a:ext>
              </a:extLst>
            </p:cNvPr>
            <p:cNvSpPr/>
            <p:nvPr/>
          </p:nvSpPr>
          <p:spPr>
            <a:xfrm>
              <a:off x="6618020" y="5915881"/>
              <a:ext cx="563046" cy="563044"/>
            </a:xfrm>
            <a:prstGeom prst="ellipse">
              <a:avLst/>
            </a:prstGeom>
            <a:solidFill>
              <a:schemeClr val="accent1">
                <a:lumMod val="20000"/>
                <a:lumOff val="8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a:extLst>
                <a:ext uri="{FF2B5EF4-FFF2-40B4-BE49-F238E27FC236}">
                  <a16:creationId xmlns:a16="http://schemas.microsoft.com/office/drawing/2014/main" id="{BE80DDAD-475F-B8CA-6075-1EC58AA13B8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750860" y="6048720"/>
              <a:ext cx="297366" cy="297366"/>
            </a:xfrm>
            <a:prstGeom prst="rect">
              <a:avLst/>
            </a:prstGeom>
          </p:spPr>
        </p:pic>
        <p:sp>
          <p:nvSpPr>
            <p:cNvPr id="2078" name="Freeform: Shape 2077">
              <a:extLst>
                <a:ext uri="{FF2B5EF4-FFF2-40B4-BE49-F238E27FC236}">
                  <a16:creationId xmlns:a16="http://schemas.microsoft.com/office/drawing/2014/main" id="{B1118732-8D78-9940-8E62-C2C8A45131D7}"/>
                </a:ext>
              </a:extLst>
            </p:cNvPr>
            <p:cNvSpPr/>
            <p:nvPr/>
          </p:nvSpPr>
          <p:spPr>
            <a:xfrm>
              <a:off x="7053390" y="5940638"/>
              <a:ext cx="175904" cy="129946"/>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solidFill>
              <a:schemeClr val="accent1"/>
            </a:solidFill>
            <a:ln w="9525" cap="flat">
              <a:noFill/>
              <a:prstDash val="solid"/>
              <a:miter/>
            </a:ln>
          </p:spPr>
          <p:txBody>
            <a:bodyPr rtlCol="0" anchor="ctr"/>
            <a:lstStyle/>
            <a:p>
              <a:endParaRPr lang="en-US">
                <a:solidFill>
                  <a:schemeClr val="tx2">
                    <a:lumMod val="75000"/>
                  </a:schemeClr>
                </a:solidFill>
              </a:endParaRPr>
            </a:p>
          </p:txBody>
        </p:sp>
      </p:grpSp>
      <p:grpSp>
        <p:nvGrpSpPr>
          <p:cNvPr id="34" name="Group 33">
            <a:extLst>
              <a:ext uri="{FF2B5EF4-FFF2-40B4-BE49-F238E27FC236}">
                <a16:creationId xmlns:a16="http://schemas.microsoft.com/office/drawing/2014/main" id="{61C0CC02-4141-3413-A455-986FABB68C84}"/>
              </a:ext>
            </a:extLst>
          </p:cNvPr>
          <p:cNvGrpSpPr/>
          <p:nvPr/>
        </p:nvGrpSpPr>
        <p:grpSpPr>
          <a:xfrm>
            <a:off x="6676585" y="4452081"/>
            <a:ext cx="2393341" cy="571191"/>
            <a:chOff x="9188114" y="5907734"/>
            <a:chExt cx="2393341" cy="571191"/>
          </a:xfrm>
        </p:grpSpPr>
        <p:sp>
          <p:nvSpPr>
            <p:cNvPr id="15" name="TextBox 14">
              <a:extLst>
                <a:ext uri="{FF2B5EF4-FFF2-40B4-BE49-F238E27FC236}">
                  <a16:creationId xmlns:a16="http://schemas.microsoft.com/office/drawing/2014/main" id="{3EFAA2E1-2CA1-6F93-7BC6-BAD24EDE9156}"/>
                </a:ext>
              </a:extLst>
            </p:cNvPr>
            <p:cNvSpPr txBox="1"/>
            <p:nvPr/>
          </p:nvSpPr>
          <p:spPr>
            <a:xfrm>
              <a:off x="9881723" y="5907734"/>
              <a:ext cx="1699732" cy="543354"/>
            </a:xfrm>
            <a:prstGeom prst="rect">
              <a:avLst/>
            </a:prstGeom>
            <a:noFill/>
          </p:spPr>
          <p:txBody>
            <a:bodyPr wrap="square" lIns="0" tIns="0" rIns="0" bIns="0" rtlCol="0">
              <a:spAutoFit/>
            </a:bodyPr>
            <a:lstStyle/>
            <a:p>
              <a:pPr marL="0" lvl="1">
                <a:lnSpc>
                  <a:spcPct val="110000"/>
                </a:lnSpc>
              </a:pPr>
              <a:r>
                <a:rPr lang="en-US" sz="1100">
                  <a:solidFill>
                    <a:schemeClr val="tx2">
                      <a:lumMod val="75000"/>
                    </a:schemeClr>
                  </a:solidFill>
                  <a:latin typeface="Century Gothic" panose="020B0502020202020204" pitchFamily="34" charset="0"/>
                </a:rPr>
                <a:t>Benchmark/Evaluate jobs to compensate employees fairly </a:t>
              </a:r>
            </a:p>
          </p:txBody>
        </p:sp>
        <p:sp>
          <p:nvSpPr>
            <p:cNvPr id="27" name="Oval 26">
              <a:extLst>
                <a:ext uri="{FF2B5EF4-FFF2-40B4-BE49-F238E27FC236}">
                  <a16:creationId xmlns:a16="http://schemas.microsoft.com/office/drawing/2014/main" id="{A63474DB-A67D-4DD9-F0DD-23A680C8FEA5}"/>
                </a:ext>
              </a:extLst>
            </p:cNvPr>
            <p:cNvSpPr/>
            <p:nvPr/>
          </p:nvSpPr>
          <p:spPr>
            <a:xfrm>
              <a:off x="9188114" y="5915881"/>
              <a:ext cx="563046" cy="563044"/>
            </a:xfrm>
            <a:prstGeom prst="ellipse">
              <a:avLst/>
            </a:prstGeom>
            <a:solidFill>
              <a:schemeClr val="accent1">
                <a:lumMod val="20000"/>
                <a:lumOff val="8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FB00A6F6-3A51-2051-FB5C-934600E3E3B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320955" y="6048720"/>
              <a:ext cx="297366" cy="297366"/>
            </a:xfrm>
            <a:prstGeom prst="rect">
              <a:avLst/>
            </a:prstGeom>
          </p:spPr>
        </p:pic>
        <p:sp>
          <p:nvSpPr>
            <p:cNvPr id="2079" name="Freeform: Shape 2078">
              <a:extLst>
                <a:ext uri="{FF2B5EF4-FFF2-40B4-BE49-F238E27FC236}">
                  <a16:creationId xmlns:a16="http://schemas.microsoft.com/office/drawing/2014/main" id="{5E16FD2C-88A2-F9E5-EF84-0D06D1948F3C}"/>
                </a:ext>
              </a:extLst>
            </p:cNvPr>
            <p:cNvSpPr/>
            <p:nvPr/>
          </p:nvSpPr>
          <p:spPr>
            <a:xfrm>
              <a:off x="9612823" y="5940638"/>
              <a:ext cx="175904" cy="129946"/>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solidFill>
              <a:schemeClr val="accent1"/>
            </a:solidFill>
            <a:ln w="9525" cap="flat">
              <a:noFill/>
              <a:prstDash val="solid"/>
              <a:miter/>
            </a:ln>
          </p:spPr>
          <p:txBody>
            <a:bodyPr rtlCol="0" anchor="ctr"/>
            <a:lstStyle/>
            <a:p>
              <a:endParaRPr lang="en-US">
                <a:solidFill>
                  <a:schemeClr val="tx2">
                    <a:lumMod val="75000"/>
                  </a:schemeClr>
                </a:solidFill>
              </a:endParaRPr>
            </a:p>
          </p:txBody>
        </p:sp>
      </p:grpSp>
      <p:pic>
        <p:nvPicPr>
          <p:cNvPr id="28" name="Picture 27">
            <a:extLst>
              <a:ext uri="{FF2B5EF4-FFF2-40B4-BE49-F238E27FC236}">
                <a16:creationId xmlns:a16="http://schemas.microsoft.com/office/drawing/2014/main" id="{03F0166B-F507-D307-D0D6-C2F46BE8EEE9}"/>
              </a:ext>
            </a:extLst>
          </p:cNvPr>
          <p:cNvPicPr>
            <a:picLocks noChangeAspect="1"/>
          </p:cNvPicPr>
          <p:nvPr/>
        </p:nvPicPr>
        <p:blipFill>
          <a:blip r:embed="rId23"/>
          <a:srcRect/>
          <a:stretch/>
        </p:blipFill>
        <p:spPr>
          <a:xfrm>
            <a:off x="2345486" y="3145816"/>
            <a:ext cx="5983765" cy="3791658"/>
          </a:xfrm>
          <a:prstGeom prst="rect">
            <a:avLst/>
          </a:prstGeom>
        </p:spPr>
      </p:pic>
      <p:sp>
        <p:nvSpPr>
          <p:cNvPr id="29" name="TextBox 28">
            <a:extLst>
              <a:ext uri="{FF2B5EF4-FFF2-40B4-BE49-F238E27FC236}">
                <a16:creationId xmlns:a16="http://schemas.microsoft.com/office/drawing/2014/main" id="{D890176A-8735-D76E-2E8D-63A4E1F6D6B0}"/>
              </a:ext>
            </a:extLst>
          </p:cNvPr>
          <p:cNvSpPr txBox="1"/>
          <p:nvPr/>
        </p:nvSpPr>
        <p:spPr>
          <a:xfrm>
            <a:off x="743607" y="1387366"/>
            <a:ext cx="5134304"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a:latin typeface="Century Gothic"/>
                <a:cs typeface="Arial"/>
              </a:rPr>
              <a:t>Companies invest in other HR areas but very little, if anything, on the foundation.</a:t>
            </a:r>
          </a:p>
          <a:p>
            <a:pPr marL="342900" indent="-342900">
              <a:buFont typeface="Arial,Sans-Serif"/>
              <a:buChar char="•"/>
            </a:pPr>
            <a:r>
              <a:rPr lang="en-US" sz="2000" b="1" i="1">
                <a:latin typeface="Century Gothic"/>
                <a:ea typeface="Open Sans"/>
                <a:cs typeface="Arial"/>
              </a:rPr>
              <a:t>A clear understanding of each job is required to do just about everything we do in HR.</a:t>
            </a:r>
            <a:endParaRPr lang="en-US" sz="2000">
              <a:latin typeface="Century Gothic"/>
              <a:ea typeface="Open Sans"/>
              <a:cs typeface="Arial"/>
            </a:endParaRPr>
          </a:p>
          <a:p>
            <a:pPr marL="342900" indent="-342900">
              <a:buFont typeface="Arial,Sans-Serif"/>
              <a:buChar char="•"/>
            </a:pPr>
            <a:r>
              <a:rPr lang="en-US" sz="2000">
                <a:latin typeface="Century Gothic"/>
                <a:ea typeface="Open Sans"/>
                <a:cs typeface="Arial"/>
              </a:rPr>
              <a:t>Weak job descriptions =</a:t>
            </a:r>
            <a:br>
              <a:rPr lang="en-US" sz="2000">
                <a:latin typeface="Century Gothic"/>
                <a:ea typeface="Open Sans"/>
                <a:cs typeface="Arial"/>
              </a:rPr>
            </a:br>
            <a:r>
              <a:rPr lang="en-US" sz="2000">
                <a:latin typeface="Century Gothic"/>
                <a:ea typeface="Open Sans"/>
                <a:cs typeface="Arial"/>
              </a:rPr>
              <a:t>compromised HR initiatives </a:t>
            </a:r>
            <a:endParaRPr lang="en-US">
              <a:ea typeface="Open Sans"/>
              <a:cs typeface="Open Sans"/>
            </a:endParaRPr>
          </a:p>
          <a:p>
            <a:endParaRPr lang="en-US" sz="2000">
              <a:latin typeface="Century Gothic"/>
              <a:ea typeface="Open Sans"/>
              <a:cs typeface="Arial"/>
            </a:endParaRPr>
          </a:p>
        </p:txBody>
      </p:sp>
      <p:sp>
        <p:nvSpPr>
          <p:cNvPr id="43" name="TextBox 42">
            <a:extLst>
              <a:ext uri="{FF2B5EF4-FFF2-40B4-BE49-F238E27FC236}">
                <a16:creationId xmlns:a16="http://schemas.microsoft.com/office/drawing/2014/main" id="{220FD260-A9B1-BBA1-FC84-82073EFCCAFF}"/>
              </a:ext>
            </a:extLst>
          </p:cNvPr>
          <p:cNvSpPr txBox="1"/>
          <p:nvPr/>
        </p:nvSpPr>
        <p:spPr>
          <a:xfrm>
            <a:off x="657196" y="4590670"/>
            <a:ext cx="2342282" cy="1477328"/>
          </a:xfrm>
          <a:prstGeom prst="rect">
            <a:avLst/>
          </a:prstGeom>
          <a:noFill/>
        </p:spPr>
        <p:txBody>
          <a:bodyPr wrap="square" rtlCol="0">
            <a:spAutoFit/>
          </a:bodyPr>
          <a:lstStyle/>
          <a:p>
            <a:pPr algn="ctr"/>
            <a:r>
              <a:rPr lang="en-US" b="1">
                <a:solidFill>
                  <a:srgbClr val="FF0000"/>
                </a:solidFill>
                <a:latin typeface="Century Gothic" panose="020B0502020202020204" pitchFamily="34" charset="0"/>
              </a:rPr>
              <a:t>Bottom Line: The days of managing Job Descriptions in Word docs via email are over!</a:t>
            </a:r>
          </a:p>
        </p:txBody>
      </p:sp>
    </p:spTree>
    <p:extLst>
      <p:ext uri="{BB962C8B-B14F-4D97-AF65-F5344CB8AC3E}">
        <p14:creationId xmlns:p14="http://schemas.microsoft.com/office/powerpoint/2010/main" val="3180950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9">
                                            <p:txEl>
                                              <p:pRg st="2" end="2"/>
                                            </p:txEl>
                                          </p:spTgt>
                                        </p:tgtEl>
                                        <p:attrNameLst>
                                          <p:attrName>style.visibility</p:attrName>
                                        </p:attrNameLst>
                                      </p:cBhvr>
                                      <p:to>
                                        <p:strVal val="visible"/>
                                      </p:to>
                                    </p:set>
                                    <p:animEffect transition="in" filter="fade">
                                      <p:cBhvr>
                                        <p:cTn id="57" dur="500"/>
                                        <p:tgtEl>
                                          <p:spTgt spid="29">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089F7-6074-46FC-9544-D27F8A57D413}"/>
              </a:ext>
            </a:extLst>
          </p:cNvPr>
          <p:cNvSpPr>
            <a:spLocks noGrp="1"/>
          </p:cNvSpPr>
          <p:nvPr>
            <p:ph type="title"/>
          </p:nvPr>
        </p:nvSpPr>
        <p:spPr/>
        <p:txBody>
          <a:bodyPr/>
          <a:lstStyle/>
          <a:p>
            <a:r>
              <a:rPr lang="en-US" b="0"/>
              <a:t>What’s The </a:t>
            </a:r>
            <a:r>
              <a:rPr lang="en-US"/>
              <a:t>Risk?</a:t>
            </a:r>
            <a:endParaRPr lang="en-US" sz="3800"/>
          </a:p>
        </p:txBody>
      </p:sp>
      <p:sp>
        <p:nvSpPr>
          <p:cNvPr id="3" name="Content Placeholder 2">
            <a:extLst>
              <a:ext uri="{FF2B5EF4-FFF2-40B4-BE49-F238E27FC236}">
                <a16:creationId xmlns:a16="http://schemas.microsoft.com/office/drawing/2014/main" id="{030A2365-4CA3-4A04-9F43-BCEAC6906B29}"/>
              </a:ext>
            </a:extLst>
          </p:cNvPr>
          <p:cNvSpPr>
            <a:spLocks noGrp="1"/>
          </p:cNvSpPr>
          <p:nvPr>
            <p:ph idx="4294967295"/>
          </p:nvPr>
        </p:nvSpPr>
        <p:spPr>
          <a:xfrm>
            <a:off x="655093" y="1219200"/>
            <a:ext cx="9731920" cy="4419600"/>
          </a:xfrm>
        </p:spPr>
        <p:txBody>
          <a:bodyPr>
            <a:normAutofit/>
          </a:bodyPr>
          <a:lstStyle/>
          <a:p>
            <a:r>
              <a:rPr lang="en-US" sz="2600"/>
              <a:t>What is the real cost of executing these poorly?</a:t>
            </a:r>
          </a:p>
          <a:p>
            <a:pPr lvl="1">
              <a:lnSpc>
                <a:spcPct val="150000"/>
              </a:lnSpc>
              <a:spcBef>
                <a:spcPts val="0"/>
              </a:spcBef>
            </a:pPr>
            <a:r>
              <a:rPr lang="en-US" sz="2400"/>
              <a:t>Talent Acquisition</a:t>
            </a:r>
          </a:p>
          <a:p>
            <a:pPr lvl="1">
              <a:lnSpc>
                <a:spcPct val="150000"/>
              </a:lnSpc>
              <a:spcBef>
                <a:spcPts val="0"/>
              </a:spcBef>
            </a:pPr>
            <a:r>
              <a:rPr lang="en-US" sz="2400"/>
              <a:t>Employee Engagement/Retention</a:t>
            </a:r>
          </a:p>
          <a:p>
            <a:pPr lvl="1">
              <a:lnSpc>
                <a:spcPct val="150000"/>
              </a:lnSpc>
              <a:spcBef>
                <a:spcPts val="0"/>
              </a:spcBef>
            </a:pPr>
            <a:r>
              <a:rPr lang="en-US" sz="2400"/>
              <a:t>Compensation</a:t>
            </a:r>
          </a:p>
          <a:p>
            <a:pPr lvl="1">
              <a:lnSpc>
                <a:spcPct val="150000"/>
              </a:lnSpc>
              <a:spcBef>
                <a:spcPts val="0"/>
              </a:spcBef>
            </a:pPr>
            <a:r>
              <a:rPr lang="en-US" sz="2400"/>
              <a:t>Compliance</a:t>
            </a:r>
          </a:p>
          <a:p>
            <a:endParaRPr lang="en-US" sz="1400"/>
          </a:p>
          <a:p>
            <a:endParaRPr lang="en-US" sz="1400"/>
          </a:p>
        </p:txBody>
      </p:sp>
    </p:spTree>
    <p:extLst>
      <p:ext uri="{BB962C8B-B14F-4D97-AF65-F5344CB8AC3E}">
        <p14:creationId xmlns:p14="http://schemas.microsoft.com/office/powerpoint/2010/main" val="21983444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089F7-6074-46FC-9544-D27F8A57D413}"/>
              </a:ext>
            </a:extLst>
          </p:cNvPr>
          <p:cNvSpPr>
            <a:spLocks noGrp="1"/>
          </p:cNvSpPr>
          <p:nvPr>
            <p:ph type="title"/>
          </p:nvPr>
        </p:nvSpPr>
        <p:spPr/>
        <p:txBody>
          <a:bodyPr/>
          <a:lstStyle/>
          <a:p>
            <a:r>
              <a:rPr lang="en-US" b="0"/>
              <a:t>What’s The </a:t>
            </a:r>
            <a:r>
              <a:rPr lang="en-US"/>
              <a:t>Risk?</a:t>
            </a:r>
            <a:endParaRPr lang="en-US" sz="3800"/>
          </a:p>
        </p:txBody>
      </p:sp>
      <p:sp>
        <p:nvSpPr>
          <p:cNvPr id="3" name="Content Placeholder 2">
            <a:extLst>
              <a:ext uri="{FF2B5EF4-FFF2-40B4-BE49-F238E27FC236}">
                <a16:creationId xmlns:a16="http://schemas.microsoft.com/office/drawing/2014/main" id="{030A2365-4CA3-4A04-9F43-BCEAC6906B29}"/>
              </a:ext>
            </a:extLst>
          </p:cNvPr>
          <p:cNvSpPr>
            <a:spLocks noGrp="1"/>
          </p:cNvSpPr>
          <p:nvPr>
            <p:ph idx="4294967295"/>
          </p:nvPr>
        </p:nvSpPr>
        <p:spPr>
          <a:xfrm>
            <a:off x="0" y="1328738"/>
            <a:ext cx="10972800" cy="4343400"/>
          </a:xfrm>
        </p:spPr>
        <p:txBody>
          <a:bodyPr/>
          <a:lstStyle/>
          <a:p>
            <a:endParaRPr lang="en-US" sz="1400"/>
          </a:p>
          <a:p>
            <a:endParaRPr lang="en-US" sz="1400"/>
          </a:p>
        </p:txBody>
      </p:sp>
      <p:sp>
        <p:nvSpPr>
          <p:cNvPr id="12" name="TextBox 11">
            <a:extLst>
              <a:ext uri="{FF2B5EF4-FFF2-40B4-BE49-F238E27FC236}">
                <a16:creationId xmlns:a16="http://schemas.microsoft.com/office/drawing/2014/main" id="{F26E18B2-F8D7-43FD-8100-7CD3B5DDB80A}"/>
              </a:ext>
            </a:extLst>
          </p:cNvPr>
          <p:cNvSpPr txBox="1"/>
          <p:nvPr/>
        </p:nvSpPr>
        <p:spPr>
          <a:xfrm>
            <a:off x="3257107" y="1002942"/>
            <a:ext cx="5677786" cy="523220"/>
          </a:xfrm>
          <a:prstGeom prst="rect">
            <a:avLst/>
          </a:prstGeom>
          <a:noFill/>
        </p:spPr>
        <p:txBody>
          <a:bodyPr wrap="square" rtlCol="0">
            <a:spAutoFit/>
          </a:bodyPr>
          <a:lstStyle/>
          <a:p>
            <a:pPr algn="ctr">
              <a:buClr>
                <a:schemeClr val="tx2"/>
              </a:buClr>
            </a:pPr>
            <a:r>
              <a:rPr lang="en-US" sz="2800">
                <a:latin typeface="Century Gothic" panose="020B0502020202020204" pitchFamily="34" charset="0"/>
              </a:rPr>
              <a:t>For each area we will describe:</a:t>
            </a:r>
          </a:p>
        </p:txBody>
      </p:sp>
      <p:sp>
        <p:nvSpPr>
          <p:cNvPr id="8" name="Freeform: Shape 7">
            <a:extLst>
              <a:ext uri="{FF2B5EF4-FFF2-40B4-BE49-F238E27FC236}">
                <a16:creationId xmlns:a16="http://schemas.microsoft.com/office/drawing/2014/main" id="{3A2AE4F1-C018-94B0-85BA-9E96352155AC}"/>
              </a:ext>
            </a:extLst>
          </p:cNvPr>
          <p:cNvSpPr/>
          <p:nvPr/>
        </p:nvSpPr>
        <p:spPr>
          <a:xfrm rot="21025403">
            <a:off x="2702859" y="1650769"/>
            <a:ext cx="5335894" cy="4497068"/>
          </a:xfrm>
          <a:custGeom>
            <a:avLst/>
            <a:gdLst>
              <a:gd name="connsiteX0" fmla="*/ 602316 w 4014872"/>
              <a:gd name="connsiteY0" fmla="*/ 47617 h 4211780"/>
              <a:gd name="connsiteX1" fmla="*/ 1656565 w 4014872"/>
              <a:gd name="connsiteY1" fmla="*/ 47617 h 4211780"/>
              <a:gd name="connsiteX2" fmla="*/ 2355812 w 4014872"/>
              <a:gd name="connsiteY2" fmla="*/ 542469 h 4211780"/>
              <a:gd name="connsiteX3" fmla="*/ 2732330 w 4014872"/>
              <a:gd name="connsiteY3" fmla="*/ 1187928 h 4211780"/>
              <a:gd name="connsiteX4" fmla="*/ 3679003 w 4014872"/>
              <a:gd name="connsiteY4" fmla="*/ 1241716 h 4211780"/>
              <a:gd name="connsiteX5" fmla="*/ 3990975 w 4014872"/>
              <a:gd name="connsiteY5" fmla="*/ 520954 h 4211780"/>
              <a:gd name="connsiteX6" fmla="*/ 3119605 w 4014872"/>
              <a:gd name="connsiteY6" fmla="*/ 219740 h 4211780"/>
              <a:gd name="connsiteX7" fmla="*/ 2388085 w 4014872"/>
              <a:gd name="connsiteY7" fmla="*/ 1467627 h 4211780"/>
              <a:gd name="connsiteX8" fmla="*/ 2011568 w 4014872"/>
              <a:gd name="connsiteY8" fmla="*/ 2457330 h 4211780"/>
              <a:gd name="connsiteX9" fmla="*/ 914288 w 4014872"/>
              <a:gd name="connsiteY9" fmla="*/ 3049001 h 4211780"/>
              <a:gd name="connsiteX10" fmla="*/ 10645 w 4014872"/>
              <a:gd name="connsiteY10" fmla="*/ 2973697 h 4211780"/>
              <a:gd name="connsiteX11" fmla="*/ 516255 w 4014872"/>
              <a:gd name="connsiteY11" fmla="*/ 2231420 h 4211780"/>
              <a:gd name="connsiteX12" fmla="*/ 1925506 w 4014872"/>
              <a:gd name="connsiteY12" fmla="*/ 2586422 h 4211780"/>
              <a:gd name="connsiteX13" fmla="*/ 2689299 w 4014872"/>
              <a:gd name="connsiteY13" fmla="*/ 3974159 h 4211780"/>
              <a:gd name="connsiteX14" fmla="*/ 2925968 w 4014872"/>
              <a:gd name="connsiteY14" fmla="*/ 4200069 h 4211780"/>
              <a:gd name="connsiteX0" fmla="*/ 602316 w 4014872"/>
              <a:gd name="connsiteY0" fmla="*/ 43104 h 4207267"/>
              <a:gd name="connsiteX1" fmla="*/ 1656565 w 4014872"/>
              <a:gd name="connsiteY1" fmla="*/ 43104 h 4207267"/>
              <a:gd name="connsiteX2" fmla="*/ 2323539 w 4014872"/>
              <a:gd name="connsiteY2" fmla="*/ 473410 h 4207267"/>
              <a:gd name="connsiteX3" fmla="*/ 2732330 w 4014872"/>
              <a:gd name="connsiteY3" fmla="*/ 1183415 h 4207267"/>
              <a:gd name="connsiteX4" fmla="*/ 3679003 w 4014872"/>
              <a:gd name="connsiteY4" fmla="*/ 1237203 h 4207267"/>
              <a:gd name="connsiteX5" fmla="*/ 3990975 w 4014872"/>
              <a:gd name="connsiteY5" fmla="*/ 516441 h 4207267"/>
              <a:gd name="connsiteX6" fmla="*/ 3119605 w 4014872"/>
              <a:gd name="connsiteY6" fmla="*/ 215227 h 4207267"/>
              <a:gd name="connsiteX7" fmla="*/ 2388085 w 4014872"/>
              <a:gd name="connsiteY7" fmla="*/ 1463114 h 4207267"/>
              <a:gd name="connsiteX8" fmla="*/ 2011568 w 4014872"/>
              <a:gd name="connsiteY8" fmla="*/ 2452817 h 4207267"/>
              <a:gd name="connsiteX9" fmla="*/ 914288 w 4014872"/>
              <a:gd name="connsiteY9" fmla="*/ 3044488 h 4207267"/>
              <a:gd name="connsiteX10" fmla="*/ 10645 w 4014872"/>
              <a:gd name="connsiteY10" fmla="*/ 2969184 h 4207267"/>
              <a:gd name="connsiteX11" fmla="*/ 516255 w 4014872"/>
              <a:gd name="connsiteY11" fmla="*/ 2226907 h 4207267"/>
              <a:gd name="connsiteX12" fmla="*/ 1925506 w 4014872"/>
              <a:gd name="connsiteY12" fmla="*/ 2581909 h 4207267"/>
              <a:gd name="connsiteX13" fmla="*/ 2689299 w 4014872"/>
              <a:gd name="connsiteY13" fmla="*/ 3969646 h 4207267"/>
              <a:gd name="connsiteX14" fmla="*/ 2925968 w 4014872"/>
              <a:gd name="connsiteY14" fmla="*/ 4195556 h 4207267"/>
              <a:gd name="connsiteX0" fmla="*/ 602316 w 4014872"/>
              <a:gd name="connsiteY0" fmla="*/ 57144 h 4221307"/>
              <a:gd name="connsiteX1" fmla="*/ 1624292 w 4014872"/>
              <a:gd name="connsiteY1" fmla="*/ 35629 h 4221307"/>
              <a:gd name="connsiteX2" fmla="*/ 2323539 w 4014872"/>
              <a:gd name="connsiteY2" fmla="*/ 487450 h 4221307"/>
              <a:gd name="connsiteX3" fmla="*/ 2732330 w 4014872"/>
              <a:gd name="connsiteY3" fmla="*/ 1197455 h 4221307"/>
              <a:gd name="connsiteX4" fmla="*/ 3679003 w 4014872"/>
              <a:gd name="connsiteY4" fmla="*/ 1251243 h 4221307"/>
              <a:gd name="connsiteX5" fmla="*/ 3990975 w 4014872"/>
              <a:gd name="connsiteY5" fmla="*/ 530481 h 4221307"/>
              <a:gd name="connsiteX6" fmla="*/ 3119605 w 4014872"/>
              <a:gd name="connsiteY6" fmla="*/ 229267 h 4221307"/>
              <a:gd name="connsiteX7" fmla="*/ 2388085 w 4014872"/>
              <a:gd name="connsiteY7" fmla="*/ 1477154 h 4221307"/>
              <a:gd name="connsiteX8" fmla="*/ 2011568 w 4014872"/>
              <a:gd name="connsiteY8" fmla="*/ 2466857 h 4221307"/>
              <a:gd name="connsiteX9" fmla="*/ 914288 w 4014872"/>
              <a:gd name="connsiteY9" fmla="*/ 3058528 h 4221307"/>
              <a:gd name="connsiteX10" fmla="*/ 10645 w 4014872"/>
              <a:gd name="connsiteY10" fmla="*/ 2983224 h 4221307"/>
              <a:gd name="connsiteX11" fmla="*/ 516255 w 4014872"/>
              <a:gd name="connsiteY11" fmla="*/ 2240947 h 4221307"/>
              <a:gd name="connsiteX12" fmla="*/ 1925506 w 4014872"/>
              <a:gd name="connsiteY12" fmla="*/ 2595949 h 4221307"/>
              <a:gd name="connsiteX13" fmla="*/ 2689299 w 4014872"/>
              <a:gd name="connsiteY13" fmla="*/ 3983686 h 4221307"/>
              <a:gd name="connsiteX14" fmla="*/ 2925968 w 4014872"/>
              <a:gd name="connsiteY14" fmla="*/ 4209596 h 4221307"/>
              <a:gd name="connsiteX0" fmla="*/ 613670 w 4026226"/>
              <a:gd name="connsiteY0" fmla="*/ 57144 h 4221307"/>
              <a:gd name="connsiteX1" fmla="*/ 1635646 w 4026226"/>
              <a:gd name="connsiteY1" fmla="*/ 35629 h 4221307"/>
              <a:gd name="connsiteX2" fmla="*/ 2334893 w 4026226"/>
              <a:gd name="connsiteY2" fmla="*/ 487450 h 4221307"/>
              <a:gd name="connsiteX3" fmla="*/ 2743684 w 4026226"/>
              <a:gd name="connsiteY3" fmla="*/ 1197455 h 4221307"/>
              <a:gd name="connsiteX4" fmla="*/ 3690357 w 4026226"/>
              <a:gd name="connsiteY4" fmla="*/ 1251243 h 4221307"/>
              <a:gd name="connsiteX5" fmla="*/ 4002329 w 4026226"/>
              <a:gd name="connsiteY5" fmla="*/ 530481 h 4221307"/>
              <a:gd name="connsiteX6" fmla="*/ 3130959 w 4026226"/>
              <a:gd name="connsiteY6" fmla="*/ 229267 h 4221307"/>
              <a:gd name="connsiteX7" fmla="*/ 2399439 w 4026226"/>
              <a:gd name="connsiteY7" fmla="*/ 1477154 h 4221307"/>
              <a:gd name="connsiteX8" fmla="*/ 2022922 w 4026226"/>
              <a:gd name="connsiteY8" fmla="*/ 2466857 h 4221307"/>
              <a:gd name="connsiteX9" fmla="*/ 925642 w 4026226"/>
              <a:gd name="connsiteY9" fmla="*/ 3058528 h 4221307"/>
              <a:gd name="connsiteX10" fmla="*/ 21999 w 4026226"/>
              <a:gd name="connsiteY10" fmla="*/ 2983224 h 4221307"/>
              <a:gd name="connsiteX11" fmla="*/ 420033 w 4026226"/>
              <a:gd name="connsiteY11" fmla="*/ 2197917 h 4221307"/>
              <a:gd name="connsiteX12" fmla="*/ 1936860 w 4026226"/>
              <a:gd name="connsiteY12" fmla="*/ 2595949 h 4221307"/>
              <a:gd name="connsiteX13" fmla="*/ 2700653 w 4026226"/>
              <a:gd name="connsiteY13" fmla="*/ 3983686 h 4221307"/>
              <a:gd name="connsiteX14" fmla="*/ 2937322 w 4026226"/>
              <a:gd name="connsiteY14" fmla="*/ 4209596 h 4221307"/>
              <a:gd name="connsiteX0" fmla="*/ 535421 w 3947977"/>
              <a:gd name="connsiteY0" fmla="*/ 57144 h 4221307"/>
              <a:gd name="connsiteX1" fmla="*/ 1557397 w 3947977"/>
              <a:gd name="connsiteY1" fmla="*/ 35629 h 4221307"/>
              <a:gd name="connsiteX2" fmla="*/ 2256644 w 3947977"/>
              <a:gd name="connsiteY2" fmla="*/ 487450 h 4221307"/>
              <a:gd name="connsiteX3" fmla="*/ 2665435 w 3947977"/>
              <a:gd name="connsiteY3" fmla="*/ 1197455 h 4221307"/>
              <a:gd name="connsiteX4" fmla="*/ 3612108 w 3947977"/>
              <a:gd name="connsiteY4" fmla="*/ 1251243 h 4221307"/>
              <a:gd name="connsiteX5" fmla="*/ 3924080 w 3947977"/>
              <a:gd name="connsiteY5" fmla="*/ 530481 h 4221307"/>
              <a:gd name="connsiteX6" fmla="*/ 3052710 w 3947977"/>
              <a:gd name="connsiteY6" fmla="*/ 229267 h 4221307"/>
              <a:gd name="connsiteX7" fmla="*/ 2321190 w 3947977"/>
              <a:gd name="connsiteY7" fmla="*/ 1477154 h 4221307"/>
              <a:gd name="connsiteX8" fmla="*/ 1944673 w 3947977"/>
              <a:gd name="connsiteY8" fmla="*/ 2466857 h 4221307"/>
              <a:gd name="connsiteX9" fmla="*/ 847393 w 3947977"/>
              <a:gd name="connsiteY9" fmla="*/ 3058528 h 4221307"/>
              <a:gd name="connsiteX10" fmla="*/ 29811 w 3947977"/>
              <a:gd name="connsiteY10" fmla="*/ 3015497 h 4221307"/>
              <a:gd name="connsiteX11" fmla="*/ 341784 w 3947977"/>
              <a:gd name="connsiteY11" fmla="*/ 2197917 h 4221307"/>
              <a:gd name="connsiteX12" fmla="*/ 1858611 w 3947977"/>
              <a:gd name="connsiteY12" fmla="*/ 2595949 h 4221307"/>
              <a:gd name="connsiteX13" fmla="*/ 2622404 w 3947977"/>
              <a:gd name="connsiteY13" fmla="*/ 3983686 h 4221307"/>
              <a:gd name="connsiteX14" fmla="*/ 2859073 w 3947977"/>
              <a:gd name="connsiteY14" fmla="*/ 4209596 h 4221307"/>
              <a:gd name="connsiteX0" fmla="*/ 542865 w 3955421"/>
              <a:gd name="connsiteY0" fmla="*/ 57144 h 4221307"/>
              <a:gd name="connsiteX1" fmla="*/ 1564841 w 3955421"/>
              <a:gd name="connsiteY1" fmla="*/ 35629 h 4221307"/>
              <a:gd name="connsiteX2" fmla="*/ 2264088 w 3955421"/>
              <a:gd name="connsiteY2" fmla="*/ 487450 h 4221307"/>
              <a:gd name="connsiteX3" fmla="*/ 2672879 w 3955421"/>
              <a:gd name="connsiteY3" fmla="*/ 1197455 h 4221307"/>
              <a:gd name="connsiteX4" fmla="*/ 3619552 w 3955421"/>
              <a:gd name="connsiteY4" fmla="*/ 1251243 h 4221307"/>
              <a:gd name="connsiteX5" fmla="*/ 3931524 w 3955421"/>
              <a:gd name="connsiteY5" fmla="*/ 530481 h 4221307"/>
              <a:gd name="connsiteX6" fmla="*/ 3060154 w 3955421"/>
              <a:gd name="connsiteY6" fmla="*/ 229267 h 4221307"/>
              <a:gd name="connsiteX7" fmla="*/ 2328634 w 3955421"/>
              <a:gd name="connsiteY7" fmla="*/ 1477154 h 4221307"/>
              <a:gd name="connsiteX8" fmla="*/ 1952117 w 3955421"/>
              <a:gd name="connsiteY8" fmla="*/ 2466857 h 4221307"/>
              <a:gd name="connsiteX9" fmla="*/ 962413 w 3955421"/>
              <a:gd name="connsiteY9" fmla="*/ 3112316 h 4221307"/>
              <a:gd name="connsiteX10" fmla="*/ 37255 w 3955421"/>
              <a:gd name="connsiteY10" fmla="*/ 3015497 h 4221307"/>
              <a:gd name="connsiteX11" fmla="*/ 349228 w 3955421"/>
              <a:gd name="connsiteY11" fmla="*/ 2197917 h 4221307"/>
              <a:gd name="connsiteX12" fmla="*/ 1866055 w 3955421"/>
              <a:gd name="connsiteY12" fmla="*/ 2595949 h 4221307"/>
              <a:gd name="connsiteX13" fmla="*/ 2629848 w 3955421"/>
              <a:gd name="connsiteY13" fmla="*/ 3983686 h 4221307"/>
              <a:gd name="connsiteX14" fmla="*/ 2866517 w 3955421"/>
              <a:gd name="connsiteY14" fmla="*/ 4209596 h 4221307"/>
              <a:gd name="connsiteX0" fmla="*/ 471001 w 3883557"/>
              <a:gd name="connsiteY0" fmla="*/ 57144 h 4221307"/>
              <a:gd name="connsiteX1" fmla="*/ 1492977 w 3883557"/>
              <a:gd name="connsiteY1" fmla="*/ 35629 h 4221307"/>
              <a:gd name="connsiteX2" fmla="*/ 2192224 w 3883557"/>
              <a:gd name="connsiteY2" fmla="*/ 487450 h 4221307"/>
              <a:gd name="connsiteX3" fmla="*/ 2601015 w 3883557"/>
              <a:gd name="connsiteY3" fmla="*/ 1197455 h 4221307"/>
              <a:gd name="connsiteX4" fmla="*/ 3547688 w 3883557"/>
              <a:gd name="connsiteY4" fmla="*/ 1251243 h 4221307"/>
              <a:gd name="connsiteX5" fmla="*/ 3859660 w 3883557"/>
              <a:gd name="connsiteY5" fmla="*/ 530481 h 4221307"/>
              <a:gd name="connsiteX6" fmla="*/ 2988290 w 3883557"/>
              <a:gd name="connsiteY6" fmla="*/ 229267 h 4221307"/>
              <a:gd name="connsiteX7" fmla="*/ 2256770 w 3883557"/>
              <a:gd name="connsiteY7" fmla="*/ 1477154 h 4221307"/>
              <a:gd name="connsiteX8" fmla="*/ 1880253 w 3883557"/>
              <a:gd name="connsiteY8" fmla="*/ 2466857 h 4221307"/>
              <a:gd name="connsiteX9" fmla="*/ 890549 w 3883557"/>
              <a:gd name="connsiteY9" fmla="*/ 3112316 h 4221307"/>
              <a:gd name="connsiteX10" fmla="*/ 51452 w 3883557"/>
              <a:gd name="connsiteY10" fmla="*/ 2961709 h 4221307"/>
              <a:gd name="connsiteX11" fmla="*/ 277364 w 3883557"/>
              <a:gd name="connsiteY11" fmla="*/ 2197917 h 4221307"/>
              <a:gd name="connsiteX12" fmla="*/ 1794191 w 3883557"/>
              <a:gd name="connsiteY12" fmla="*/ 2595949 h 4221307"/>
              <a:gd name="connsiteX13" fmla="*/ 2557984 w 3883557"/>
              <a:gd name="connsiteY13" fmla="*/ 3983686 h 4221307"/>
              <a:gd name="connsiteX14" fmla="*/ 2794653 w 3883557"/>
              <a:gd name="connsiteY14" fmla="*/ 4209596 h 4221307"/>
              <a:gd name="connsiteX0" fmla="*/ 461232 w 3873788"/>
              <a:gd name="connsiteY0" fmla="*/ 57144 h 4221307"/>
              <a:gd name="connsiteX1" fmla="*/ 1483208 w 3873788"/>
              <a:gd name="connsiteY1" fmla="*/ 35629 h 4221307"/>
              <a:gd name="connsiteX2" fmla="*/ 2182455 w 3873788"/>
              <a:gd name="connsiteY2" fmla="*/ 487450 h 4221307"/>
              <a:gd name="connsiteX3" fmla="*/ 2591246 w 3873788"/>
              <a:gd name="connsiteY3" fmla="*/ 1197455 h 4221307"/>
              <a:gd name="connsiteX4" fmla="*/ 3537919 w 3873788"/>
              <a:gd name="connsiteY4" fmla="*/ 1251243 h 4221307"/>
              <a:gd name="connsiteX5" fmla="*/ 3849891 w 3873788"/>
              <a:gd name="connsiteY5" fmla="*/ 530481 h 4221307"/>
              <a:gd name="connsiteX6" fmla="*/ 2978521 w 3873788"/>
              <a:gd name="connsiteY6" fmla="*/ 229267 h 4221307"/>
              <a:gd name="connsiteX7" fmla="*/ 2247001 w 3873788"/>
              <a:gd name="connsiteY7" fmla="*/ 1477154 h 4221307"/>
              <a:gd name="connsiteX8" fmla="*/ 1870484 w 3873788"/>
              <a:gd name="connsiteY8" fmla="*/ 2466857 h 4221307"/>
              <a:gd name="connsiteX9" fmla="*/ 880780 w 3873788"/>
              <a:gd name="connsiteY9" fmla="*/ 3112316 h 4221307"/>
              <a:gd name="connsiteX10" fmla="*/ 41683 w 3873788"/>
              <a:gd name="connsiteY10" fmla="*/ 2961709 h 4221307"/>
              <a:gd name="connsiteX11" fmla="*/ 267595 w 3873788"/>
              <a:gd name="connsiteY11" fmla="*/ 2197917 h 4221307"/>
              <a:gd name="connsiteX12" fmla="*/ 1472451 w 3873788"/>
              <a:gd name="connsiteY12" fmla="*/ 2413069 h 4221307"/>
              <a:gd name="connsiteX13" fmla="*/ 2548215 w 3873788"/>
              <a:gd name="connsiteY13" fmla="*/ 3983686 h 4221307"/>
              <a:gd name="connsiteX14" fmla="*/ 2784884 w 3873788"/>
              <a:gd name="connsiteY14" fmla="*/ 4209596 h 4221307"/>
              <a:gd name="connsiteX0" fmla="*/ 461232 w 3873788"/>
              <a:gd name="connsiteY0" fmla="*/ 57144 h 4221307"/>
              <a:gd name="connsiteX1" fmla="*/ 1483208 w 3873788"/>
              <a:gd name="connsiteY1" fmla="*/ 35629 h 4221307"/>
              <a:gd name="connsiteX2" fmla="*/ 2182455 w 3873788"/>
              <a:gd name="connsiteY2" fmla="*/ 487450 h 4221307"/>
              <a:gd name="connsiteX3" fmla="*/ 2591246 w 3873788"/>
              <a:gd name="connsiteY3" fmla="*/ 1197455 h 4221307"/>
              <a:gd name="connsiteX4" fmla="*/ 3537919 w 3873788"/>
              <a:gd name="connsiteY4" fmla="*/ 1251243 h 4221307"/>
              <a:gd name="connsiteX5" fmla="*/ 3849891 w 3873788"/>
              <a:gd name="connsiteY5" fmla="*/ 530481 h 4221307"/>
              <a:gd name="connsiteX6" fmla="*/ 2978521 w 3873788"/>
              <a:gd name="connsiteY6" fmla="*/ 229267 h 4221307"/>
              <a:gd name="connsiteX7" fmla="*/ 2247001 w 3873788"/>
              <a:gd name="connsiteY7" fmla="*/ 1477154 h 4221307"/>
              <a:gd name="connsiteX8" fmla="*/ 1870484 w 3873788"/>
              <a:gd name="connsiteY8" fmla="*/ 2466857 h 4221307"/>
              <a:gd name="connsiteX9" fmla="*/ 880780 w 3873788"/>
              <a:gd name="connsiteY9" fmla="*/ 3112316 h 4221307"/>
              <a:gd name="connsiteX10" fmla="*/ 41683 w 3873788"/>
              <a:gd name="connsiteY10" fmla="*/ 2961709 h 4221307"/>
              <a:gd name="connsiteX11" fmla="*/ 267595 w 3873788"/>
              <a:gd name="connsiteY11" fmla="*/ 2197917 h 4221307"/>
              <a:gd name="connsiteX12" fmla="*/ 1472451 w 3873788"/>
              <a:gd name="connsiteY12" fmla="*/ 2413069 h 4221307"/>
              <a:gd name="connsiteX13" fmla="*/ 2515942 w 3873788"/>
              <a:gd name="connsiteY13" fmla="*/ 3983686 h 4221307"/>
              <a:gd name="connsiteX14" fmla="*/ 2784884 w 3873788"/>
              <a:gd name="connsiteY14" fmla="*/ 4209596 h 4221307"/>
              <a:gd name="connsiteX0" fmla="*/ 461232 w 3873788"/>
              <a:gd name="connsiteY0" fmla="*/ 57144 h 4211405"/>
              <a:gd name="connsiteX1" fmla="*/ 1483208 w 3873788"/>
              <a:gd name="connsiteY1" fmla="*/ 35629 h 4211405"/>
              <a:gd name="connsiteX2" fmla="*/ 2182455 w 3873788"/>
              <a:gd name="connsiteY2" fmla="*/ 487450 h 4211405"/>
              <a:gd name="connsiteX3" fmla="*/ 2591246 w 3873788"/>
              <a:gd name="connsiteY3" fmla="*/ 1197455 h 4211405"/>
              <a:gd name="connsiteX4" fmla="*/ 3537919 w 3873788"/>
              <a:gd name="connsiteY4" fmla="*/ 1251243 h 4211405"/>
              <a:gd name="connsiteX5" fmla="*/ 3849891 w 3873788"/>
              <a:gd name="connsiteY5" fmla="*/ 530481 h 4211405"/>
              <a:gd name="connsiteX6" fmla="*/ 2978521 w 3873788"/>
              <a:gd name="connsiteY6" fmla="*/ 229267 h 4211405"/>
              <a:gd name="connsiteX7" fmla="*/ 2247001 w 3873788"/>
              <a:gd name="connsiteY7" fmla="*/ 1477154 h 4211405"/>
              <a:gd name="connsiteX8" fmla="*/ 1870484 w 3873788"/>
              <a:gd name="connsiteY8" fmla="*/ 2466857 h 4211405"/>
              <a:gd name="connsiteX9" fmla="*/ 880780 w 3873788"/>
              <a:gd name="connsiteY9" fmla="*/ 3112316 h 4211405"/>
              <a:gd name="connsiteX10" fmla="*/ 41683 w 3873788"/>
              <a:gd name="connsiteY10" fmla="*/ 2961709 h 4211405"/>
              <a:gd name="connsiteX11" fmla="*/ 267595 w 3873788"/>
              <a:gd name="connsiteY11" fmla="*/ 2197917 h 4211405"/>
              <a:gd name="connsiteX12" fmla="*/ 1472451 w 3873788"/>
              <a:gd name="connsiteY12" fmla="*/ 2413069 h 4211405"/>
              <a:gd name="connsiteX13" fmla="*/ 2311547 w 3873788"/>
              <a:gd name="connsiteY13" fmla="*/ 3790049 h 4211405"/>
              <a:gd name="connsiteX14" fmla="*/ 2784884 w 3873788"/>
              <a:gd name="connsiteY14" fmla="*/ 4209596 h 4211405"/>
              <a:gd name="connsiteX0" fmla="*/ 461232 w 3873788"/>
              <a:gd name="connsiteY0" fmla="*/ 57144 h 4296913"/>
              <a:gd name="connsiteX1" fmla="*/ 1483208 w 3873788"/>
              <a:gd name="connsiteY1" fmla="*/ 35629 h 4296913"/>
              <a:gd name="connsiteX2" fmla="*/ 2182455 w 3873788"/>
              <a:gd name="connsiteY2" fmla="*/ 487450 h 4296913"/>
              <a:gd name="connsiteX3" fmla="*/ 2591246 w 3873788"/>
              <a:gd name="connsiteY3" fmla="*/ 1197455 h 4296913"/>
              <a:gd name="connsiteX4" fmla="*/ 3537919 w 3873788"/>
              <a:gd name="connsiteY4" fmla="*/ 1251243 h 4296913"/>
              <a:gd name="connsiteX5" fmla="*/ 3849891 w 3873788"/>
              <a:gd name="connsiteY5" fmla="*/ 530481 h 4296913"/>
              <a:gd name="connsiteX6" fmla="*/ 2978521 w 3873788"/>
              <a:gd name="connsiteY6" fmla="*/ 229267 h 4296913"/>
              <a:gd name="connsiteX7" fmla="*/ 2247001 w 3873788"/>
              <a:gd name="connsiteY7" fmla="*/ 1477154 h 4296913"/>
              <a:gd name="connsiteX8" fmla="*/ 1870484 w 3873788"/>
              <a:gd name="connsiteY8" fmla="*/ 2466857 h 4296913"/>
              <a:gd name="connsiteX9" fmla="*/ 880780 w 3873788"/>
              <a:gd name="connsiteY9" fmla="*/ 3112316 h 4296913"/>
              <a:gd name="connsiteX10" fmla="*/ 41683 w 3873788"/>
              <a:gd name="connsiteY10" fmla="*/ 2961709 h 4296913"/>
              <a:gd name="connsiteX11" fmla="*/ 267595 w 3873788"/>
              <a:gd name="connsiteY11" fmla="*/ 2197917 h 4296913"/>
              <a:gd name="connsiteX12" fmla="*/ 1472451 w 3873788"/>
              <a:gd name="connsiteY12" fmla="*/ 2413069 h 4296913"/>
              <a:gd name="connsiteX13" fmla="*/ 2311547 w 3873788"/>
              <a:gd name="connsiteY13" fmla="*/ 3790049 h 4296913"/>
              <a:gd name="connsiteX14" fmla="*/ 2763369 w 3873788"/>
              <a:gd name="connsiteY14" fmla="*/ 4295657 h 4296913"/>
              <a:gd name="connsiteX0" fmla="*/ 461232 w 3873788"/>
              <a:gd name="connsiteY0" fmla="*/ 57144 h 4296646"/>
              <a:gd name="connsiteX1" fmla="*/ 1483208 w 3873788"/>
              <a:gd name="connsiteY1" fmla="*/ 35629 h 4296646"/>
              <a:gd name="connsiteX2" fmla="*/ 2182455 w 3873788"/>
              <a:gd name="connsiteY2" fmla="*/ 487450 h 4296646"/>
              <a:gd name="connsiteX3" fmla="*/ 2591246 w 3873788"/>
              <a:gd name="connsiteY3" fmla="*/ 1197455 h 4296646"/>
              <a:gd name="connsiteX4" fmla="*/ 3537919 w 3873788"/>
              <a:gd name="connsiteY4" fmla="*/ 1251243 h 4296646"/>
              <a:gd name="connsiteX5" fmla="*/ 3849891 w 3873788"/>
              <a:gd name="connsiteY5" fmla="*/ 530481 h 4296646"/>
              <a:gd name="connsiteX6" fmla="*/ 2978521 w 3873788"/>
              <a:gd name="connsiteY6" fmla="*/ 229267 h 4296646"/>
              <a:gd name="connsiteX7" fmla="*/ 2247001 w 3873788"/>
              <a:gd name="connsiteY7" fmla="*/ 1477154 h 4296646"/>
              <a:gd name="connsiteX8" fmla="*/ 1870484 w 3873788"/>
              <a:gd name="connsiteY8" fmla="*/ 2466857 h 4296646"/>
              <a:gd name="connsiteX9" fmla="*/ 880780 w 3873788"/>
              <a:gd name="connsiteY9" fmla="*/ 3112316 h 4296646"/>
              <a:gd name="connsiteX10" fmla="*/ 41683 w 3873788"/>
              <a:gd name="connsiteY10" fmla="*/ 2961709 h 4296646"/>
              <a:gd name="connsiteX11" fmla="*/ 267595 w 3873788"/>
              <a:gd name="connsiteY11" fmla="*/ 2197917 h 4296646"/>
              <a:gd name="connsiteX12" fmla="*/ 1472451 w 3873788"/>
              <a:gd name="connsiteY12" fmla="*/ 2413069 h 4296646"/>
              <a:gd name="connsiteX13" fmla="*/ 2225486 w 3873788"/>
              <a:gd name="connsiteY13" fmla="*/ 3714746 h 4296646"/>
              <a:gd name="connsiteX14" fmla="*/ 2763369 w 3873788"/>
              <a:gd name="connsiteY14" fmla="*/ 4295657 h 4296646"/>
              <a:gd name="connsiteX0" fmla="*/ 461232 w 3873788"/>
              <a:gd name="connsiteY0" fmla="*/ 57144 h 4296646"/>
              <a:gd name="connsiteX1" fmla="*/ 1483208 w 3873788"/>
              <a:gd name="connsiteY1" fmla="*/ 35629 h 4296646"/>
              <a:gd name="connsiteX2" fmla="*/ 2182455 w 3873788"/>
              <a:gd name="connsiteY2" fmla="*/ 487450 h 4296646"/>
              <a:gd name="connsiteX3" fmla="*/ 2591246 w 3873788"/>
              <a:gd name="connsiteY3" fmla="*/ 1197455 h 4296646"/>
              <a:gd name="connsiteX4" fmla="*/ 3537919 w 3873788"/>
              <a:gd name="connsiteY4" fmla="*/ 1251243 h 4296646"/>
              <a:gd name="connsiteX5" fmla="*/ 3849891 w 3873788"/>
              <a:gd name="connsiteY5" fmla="*/ 530481 h 4296646"/>
              <a:gd name="connsiteX6" fmla="*/ 2978521 w 3873788"/>
              <a:gd name="connsiteY6" fmla="*/ 229267 h 4296646"/>
              <a:gd name="connsiteX7" fmla="*/ 2322304 w 3873788"/>
              <a:gd name="connsiteY7" fmla="*/ 1606246 h 4296646"/>
              <a:gd name="connsiteX8" fmla="*/ 1870484 w 3873788"/>
              <a:gd name="connsiteY8" fmla="*/ 2466857 h 4296646"/>
              <a:gd name="connsiteX9" fmla="*/ 880780 w 3873788"/>
              <a:gd name="connsiteY9" fmla="*/ 3112316 h 4296646"/>
              <a:gd name="connsiteX10" fmla="*/ 41683 w 3873788"/>
              <a:gd name="connsiteY10" fmla="*/ 2961709 h 4296646"/>
              <a:gd name="connsiteX11" fmla="*/ 267595 w 3873788"/>
              <a:gd name="connsiteY11" fmla="*/ 2197917 h 4296646"/>
              <a:gd name="connsiteX12" fmla="*/ 1472451 w 3873788"/>
              <a:gd name="connsiteY12" fmla="*/ 2413069 h 4296646"/>
              <a:gd name="connsiteX13" fmla="*/ 2225486 w 3873788"/>
              <a:gd name="connsiteY13" fmla="*/ 3714746 h 4296646"/>
              <a:gd name="connsiteX14" fmla="*/ 2763369 w 3873788"/>
              <a:gd name="connsiteY14" fmla="*/ 4295657 h 4296646"/>
              <a:gd name="connsiteX0" fmla="*/ 461232 w 3874934"/>
              <a:gd name="connsiteY0" fmla="*/ 57144 h 4296646"/>
              <a:gd name="connsiteX1" fmla="*/ 1483208 w 3874934"/>
              <a:gd name="connsiteY1" fmla="*/ 35629 h 4296646"/>
              <a:gd name="connsiteX2" fmla="*/ 2182455 w 3874934"/>
              <a:gd name="connsiteY2" fmla="*/ 487450 h 4296646"/>
              <a:gd name="connsiteX3" fmla="*/ 2505185 w 3874934"/>
              <a:gd name="connsiteY3" fmla="*/ 1154425 h 4296646"/>
              <a:gd name="connsiteX4" fmla="*/ 3537919 w 3874934"/>
              <a:gd name="connsiteY4" fmla="*/ 1251243 h 4296646"/>
              <a:gd name="connsiteX5" fmla="*/ 3849891 w 3874934"/>
              <a:gd name="connsiteY5" fmla="*/ 530481 h 4296646"/>
              <a:gd name="connsiteX6" fmla="*/ 2978521 w 3874934"/>
              <a:gd name="connsiteY6" fmla="*/ 229267 h 4296646"/>
              <a:gd name="connsiteX7" fmla="*/ 2322304 w 3874934"/>
              <a:gd name="connsiteY7" fmla="*/ 1606246 h 4296646"/>
              <a:gd name="connsiteX8" fmla="*/ 1870484 w 3874934"/>
              <a:gd name="connsiteY8" fmla="*/ 2466857 h 4296646"/>
              <a:gd name="connsiteX9" fmla="*/ 880780 w 3874934"/>
              <a:gd name="connsiteY9" fmla="*/ 3112316 h 4296646"/>
              <a:gd name="connsiteX10" fmla="*/ 41683 w 3874934"/>
              <a:gd name="connsiteY10" fmla="*/ 2961709 h 4296646"/>
              <a:gd name="connsiteX11" fmla="*/ 267595 w 3874934"/>
              <a:gd name="connsiteY11" fmla="*/ 2197917 h 4296646"/>
              <a:gd name="connsiteX12" fmla="*/ 1472451 w 3874934"/>
              <a:gd name="connsiteY12" fmla="*/ 2413069 h 4296646"/>
              <a:gd name="connsiteX13" fmla="*/ 2225486 w 3874934"/>
              <a:gd name="connsiteY13" fmla="*/ 3714746 h 4296646"/>
              <a:gd name="connsiteX14" fmla="*/ 2763369 w 3874934"/>
              <a:gd name="connsiteY14" fmla="*/ 4295657 h 4296646"/>
              <a:gd name="connsiteX0" fmla="*/ 461232 w 3874934"/>
              <a:gd name="connsiteY0" fmla="*/ 57144 h 4296646"/>
              <a:gd name="connsiteX1" fmla="*/ 1483208 w 3874934"/>
              <a:gd name="connsiteY1" fmla="*/ 35629 h 4296646"/>
              <a:gd name="connsiteX2" fmla="*/ 2182455 w 3874934"/>
              <a:gd name="connsiteY2" fmla="*/ 487450 h 4296646"/>
              <a:gd name="connsiteX3" fmla="*/ 2505185 w 3874934"/>
              <a:gd name="connsiteY3" fmla="*/ 1154425 h 4296646"/>
              <a:gd name="connsiteX4" fmla="*/ 3537919 w 3874934"/>
              <a:gd name="connsiteY4" fmla="*/ 1251243 h 4296646"/>
              <a:gd name="connsiteX5" fmla="*/ 3849891 w 3874934"/>
              <a:gd name="connsiteY5" fmla="*/ 530481 h 4296646"/>
              <a:gd name="connsiteX6" fmla="*/ 2978521 w 3874934"/>
              <a:gd name="connsiteY6" fmla="*/ 229267 h 4296646"/>
              <a:gd name="connsiteX7" fmla="*/ 2386850 w 3874934"/>
              <a:gd name="connsiteY7" fmla="*/ 1778368 h 4296646"/>
              <a:gd name="connsiteX8" fmla="*/ 1870484 w 3874934"/>
              <a:gd name="connsiteY8" fmla="*/ 2466857 h 4296646"/>
              <a:gd name="connsiteX9" fmla="*/ 880780 w 3874934"/>
              <a:gd name="connsiteY9" fmla="*/ 3112316 h 4296646"/>
              <a:gd name="connsiteX10" fmla="*/ 41683 w 3874934"/>
              <a:gd name="connsiteY10" fmla="*/ 2961709 h 4296646"/>
              <a:gd name="connsiteX11" fmla="*/ 267595 w 3874934"/>
              <a:gd name="connsiteY11" fmla="*/ 2197917 h 4296646"/>
              <a:gd name="connsiteX12" fmla="*/ 1472451 w 3874934"/>
              <a:gd name="connsiteY12" fmla="*/ 2413069 h 4296646"/>
              <a:gd name="connsiteX13" fmla="*/ 2225486 w 3874934"/>
              <a:gd name="connsiteY13" fmla="*/ 3714746 h 4296646"/>
              <a:gd name="connsiteX14" fmla="*/ 2763369 w 3874934"/>
              <a:gd name="connsiteY14" fmla="*/ 4295657 h 4296646"/>
              <a:gd name="connsiteX0" fmla="*/ 461232 w 3874934"/>
              <a:gd name="connsiteY0" fmla="*/ 57144 h 4296646"/>
              <a:gd name="connsiteX1" fmla="*/ 1483208 w 3874934"/>
              <a:gd name="connsiteY1" fmla="*/ 35629 h 4296646"/>
              <a:gd name="connsiteX2" fmla="*/ 2182455 w 3874934"/>
              <a:gd name="connsiteY2" fmla="*/ 487450 h 4296646"/>
              <a:gd name="connsiteX3" fmla="*/ 2505185 w 3874934"/>
              <a:gd name="connsiteY3" fmla="*/ 1154425 h 4296646"/>
              <a:gd name="connsiteX4" fmla="*/ 3537919 w 3874934"/>
              <a:gd name="connsiteY4" fmla="*/ 1251243 h 4296646"/>
              <a:gd name="connsiteX5" fmla="*/ 3849891 w 3874934"/>
              <a:gd name="connsiteY5" fmla="*/ 530481 h 4296646"/>
              <a:gd name="connsiteX6" fmla="*/ 2978521 w 3874934"/>
              <a:gd name="connsiteY6" fmla="*/ 229267 h 4296646"/>
              <a:gd name="connsiteX7" fmla="*/ 2386850 w 3874934"/>
              <a:gd name="connsiteY7" fmla="*/ 1778368 h 4296646"/>
              <a:gd name="connsiteX8" fmla="*/ 1870484 w 3874934"/>
              <a:gd name="connsiteY8" fmla="*/ 2466857 h 4296646"/>
              <a:gd name="connsiteX9" fmla="*/ 880780 w 3874934"/>
              <a:gd name="connsiteY9" fmla="*/ 3112316 h 4296646"/>
              <a:gd name="connsiteX10" fmla="*/ 41683 w 3874934"/>
              <a:gd name="connsiteY10" fmla="*/ 2961709 h 4296646"/>
              <a:gd name="connsiteX11" fmla="*/ 267595 w 3874934"/>
              <a:gd name="connsiteY11" fmla="*/ 2197917 h 4296646"/>
              <a:gd name="connsiteX12" fmla="*/ 1472451 w 3874934"/>
              <a:gd name="connsiteY12" fmla="*/ 2413069 h 4296646"/>
              <a:gd name="connsiteX13" fmla="*/ 2225486 w 3874934"/>
              <a:gd name="connsiteY13" fmla="*/ 3714746 h 4296646"/>
              <a:gd name="connsiteX14" fmla="*/ 2763369 w 3874934"/>
              <a:gd name="connsiteY14" fmla="*/ 4295657 h 4296646"/>
              <a:gd name="connsiteX0" fmla="*/ 461232 w 3880148"/>
              <a:gd name="connsiteY0" fmla="*/ 57144 h 4296646"/>
              <a:gd name="connsiteX1" fmla="*/ 1483208 w 3880148"/>
              <a:gd name="connsiteY1" fmla="*/ 35629 h 4296646"/>
              <a:gd name="connsiteX2" fmla="*/ 2182455 w 3880148"/>
              <a:gd name="connsiteY2" fmla="*/ 487450 h 4296646"/>
              <a:gd name="connsiteX3" fmla="*/ 3537919 w 3880148"/>
              <a:gd name="connsiteY3" fmla="*/ 1251243 h 4296646"/>
              <a:gd name="connsiteX4" fmla="*/ 3849891 w 3880148"/>
              <a:gd name="connsiteY4" fmla="*/ 530481 h 4296646"/>
              <a:gd name="connsiteX5" fmla="*/ 2978521 w 3880148"/>
              <a:gd name="connsiteY5" fmla="*/ 229267 h 4296646"/>
              <a:gd name="connsiteX6" fmla="*/ 2386850 w 3880148"/>
              <a:gd name="connsiteY6" fmla="*/ 1778368 h 4296646"/>
              <a:gd name="connsiteX7" fmla="*/ 1870484 w 3880148"/>
              <a:gd name="connsiteY7" fmla="*/ 2466857 h 4296646"/>
              <a:gd name="connsiteX8" fmla="*/ 880780 w 3880148"/>
              <a:gd name="connsiteY8" fmla="*/ 3112316 h 4296646"/>
              <a:gd name="connsiteX9" fmla="*/ 41683 w 3880148"/>
              <a:gd name="connsiteY9" fmla="*/ 2961709 h 4296646"/>
              <a:gd name="connsiteX10" fmla="*/ 267595 w 3880148"/>
              <a:gd name="connsiteY10" fmla="*/ 2197917 h 4296646"/>
              <a:gd name="connsiteX11" fmla="*/ 1472451 w 3880148"/>
              <a:gd name="connsiteY11" fmla="*/ 2413069 h 4296646"/>
              <a:gd name="connsiteX12" fmla="*/ 2225486 w 3880148"/>
              <a:gd name="connsiteY12" fmla="*/ 3714746 h 4296646"/>
              <a:gd name="connsiteX13" fmla="*/ 2763369 w 3880148"/>
              <a:gd name="connsiteY13" fmla="*/ 4295657 h 4296646"/>
              <a:gd name="connsiteX0" fmla="*/ 461232 w 3850582"/>
              <a:gd name="connsiteY0" fmla="*/ 57144 h 4296646"/>
              <a:gd name="connsiteX1" fmla="*/ 1483208 w 3850582"/>
              <a:gd name="connsiteY1" fmla="*/ 35629 h 4296646"/>
              <a:gd name="connsiteX2" fmla="*/ 2182455 w 3850582"/>
              <a:gd name="connsiteY2" fmla="*/ 487450 h 4296646"/>
              <a:gd name="connsiteX3" fmla="*/ 3107613 w 3850582"/>
              <a:gd name="connsiteY3" fmla="*/ 1283516 h 4296646"/>
              <a:gd name="connsiteX4" fmla="*/ 3849891 w 3850582"/>
              <a:gd name="connsiteY4" fmla="*/ 530481 h 4296646"/>
              <a:gd name="connsiteX5" fmla="*/ 2978521 w 3850582"/>
              <a:gd name="connsiteY5" fmla="*/ 229267 h 4296646"/>
              <a:gd name="connsiteX6" fmla="*/ 2386850 w 3850582"/>
              <a:gd name="connsiteY6" fmla="*/ 1778368 h 4296646"/>
              <a:gd name="connsiteX7" fmla="*/ 1870484 w 3850582"/>
              <a:gd name="connsiteY7" fmla="*/ 2466857 h 4296646"/>
              <a:gd name="connsiteX8" fmla="*/ 880780 w 3850582"/>
              <a:gd name="connsiteY8" fmla="*/ 3112316 h 4296646"/>
              <a:gd name="connsiteX9" fmla="*/ 41683 w 3850582"/>
              <a:gd name="connsiteY9" fmla="*/ 2961709 h 4296646"/>
              <a:gd name="connsiteX10" fmla="*/ 267595 w 3850582"/>
              <a:gd name="connsiteY10" fmla="*/ 2197917 h 4296646"/>
              <a:gd name="connsiteX11" fmla="*/ 1472451 w 3850582"/>
              <a:gd name="connsiteY11" fmla="*/ 2413069 h 4296646"/>
              <a:gd name="connsiteX12" fmla="*/ 2225486 w 3850582"/>
              <a:gd name="connsiteY12" fmla="*/ 3714746 h 4296646"/>
              <a:gd name="connsiteX13" fmla="*/ 2763369 w 3850582"/>
              <a:gd name="connsiteY13" fmla="*/ 4295657 h 4296646"/>
              <a:gd name="connsiteX0" fmla="*/ 461232 w 3850786"/>
              <a:gd name="connsiteY0" fmla="*/ 116005 h 4355507"/>
              <a:gd name="connsiteX1" fmla="*/ 1483208 w 3850786"/>
              <a:gd name="connsiteY1" fmla="*/ 94490 h 4355507"/>
              <a:gd name="connsiteX2" fmla="*/ 3107613 w 3850786"/>
              <a:gd name="connsiteY2" fmla="*/ 1342377 h 4355507"/>
              <a:gd name="connsiteX3" fmla="*/ 3849891 w 3850786"/>
              <a:gd name="connsiteY3" fmla="*/ 589342 h 4355507"/>
              <a:gd name="connsiteX4" fmla="*/ 2978521 w 3850786"/>
              <a:gd name="connsiteY4" fmla="*/ 288128 h 4355507"/>
              <a:gd name="connsiteX5" fmla="*/ 2386850 w 3850786"/>
              <a:gd name="connsiteY5" fmla="*/ 1837229 h 4355507"/>
              <a:gd name="connsiteX6" fmla="*/ 1870484 w 3850786"/>
              <a:gd name="connsiteY6" fmla="*/ 2525718 h 4355507"/>
              <a:gd name="connsiteX7" fmla="*/ 880780 w 3850786"/>
              <a:gd name="connsiteY7" fmla="*/ 3171177 h 4355507"/>
              <a:gd name="connsiteX8" fmla="*/ 41683 w 3850786"/>
              <a:gd name="connsiteY8" fmla="*/ 3020570 h 4355507"/>
              <a:gd name="connsiteX9" fmla="*/ 267595 w 3850786"/>
              <a:gd name="connsiteY9" fmla="*/ 2256778 h 4355507"/>
              <a:gd name="connsiteX10" fmla="*/ 1472451 w 3850786"/>
              <a:gd name="connsiteY10" fmla="*/ 2471930 h 4355507"/>
              <a:gd name="connsiteX11" fmla="*/ 2225486 w 3850786"/>
              <a:gd name="connsiteY11" fmla="*/ 3773607 h 4355507"/>
              <a:gd name="connsiteX12" fmla="*/ 2763369 w 3850786"/>
              <a:gd name="connsiteY12" fmla="*/ 4354518 h 4355507"/>
              <a:gd name="connsiteX0" fmla="*/ 461232 w 4087154"/>
              <a:gd name="connsiteY0" fmla="*/ 116005 h 4355507"/>
              <a:gd name="connsiteX1" fmla="*/ 1483208 w 4087154"/>
              <a:gd name="connsiteY1" fmla="*/ 94490 h 4355507"/>
              <a:gd name="connsiteX2" fmla="*/ 3107613 w 4087154"/>
              <a:gd name="connsiteY2" fmla="*/ 1342377 h 4355507"/>
              <a:gd name="connsiteX3" fmla="*/ 4086560 w 4087154"/>
              <a:gd name="connsiteY3" fmla="*/ 750707 h 4355507"/>
              <a:gd name="connsiteX4" fmla="*/ 2978521 w 4087154"/>
              <a:gd name="connsiteY4" fmla="*/ 288128 h 4355507"/>
              <a:gd name="connsiteX5" fmla="*/ 2386850 w 4087154"/>
              <a:gd name="connsiteY5" fmla="*/ 1837229 h 4355507"/>
              <a:gd name="connsiteX6" fmla="*/ 1870484 w 4087154"/>
              <a:gd name="connsiteY6" fmla="*/ 2525718 h 4355507"/>
              <a:gd name="connsiteX7" fmla="*/ 880780 w 4087154"/>
              <a:gd name="connsiteY7" fmla="*/ 3171177 h 4355507"/>
              <a:gd name="connsiteX8" fmla="*/ 41683 w 4087154"/>
              <a:gd name="connsiteY8" fmla="*/ 3020570 h 4355507"/>
              <a:gd name="connsiteX9" fmla="*/ 267595 w 4087154"/>
              <a:gd name="connsiteY9" fmla="*/ 2256778 h 4355507"/>
              <a:gd name="connsiteX10" fmla="*/ 1472451 w 4087154"/>
              <a:gd name="connsiteY10" fmla="*/ 2471930 h 4355507"/>
              <a:gd name="connsiteX11" fmla="*/ 2225486 w 4087154"/>
              <a:gd name="connsiteY11" fmla="*/ 3773607 h 4355507"/>
              <a:gd name="connsiteX12" fmla="*/ 2763369 w 4087154"/>
              <a:gd name="connsiteY12" fmla="*/ 4354518 h 4355507"/>
              <a:gd name="connsiteX0" fmla="*/ 461232 w 4086651"/>
              <a:gd name="connsiteY0" fmla="*/ 116005 h 4355507"/>
              <a:gd name="connsiteX1" fmla="*/ 1483208 w 4086651"/>
              <a:gd name="connsiteY1" fmla="*/ 94490 h 4355507"/>
              <a:gd name="connsiteX2" fmla="*/ 3107613 w 4086651"/>
              <a:gd name="connsiteY2" fmla="*/ 1342377 h 4355507"/>
              <a:gd name="connsiteX3" fmla="*/ 4086560 w 4086651"/>
              <a:gd name="connsiteY3" fmla="*/ 750707 h 4355507"/>
              <a:gd name="connsiteX4" fmla="*/ 3161401 w 4086651"/>
              <a:gd name="connsiteY4" fmla="*/ 481765 h 4355507"/>
              <a:gd name="connsiteX5" fmla="*/ 2386850 w 4086651"/>
              <a:gd name="connsiteY5" fmla="*/ 1837229 h 4355507"/>
              <a:gd name="connsiteX6" fmla="*/ 1870484 w 4086651"/>
              <a:gd name="connsiteY6" fmla="*/ 2525718 h 4355507"/>
              <a:gd name="connsiteX7" fmla="*/ 880780 w 4086651"/>
              <a:gd name="connsiteY7" fmla="*/ 3171177 h 4355507"/>
              <a:gd name="connsiteX8" fmla="*/ 41683 w 4086651"/>
              <a:gd name="connsiteY8" fmla="*/ 3020570 h 4355507"/>
              <a:gd name="connsiteX9" fmla="*/ 267595 w 4086651"/>
              <a:gd name="connsiteY9" fmla="*/ 2256778 h 4355507"/>
              <a:gd name="connsiteX10" fmla="*/ 1472451 w 4086651"/>
              <a:gd name="connsiteY10" fmla="*/ 2471930 h 4355507"/>
              <a:gd name="connsiteX11" fmla="*/ 2225486 w 4086651"/>
              <a:gd name="connsiteY11" fmla="*/ 3773607 h 4355507"/>
              <a:gd name="connsiteX12" fmla="*/ 2763369 w 4086651"/>
              <a:gd name="connsiteY12" fmla="*/ 4354518 h 4355507"/>
              <a:gd name="connsiteX0" fmla="*/ 461232 w 4086699"/>
              <a:gd name="connsiteY0" fmla="*/ 116005 h 4355507"/>
              <a:gd name="connsiteX1" fmla="*/ 1483208 w 4086699"/>
              <a:gd name="connsiteY1" fmla="*/ 94490 h 4355507"/>
              <a:gd name="connsiteX2" fmla="*/ 3107613 w 4086699"/>
              <a:gd name="connsiteY2" fmla="*/ 1342377 h 4355507"/>
              <a:gd name="connsiteX3" fmla="*/ 4086560 w 4086699"/>
              <a:gd name="connsiteY3" fmla="*/ 750707 h 4355507"/>
              <a:gd name="connsiteX4" fmla="*/ 3161401 w 4086699"/>
              <a:gd name="connsiteY4" fmla="*/ 481765 h 4355507"/>
              <a:gd name="connsiteX5" fmla="*/ 2386850 w 4086699"/>
              <a:gd name="connsiteY5" fmla="*/ 1837229 h 4355507"/>
              <a:gd name="connsiteX6" fmla="*/ 1870484 w 4086699"/>
              <a:gd name="connsiteY6" fmla="*/ 2525718 h 4355507"/>
              <a:gd name="connsiteX7" fmla="*/ 880780 w 4086699"/>
              <a:gd name="connsiteY7" fmla="*/ 3171177 h 4355507"/>
              <a:gd name="connsiteX8" fmla="*/ 41683 w 4086699"/>
              <a:gd name="connsiteY8" fmla="*/ 3020570 h 4355507"/>
              <a:gd name="connsiteX9" fmla="*/ 267595 w 4086699"/>
              <a:gd name="connsiteY9" fmla="*/ 2256778 h 4355507"/>
              <a:gd name="connsiteX10" fmla="*/ 1472451 w 4086699"/>
              <a:gd name="connsiteY10" fmla="*/ 2471930 h 4355507"/>
              <a:gd name="connsiteX11" fmla="*/ 2225486 w 4086699"/>
              <a:gd name="connsiteY11" fmla="*/ 3773607 h 4355507"/>
              <a:gd name="connsiteX12" fmla="*/ 2763369 w 4086699"/>
              <a:gd name="connsiteY12" fmla="*/ 4354518 h 4355507"/>
              <a:gd name="connsiteX0" fmla="*/ 461232 w 4094812"/>
              <a:gd name="connsiteY0" fmla="*/ 116005 h 4355507"/>
              <a:gd name="connsiteX1" fmla="*/ 1483208 w 4094812"/>
              <a:gd name="connsiteY1" fmla="*/ 94490 h 4355507"/>
              <a:gd name="connsiteX2" fmla="*/ 3107613 w 4094812"/>
              <a:gd name="connsiteY2" fmla="*/ 1342377 h 4355507"/>
              <a:gd name="connsiteX3" fmla="*/ 4086560 w 4094812"/>
              <a:gd name="connsiteY3" fmla="*/ 750707 h 4355507"/>
              <a:gd name="connsiteX4" fmla="*/ 3161401 w 4094812"/>
              <a:gd name="connsiteY4" fmla="*/ 481765 h 4355507"/>
              <a:gd name="connsiteX5" fmla="*/ 2386850 w 4094812"/>
              <a:gd name="connsiteY5" fmla="*/ 1837229 h 4355507"/>
              <a:gd name="connsiteX6" fmla="*/ 1870484 w 4094812"/>
              <a:gd name="connsiteY6" fmla="*/ 2525718 h 4355507"/>
              <a:gd name="connsiteX7" fmla="*/ 880780 w 4094812"/>
              <a:gd name="connsiteY7" fmla="*/ 3171177 h 4355507"/>
              <a:gd name="connsiteX8" fmla="*/ 41683 w 4094812"/>
              <a:gd name="connsiteY8" fmla="*/ 3020570 h 4355507"/>
              <a:gd name="connsiteX9" fmla="*/ 267595 w 4094812"/>
              <a:gd name="connsiteY9" fmla="*/ 2256778 h 4355507"/>
              <a:gd name="connsiteX10" fmla="*/ 1472451 w 4094812"/>
              <a:gd name="connsiteY10" fmla="*/ 2471930 h 4355507"/>
              <a:gd name="connsiteX11" fmla="*/ 2225486 w 4094812"/>
              <a:gd name="connsiteY11" fmla="*/ 3773607 h 4355507"/>
              <a:gd name="connsiteX12" fmla="*/ 2763369 w 4094812"/>
              <a:gd name="connsiteY12" fmla="*/ 4354518 h 4355507"/>
              <a:gd name="connsiteX0" fmla="*/ 461232 w 4086699"/>
              <a:gd name="connsiteY0" fmla="*/ 116005 h 4355507"/>
              <a:gd name="connsiteX1" fmla="*/ 1483208 w 4086699"/>
              <a:gd name="connsiteY1" fmla="*/ 94490 h 4355507"/>
              <a:gd name="connsiteX2" fmla="*/ 3107613 w 4086699"/>
              <a:gd name="connsiteY2" fmla="*/ 1342377 h 4355507"/>
              <a:gd name="connsiteX3" fmla="*/ 4086560 w 4086699"/>
              <a:gd name="connsiteY3" fmla="*/ 750707 h 4355507"/>
              <a:gd name="connsiteX4" fmla="*/ 3161401 w 4086699"/>
              <a:gd name="connsiteY4" fmla="*/ 438735 h 4355507"/>
              <a:gd name="connsiteX5" fmla="*/ 2386850 w 4086699"/>
              <a:gd name="connsiteY5" fmla="*/ 1837229 h 4355507"/>
              <a:gd name="connsiteX6" fmla="*/ 1870484 w 4086699"/>
              <a:gd name="connsiteY6" fmla="*/ 2525718 h 4355507"/>
              <a:gd name="connsiteX7" fmla="*/ 880780 w 4086699"/>
              <a:gd name="connsiteY7" fmla="*/ 3171177 h 4355507"/>
              <a:gd name="connsiteX8" fmla="*/ 41683 w 4086699"/>
              <a:gd name="connsiteY8" fmla="*/ 3020570 h 4355507"/>
              <a:gd name="connsiteX9" fmla="*/ 267595 w 4086699"/>
              <a:gd name="connsiteY9" fmla="*/ 2256778 h 4355507"/>
              <a:gd name="connsiteX10" fmla="*/ 1472451 w 4086699"/>
              <a:gd name="connsiteY10" fmla="*/ 2471930 h 4355507"/>
              <a:gd name="connsiteX11" fmla="*/ 2225486 w 4086699"/>
              <a:gd name="connsiteY11" fmla="*/ 3773607 h 4355507"/>
              <a:gd name="connsiteX12" fmla="*/ 2763369 w 4086699"/>
              <a:gd name="connsiteY12" fmla="*/ 4354518 h 4355507"/>
              <a:gd name="connsiteX0" fmla="*/ 461232 w 4089039"/>
              <a:gd name="connsiteY0" fmla="*/ 120784 h 4360286"/>
              <a:gd name="connsiteX1" fmla="*/ 1483208 w 4089039"/>
              <a:gd name="connsiteY1" fmla="*/ 99269 h 4360286"/>
              <a:gd name="connsiteX2" fmla="*/ 3365796 w 4089039"/>
              <a:gd name="connsiteY2" fmla="*/ 1411702 h 4360286"/>
              <a:gd name="connsiteX3" fmla="*/ 4086560 w 4089039"/>
              <a:gd name="connsiteY3" fmla="*/ 755486 h 4360286"/>
              <a:gd name="connsiteX4" fmla="*/ 3161401 w 4089039"/>
              <a:gd name="connsiteY4" fmla="*/ 443514 h 4360286"/>
              <a:gd name="connsiteX5" fmla="*/ 2386850 w 4089039"/>
              <a:gd name="connsiteY5" fmla="*/ 1842008 h 4360286"/>
              <a:gd name="connsiteX6" fmla="*/ 1870484 w 4089039"/>
              <a:gd name="connsiteY6" fmla="*/ 2530497 h 4360286"/>
              <a:gd name="connsiteX7" fmla="*/ 880780 w 4089039"/>
              <a:gd name="connsiteY7" fmla="*/ 3175956 h 4360286"/>
              <a:gd name="connsiteX8" fmla="*/ 41683 w 4089039"/>
              <a:gd name="connsiteY8" fmla="*/ 3025349 h 4360286"/>
              <a:gd name="connsiteX9" fmla="*/ 267595 w 4089039"/>
              <a:gd name="connsiteY9" fmla="*/ 2261557 h 4360286"/>
              <a:gd name="connsiteX10" fmla="*/ 1472451 w 4089039"/>
              <a:gd name="connsiteY10" fmla="*/ 2476709 h 4360286"/>
              <a:gd name="connsiteX11" fmla="*/ 2225486 w 4089039"/>
              <a:gd name="connsiteY11" fmla="*/ 3778386 h 4360286"/>
              <a:gd name="connsiteX12" fmla="*/ 2763369 w 4089039"/>
              <a:gd name="connsiteY12" fmla="*/ 4359297 h 4360286"/>
              <a:gd name="connsiteX0" fmla="*/ 461232 w 4091118"/>
              <a:gd name="connsiteY0" fmla="*/ 120784 h 4360286"/>
              <a:gd name="connsiteX1" fmla="*/ 1483208 w 4091118"/>
              <a:gd name="connsiteY1" fmla="*/ 99269 h 4360286"/>
              <a:gd name="connsiteX2" fmla="*/ 3365796 w 4091118"/>
              <a:gd name="connsiteY2" fmla="*/ 1411702 h 4360286"/>
              <a:gd name="connsiteX3" fmla="*/ 4086560 w 4091118"/>
              <a:gd name="connsiteY3" fmla="*/ 755486 h 4360286"/>
              <a:gd name="connsiteX4" fmla="*/ 3161401 w 4091118"/>
              <a:gd name="connsiteY4" fmla="*/ 443514 h 4360286"/>
              <a:gd name="connsiteX5" fmla="*/ 2386850 w 4091118"/>
              <a:gd name="connsiteY5" fmla="*/ 1842008 h 4360286"/>
              <a:gd name="connsiteX6" fmla="*/ 1870484 w 4091118"/>
              <a:gd name="connsiteY6" fmla="*/ 2530497 h 4360286"/>
              <a:gd name="connsiteX7" fmla="*/ 880780 w 4091118"/>
              <a:gd name="connsiteY7" fmla="*/ 3175956 h 4360286"/>
              <a:gd name="connsiteX8" fmla="*/ 41683 w 4091118"/>
              <a:gd name="connsiteY8" fmla="*/ 3025349 h 4360286"/>
              <a:gd name="connsiteX9" fmla="*/ 267595 w 4091118"/>
              <a:gd name="connsiteY9" fmla="*/ 2261557 h 4360286"/>
              <a:gd name="connsiteX10" fmla="*/ 1472451 w 4091118"/>
              <a:gd name="connsiteY10" fmla="*/ 2476709 h 4360286"/>
              <a:gd name="connsiteX11" fmla="*/ 2225486 w 4091118"/>
              <a:gd name="connsiteY11" fmla="*/ 3778386 h 4360286"/>
              <a:gd name="connsiteX12" fmla="*/ 2763369 w 4091118"/>
              <a:gd name="connsiteY12" fmla="*/ 4359297 h 4360286"/>
              <a:gd name="connsiteX0" fmla="*/ 461232 w 4096455"/>
              <a:gd name="connsiteY0" fmla="*/ 120784 h 4360286"/>
              <a:gd name="connsiteX1" fmla="*/ 1483208 w 4096455"/>
              <a:gd name="connsiteY1" fmla="*/ 99269 h 4360286"/>
              <a:gd name="connsiteX2" fmla="*/ 3365796 w 4096455"/>
              <a:gd name="connsiteY2" fmla="*/ 1411702 h 4360286"/>
              <a:gd name="connsiteX3" fmla="*/ 4086560 w 4096455"/>
              <a:gd name="connsiteY3" fmla="*/ 755486 h 4360286"/>
              <a:gd name="connsiteX4" fmla="*/ 3161401 w 4096455"/>
              <a:gd name="connsiteY4" fmla="*/ 443514 h 4360286"/>
              <a:gd name="connsiteX5" fmla="*/ 2386850 w 4096455"/>
              <a:gd name="connsiteY5" fmla="*/ 1842008 h 4360286"/>
              <a:gd name="connsiteX6" fmla="*/ 1870484 w 4096455"/>
              <a:gd name="connsiteY6" fmla="*/ 2530497 h 4360286"/>
              <a:gd name="connsiteX7" fmla="*/ 880780 w 4096455"/>
              <a:gd name="connsiteY7" fmla="*/ 3175956 h 4360286"/>
              <a:gd name="connsiteX8" fmla="*/ 41683 w 4096455"/>
              <a:gd name="connsiteY8" fmla="*/ 3025349 h 4360286"/>
              <a:gd name="connsiteX9" fmla="*/ 267595 w 4096455"/>
              <a:gd name="connsiteY9" fmla="*/ 2261557 h 4360286"/>
              <a:gd name="connsiteX10" fmla="*/ 1472451 w 4096455"/>
              <a:gd name="connsiteY10" fmla="*/ 2476709 h 4360286"/>
              <a:gd name="connsiteX11" fmla="*/ 2225486 w 4096455"/>
              <a:gd name="connsiteY11" fmla="*/ 3778386 h 4360286"/>
              <a:gd name="connsiteX12" fmla="*/ 2763369 w 4096455"/>
              <a:gd name="connsiteY12" fmla="*/ 4359297 h 4360286"/>
              <a:gd name="connsiteX0" fmla="*/ 461232 w 4096455"/>
              <a:gd name="connsiteY0" fmla="*/ 109390 h 4348892"/>
              <a:gd name="connsiteX1" fmla="*/ 1483208 w 4096455"/>
              <a:gd name="connsiteY1" fmla="*/ 87875 h 4348892"/>
              <a:gd name="connsiteX2" fmla="*/ 3365796 w 4096455"/>
              <a:gd name="connsiteY2" fmla="*/ 1400308 h 4348892"/>
              <a:gd name="connsiteX3" fmla="*/ 4086560 w 4096455"/>
              <a:gd name="connsiteY3" fmla="*/ 744092 h 4348892"/>
              <a:gd name="connsiteX4" fmla="*/ 3161401 w 4096455"/>
              <a:gd name="connsiteY4" fmla="*/ 432120 h 4348892"/>
              <a:gd name="connsiteX5" fmla="*/ 2386850 w 4096455"/>
              <a:gd name="connsiteY5" fmla="*/ 1830614 h 4348892"/>
              <a:gd name="connsiteX6" fmla="*/ 1870484 w 4096455"/>
              <a:gd name="connsiteY6" fmla="*/ 2519103 h 4348892"/>
              <a:gd name="connsiteX7" fmla="*/ 880780 w 4096455"/>
              <a:gd name="connsiteY7" fmla="*/ 3164562 h 4348892"/>
              <a:gd name="connsiteX8" fmla="*/ 41683 w 4096455"/>
              <a:gd name="connsiteY8" fmla="*/ 3013955 h 4348892"/>
              <a:gd name="connsiteX9" fmla="*/ 267595 w 4096455"/>
              <a:gd name="connsiteY9" fmla="*/ 2250163 h 4348892"/>
              <a:gd name="connsiteX10" fmla="*/ 1472451 w 4096455"/>
              <a:gd name="connsiteY10" fmla="*/ 2465315 h 4348892"/>
              <a:gd name="connsiteX11" fmla="*/ 2225486 w 4096455"/>
              <a:gd name="connsiteY11" fmla="*/ 3766992 h 4348892"/>
              <a:gd name="connsiteX12" fmla="*/ 2763369 w 4096455"/>
              <a:gd name="connsiteY12" fmla="*/ 4347903 h 4348892"/>
              <a:gd name="connsiteX0" fmla="*/ 461232 w 4092648"/>
              <a:gd name="connsiteY0" fmla="*/ 40733 h 4280235"/>
              <a:gd name="connsiteX1" fmla="*/ 1418662 w 4092648"/>
              <a:gd name="connsiteY1" fmla="*/ 116037 h 4280235"/>
              <a:gd name="connsiteX2" fmla="*/ 3365796 w 4092648"/>
              <a:gd name="connsiteY2" fmla="*/ 1331651 h 4280235"/>
              <a:gd name="connsiteX3" fmla="*/ 4086560 w 4092648"/>
              <a:gd name="connsiteY3" fmla="*/ 675435 h 4280235"/>
              <a:gd name="connsiteX4" fmla="*/ 3161401 w 4092648"/>
              <a:gd name="connsiteY4" fmla="*/ 363463 h 4280235"/>
              <a:gd name="connsiteX5" fmla="*/ 2386850 w 4092648"/>
              <a:gd name="connsiteY5" fmla="*/ 1761957 h 4280235"/>
              <a:gd name="connsiteX6" fmla="*/ 1870484 w 4092648"/>
              <a:gd name="connsiteY6" fmla="*/ 2450446 h 4280235"/>
              <a:gd name="connsiteX7" fmla="*/ 880780 w 4092648"/>
              <a:gd name="connsiteY7" fmla="*/ 3095905 h 4280235"/>
              <a:gd name="connsiteX8" fmla="*/ 41683 w 4092648"/>
              <a:gd name="connsiteY8" fmla="*/ 2945298 h 4280235"/>
              <a:gd name="connsiteX9" fmla="*/ 267595 w 4092648"/>
              <a:gd name="connsiteY9" fmla="*/ 2181506 h 4280235"/>
              <a:gd name="connsiteX10" fmla="*/ 1472451 w 4092648"/>
              <a:gd name="connsiteY10" fmla="*/ 2396658 h 4280235"/>
              <a:gd name="connsiteX11" fmla="*/ 2225486 w 4092648"/>
              <a:gd name="connsiteY11" fmla="*/ 3698335 h 4280235"/>
              <a:gd name="connsiteX12" fmla="*/ 2763369 w 4092648"/>
              <a:gd name="connsiteY12" fmla="*/ 4279246 h 4280235"/>
              <a:gd name="connsiteX0" fmla="*/ 461232 w 4092648"/>
              <a:gd name="connsiteY0" fmla="*/ 6119 h 4245621"/>
              <a:gd name="connsiteX1" fmla="*/ 1418662 w 4092648"/>
              <a:gd name="connsiteY1" fmla="*/ 81423 h 4245621"/>
              <a:gd name="connsiteX2" fmla="*/ 3365796 w 4092648"/>
              <a:gd name="connsiteY2" fmla="*/ 1297037 h 4245621"/>
              <a:gd name="connsiteX3" fmla="*/ 4086560 w 4092648"/>
              <a:gd name="connsiteY3" fmla="*/ 640821 h 4245621"/>
              <a:gd name="connsiteX4" fmla="*/ 3161401 w 4092648"/>
              <a:gd name="connsiteY4" fmla="*/ 328849 h 4245621"/>
              <a:gd name="connsiteX5" fmla="*/ 2386850 w 4092648"/>
              <a:gd name="connsiteY5" fmla="*/ 1727343 h 4245621"/>
              <a:gd name="connsiteX6" fmla="*/ 1870484 w 4092648"/>
              <a:gd name="connsiteY6" fmla="*/ 2415832 h 4245621"/>
              <a:gd name="connsiteX7" fmla="*/ 880780 w 4092648"/>
              <a:gd name="connsiteY7" fmla="*/ 3061291 h 4245621"/>
              <a:gd name="connsiteX8" fmla="*/ 41683 w 4092648"/>
              <a:gd name="connsiteY8" fmla="*/ 2910684 h 4245621"/>
              <a:gd name="connsiteX9" fmla="*/ 267595 w 4092648"/>
              <a:gd name="connsiteY9" fmla="*/ 2146892 h 4245621"/>
              <a:gd name="connsiteX10" fmla="*/ 1472451 w 4092648"/>
              <a:gd name="connsiteY10" fmla="*/ 2362044 h 4245621"/>
              <a:gd name="connsiteX11" fmla="*/ 2225486 w 4092648"/>
              <a:gd name="connsiteY11" fmla="*/ 3663721 h 4245621"/>
              <a:gd name="connsiteX12" fmla="*/ 2763369 w 4092648"/>
              <a:gd name="connsiteY12" fmla="*/ 4244632 h 4245621"/>
              <a:gd name="connsiteX0" fmla="*/ 456865 w 4088281"/>
              <a:gd name="connsiteY0" fmla="*/ 6119 h 4245621"/>
              <a:gd name="connsiteX1" fmla="*/ 1414295 w 4088281"/>
              <a:gd name="connsiteY1" fmla="*/ 81423 h 4245621"/>
              <a:gd name="connsiteX2" fmla="*/ 3361429 w 4088281"/>
              <a:gd name="connsiteY2" fmla="*/ 1297037 h 4245621"/>
              <a:gd name="connsiteX3" fmla="*/ 4082193 w 4088281"/>
              <a:gd name="connsiteY3" fmla="*/ 640821 h 4245621"/>
              <a:gd name="connsiteX4" fmla="*/ 3157034 w 4088281"/>
              <a:gd name="connsiteY4" fmla="*/ 328849 h 4245621"/>
              <a:gd name="connsiteX5" fmla="*/ 2382483 w 4088281"/>
              <a:gd name="connsiteY5" fmla="*/ 1727343 h 4245621"/>
              <a:gd name="connsiteX6" fmla="*/ 1866117 w 4088281"/>
              <a:gd name="connsiteY6" fmla="*/ 2415832 h 4245621"/>
              <a:gd name="connsiteX7" fmla="*/ 876413 w 4088281"/>
              <a:gd name="connsiteY7" fmla="*/ 3061291 h 4245621"/>
              <a:gd name="connsiteX8" fmla="*/ 37316 w 4088281"/>
              <a:gd name="connsiteY8" fmla="*/ 2910684 h 4245621"/>
              <a:gd name="connsiteX9" fmla="*/ 263228 w 4088281"/>
              <a:gd name="connsiteY9" fmla="*/ 2146892 h 4245621"/>
              <a:gd name="connsiteX10" fmla="*/ 1295962 w 4088281"/>
              <a:gd name="connsiteY10" fmla="*/ 2189922 h 4245621"/>
              <a:gd name="connsiteX11" fmla="*/ 2221119 w 4088281"/>
              <a:gd name="connsiteY11" fmla="*/ 3663721 h 4245621"/>
              <a:gd name="connsiteX12" fmla="*/ 2759002 w 4088281"/>
              <a:gd name="connsiteY12" fmla="*/ 4244632 h 4245621"/>
              <a:gd name="connsiteX0" fmla="*/ 447863 w 4079279"/>
              <a:gd name="connsiteY0" fmla="*/ 6119 h 4245621"/>
              <a:gd name="connsiteX1" fmla="*/ 1405293 w 4079279"/>
              <a:gd name="connsiteY1" fmla="*/ 81423 h 4245621"/>
              <a:gd name="connsiteX2" fmla="*/ 3352427 w 4079279"/>
              <a:gd name="connsiteY2" fmla="*/ 1297037 h 4245621"/>
              <a:gd name="connsiteX3" fmla="*/ 4073191 w 4079279"/>
              <a:gd name="connsiteY3" fmla="*/ 640821 h 4245621"/>
              <a:gd name="connsiteX4" fmla="*/ 3148032 w 4079279"/>
              <a:gd name="connsiteY4" fmla="*/ 328849 h 4245621"/>
              <a:gd name="connsiteX5" fmla="*/ 2373481 w 4079279"/>
              <a:gd name="connsiteY5" fmla="*/ 1727343 h 4245621"/>
              <a:gd name="connsiteX6" fmla="*/ 1857115 w 4079279"/>
              <a:gd name="connsiteY6" fmla="*/ 2415832 h 4245621"/>
              <a:gd name="connsiteX7" fmla="*/ 867411 w 4079279"/>
              <a:gd name="connsiteY7" fmla="*/ 3061291 h 4245621"/>
              <a:gd name="connsiteX8" fmla="*/ 28314 w 4079279"/>
              <a:gd name="connsiteY8" fmla="*/ 2910684 h 4245621"/>
              <a:gd name="connsiteX9" fmla="*/ 254226 w 4079279"/>
              <a:gd name="connsiteY9" fmla="*/ 2146892 h 4245621"/>
              <a:gd name="connsiteX10" fmla="*/ 1286960 w 4079279"/>
              <a:gd name="connsiteY10" fmla="*/ 2189922 h 4245621"/>
              <a:gd name="connsiteX11" fmla="*/ 2212117 w 4079279"/>
              <a:gd name="connsiteY11" fmla="*/ 3663721 h 4245621"/>
              <a:gd name="connsiteX12" fmla="*/ 2750000 w 4079279"/>
              <a:gd name="connsiteY12" fmla="*/ 4244632 h 4245621"/>
              <a:gd name="connsiteX0" fmla="*/ 478158 w 4109574"/>
              <a:gd name="connsiteY0" fmla="*/ 6119 h 4245621"/>
              <a:gd name="connsiteX1" fmla="*/ 1435588 w 4109574"/>
              <a:gd name="connsiteY1" fmla="*/ 81423 h 4245621"/>
              <a:gd name="connsiteX2" fmla="*/ 3382722 w 4109574"/>
              <a:gd name="connsiteY2" fmla="*/ 1297037 h 4245621"/>
              <a:gd name="connsiteX3" fmla="*/ 4103486 w 4109574"/>
              <a:gd name="connsiteY3" fmla="*/ 640821 h 4245621"/>
              <a:gd name="connsiteX4" fmla="*/ 3178327 w 4109574"/>
              <a:gd name="connsiteY4" fmla="*/ 328849 h 4245621"/>
              <a:gd name="connsiteX5" fmla="*/ 2403776 w 4109574"/>
              <a:gd name="connsiteY5" fmla="*/ 1727343 h 4245621"/>
              <a:gd name="connsiteX6" fmla="*/ 1887410 w 4109574"/>
              <a:gd name="connsiteY6" fmla="*/ 2415832 h 4245621"/>
              <a:gd name="connsiteX7" fmla="*/ 897706 w 4109574"/>
              <a:gd name="connsiteY7" fmla="*/ 3061291 h 4245621"/>
              <a:gd name="connsiteX8" fmla="*/ 58609 w 4109574"/>
              <a:gd name="connsiteY8" fmla="*/ 2910684 h 4245621"/>
              <a:gd name="connsiteX9" fmla="*/ 209217 w 4109574"/>
              <a:gd name="connsiteY9" fmla="*/ 2179165 h 4245621"/>
              <a:gd name="connsiteX10" fmla="*/ 1317255 w 4109574"/>
              <a:gd name="connsiteY10" fmla="*/ 2189922 h 4245621"/>
              <a:gd name="connsiteX11" fmla="*/ 2242412 w 4109574"/>
              <a:gd name="connsiteY11" fmla="*/ 3663721 h 4245621"/>
              <a:gd name="connsiteX12" fmla="*/ 2780295 w 4109574"/>
              <a:gd name="connsiteY12" fmla="*/ 4244632 h 4245621"/>
              <a:gd name="connsiteX0" fmla="*/ 468467 w 4099883"/>
              <a:gd name="connsiteY0" fmla="*/ 6119 h 4245621"/>
              <a:gd name="connsiteX1" fmla="*/ 1425897 w 4099883"/>
              <a:gd name="connsiteY1" fmla="*/ 81423 h 4245621"/>
              <a:gd name="connsiteX2" fmla="*/ 3373031 w 4099883"/>
              <a:gd name="connsiteY2" fmla="*/ 1297037 h 4245621"/>
              <a:gd name="connsiteX3" fmla="*/ 4093795 w 4099883"/>
              <a:gd name="connsiteY3" fmla="*/ 640821 h 4245621"/>
              <a:gd name="connsiteX4" fmla="*/ 3168636 w 4099883"/>
              <a:gd name="connsiteY4" fmla="*/ 328849 h 4245621"/>
              <a:gd name="connsiteX5" fmla="*/ 2394085 w 4099883"/>
              <a:gd name="connsiteY5" fmla="*/ 1727343 h 4245621"/>
              <a:gd name="connsiteX6" fmla="*/ 1877719 w 4099883"/>
              <a:gd name="connsiteY6" fmla="*/ 2415832 h 4245621"/>
              <a:gd name="connsiteX7" fmla="*/ 888015 w 4099883"/>
              <a:gd name="connsiteY7" fmla="*/ 3061291 h 4245621"/>
              <a:gd name="connsiteX8" fmla="*/ 48918 w 4099883"/>
              <a:gd name="connsiteY8" fmla="*/ 2910684 h 4245621"/>
              <a:gd name="connsiteX9" fmla="*/ 199526 w 4099883"/>
              <a:gd name="connsiteY9" fmla="*/ 2179165 h 4245621"/>
              <a:gd name="connsiteX10" fmla="*/ 1027865 w 4099883"/>
              <a:gd name="connsiteY10" fmla="*/ 2243710 h 4245621"/>
              <a:gd name="connsiteX11" fmla="*/ 2232721 w 4099883"/>
              <a:gd name="connsiteY11" fmla="*/ 3663721 h 4245621"/>
              <a:gd name="connsiteX12" fmla="*/ 2770604 w 4099883"/>
              <a:gd name="connsiteY12" fmla="*/ 4244632 h 4245621"/>
              <a:gd name="connsiteX0" fmla="*/ 468467 w 4099883"/>
              <a:gd name="connsiteY0" fmla="*/ 6119 h 4245621"/>
              <a:gd name="connsiteX1" fmla="*/ 1425897 w 4099883"/>
              <a:gd name="connsiteY1" fmla="*/ 81423 h 4245621"/>
              <a:gd name="connsiteX2" fmla="*/ 3373031 w 4099883"/>
              <a:gd name="connsiteY2" fmla="*/ 1297037 h 4245621"/>
              <a:gd name="connsiteX3" fmla="*/ 4093795 w 4099883"/>
              <a:gd name="connsiteY3" fmla="*/ 640821 h 4245621"/>
              <a:gd name="connsiteX4" fmla="*/ 3168636 w 4099883"/>
              <a:gd name="connsiteY4" fmla="*/ 328849 h 4245621"/>
              <a:gd name="connsiteX5" fmla="*/ 2394085 w 4099883"/>
              <a:gd name="connsiteY5" fmla="*/ 1727343 h 4245621"/>
              <a:gd name="connsiteX6" fmla="*/ 1877719 w 4099883"/>
              <a:gd name="connsiteY6" fmla="*/ 2415832 h 4245621"/>
              <a:gd name="connsiteX7" fmla="*/ 888015 w 4099883"/>
              <a:gd name="connsiteY7" fmla="*/ 3061291 h 4245621"/>
              <a:gd name="connsiteX8" fmla="*/ 48918 w 4099883"/>
              <a:gd name="connsiteY8" fmla="*/ 2910684 h 4245621"/>
              <a:gd name="connsiteX9" fmla="*/ 199526 w 4099883"/>
              <a:gd name="connsiteY9" fmla="*/ 2179165 h 4245621"/>
              <a:gd name="connsiteX10" fmla="*/ 1027865 w 4099883"/>
              <a:gd name="connsiteY10" fmla="*/ 2243710 h 4245621"/>
              <a:gd name="connsiteX11" fmla="*/ 2232721 w 4099883"/>
              <a:gd name="connsiteY11" fmla="*/ 3663721 h 4245621"/>
              <a:gd name="connsiteX12" fmla="*/ 2770604 w 4099883"/>
              <a:gd name="connsiteY12" fmla="*/ 4244632 h 4245621"/>
              <a:gd name="connsiteX0" fmla="*/ 482308 w 4113724"/>
              <a:gd name="connsiteY0" fmla="*/ 6119 h 4245621"/>
              <a:gd name="connsiteX1" fmla="*/ 1439738 w 4113724"/>
              <a:gd name="connsiteY1" fmla="*/ 81423 h 4245621"/>
              <a:gd name="connsiteX2" fmla="*/ 3386872 w 4113724"/>
              <a:gd name="connsiteY2" fmla="*/ 1297037 h 4245621"/>
              <a:gd name="connsiteX3" fmla="*/ 4107636 w 4113724"/>
              <a:gd name="connsiteY3" fmla="*/ 640821 h 4245621"/>
              <a:gd name="connsiteX4" fmla="*/ 3182477 w 4113724"/>
              <a:gd name="connsiteY4" fmla="*/ 328849 h 4245621"/>
              <a:gd name="connsiteX5" fmla="*/ 2407926 w 4113724"/>
              <a:gd name="connsiteY5" fmla="*/ 1727343 h 4245621"/>
              <a:gd name="connsiteX6" fmla="*/ 1891560 w 4113724"/>
              <a:gd name="connsiteY6" fmla="*/ 2415832 h 4245621"/>
              <a:gd name="connsiteX7" fmla="*/ 901856 w 4113724"/>
              <a:gd name="connsiteY7" fmla="*/ 3061291 h 4245621"/>
              <a:gd name="connsiteX8" fmla="*/ 62759 w 4113724"/>
              <a:gd name="connsiteY8" fmla="*/ 2910684 h 4245621"/>
              <a:gd name="connsiteX9" fmla="*/ 170336 w 4113724"/>
              <a:gd name="connsiteY9" fmla="*/ 2265227 h 4245621"/>
              <a:gd name="connsiteX10" fmla="*/ 1041706 w 4113724"/>
              <a:gd name="connsiteY10" fmla="*/ 2243710 h 4245621"/>
              <a:gd name="connsiteX11" fmla="*/ 2246562 w 4113724"/>
              <a:gd name="connsiteY11" fmla="*/ 3663721 h 4245621"/>
              <a:gd name="connsiteX12" fmla="*/ 2784445 w 4113724"/>
              <a:gd name="connsiteY12" fmla="*/ 4244632 h 4245621"/>
              <a:gd name="connsiteX0" fmla="*/ 488262 w 4119678"/>
              <a:gd name="connsiteY0" fmla="*/ 6119 h 4245621"/>
              <a:gd name="connsiteX1" fmla="*/ 1445692 w 4119678"/>
              <a:gd name="connsiteY1" fmla="*/ 81423 h 4245621"/>
              <a:gd name="connsiteX2" fmla="*/ 3392826 w 4119678"/>
              <a:gd name="connsiteY2" fmla="*/ 1297037 h 4245621"/>
              <a:gd name="connsiteX3" fmla="*/ 4113590 w 4119678"/>
              <a:gd name="connsiteY3" fmla="*/ 640821 h 4245621"/>
              <a:gd name="connsiteX4" fmla="*/ 3188431 w 4119678"/>
              <a:gd name="connsiteY4" fmla="*/ 328849 h 4245621"/>
              <a:gd name="connsiteX5" fmla="*/ 2413880 w 4119678"/>
              <a:gd name="connsiteY5" fmla="*/ 1727343 h 4245621"/>
              <a:gd name="connsiteX6" fmla="*/ 1897514 w 4119678"/>
              <a:gd name="connsiteY6" fmla="*/ 2415832 h 4245621"/>
              <a:gd name="connsiteX7" fmla="*/ 907810 w 4119678"/>
              <a:gd name="connsiteY7" fmla="*/ 3061291 h 4245621"/>
              <a:gd name="connsiteX8" fmla="*/ 68713 w 4119678"/>
              <a:gd name="connsiteY8" fmla="*/ 2910684 h 4245621"/>
              <a:gd name="connsiteX9" fmla="*/ 176290 w 4119678"/>
              <a:gd name="connsiteY9" fmla="*/ 2265227 h 4245621"/>
              <a:gd name="connsiteX10" fmla="*/ 1187509 w 4119678"/>
              <a:gd name="connsiteY10" fmla="*/ 2286740 h 4245621"/>
              <a:gd name="connsiteX11" fmla="*/ 2252516 w 4119678"/>
              <a:gd name="connsiteY11" fmla="*/ 3663721 h 4245621"/>
              <a:gd name="connsiteX12" fmla="*/ 2790399 w 4119678"/>
              <a:gd name="connsiteY12" fmla="*/ 4244632 h 4245621"/>
              <a:gd name="connsiteX0" fmla="*/ 488262 w 4119678"/>
              <a:gd name="connsiteY0" fmla="*/ 6119 h 4245621"/>
              <a:gd name="connsiteX1" fmla="*/ 1445692 w 4119678"/>
              <a:gd name="connsiteY1" fmla="*/ 81423 h 4245621"/>
              <a:gd name="connsiteX2" fmla="*/ 3392826 w 4119678"/>
              <a:gd name="connsiteY2" fmla="*/ 1297037 h 4245621"/>
              <a:gd name="connsiteX3" fmla="*/ 4113590 w 4119678"/>
              <a:gd name="connsiteY3" fmla="*/ 640821 h 4245621"/>
              <a:gd name="connsiteX4" fmla="*/ 3188431 w 4119678"/>
              <a:gd name="connsiteY4" fmla="*/ 328849 h 4245621"/>
              <a:gd name="connsiteX5" fmla="*/ 2413880 w 4119678"/>
              <a:gd name="connsiteY5" fmla="*/ 1727343 h 4245621"/>
              <a:gd name="connsiteX6" fmla="*/ 1897514 w 4119678"/>
              <a:gd name="connsiteY6" fmla="*/ 2415832 h 4245621"/>
              <a:gd name="connsiteX7" fmla="*/ 907810 w 4119678"/>
              <a:gd name="connsiteY7" fmla="*/ 3061291 h 4245621"/>
              <a:gd name="connsiteX8" fmla="*/ 68713 w 4119678"/>
              <a:gd name="connsiteY8" fmla="*/ 2910684 h 4245621"/>
              <a:gd name="connsiteX9" fmla="*/ 176290 w 4119678"/>
              <a:gd name="connsiteY9" fmla="*/ 2265227 h 4245621"/>
              <a:gd name="connsiteX10" fmla="*/ 1187509 w 4119678"/>
              <a:gd name="connsiteY10" fmla="*/ 2286740 h 4245621"/>
              <a:gd name="connsiteX11" fmla="*/ 2252516 w 4119678"/>
              <a:gd name="connsiteY11" fmla="*/ 3663721 h 4245621"/>
              <a:gd name="connsiteX12" fmla="*/ 2790399 w 4119678"/>
              <a:gd name="connsiteY12" fmla="*/ 4244632 h 4245621"/>
              <a:gd name="connsiteX0" fmla="*/ 494250 w 4125666"/>
              <a:gd name="connsiteY0" fmla="*/ 6119 h 4245621"/>
              <a:gd name="connsiteX1" fmla="*/ 1451680 w 4125666"/>
              <a:gd name="connsiteY1" fmla="*/ 81423 h 4245621"/>
              <a:gd name="connsiteX2" fmla="*/ 3398814 w 4125666"/>
              <a:gd name="connsiteY2" fmla="*/ 1297037 h 4245621"/>
              <a:gd name="connsiteX3" fmla="*/ 4119578 w 4125666"/>
              <a:gd name="connsiteY3" fmla="*/ 640821 h 4245621"/>
              <a:gd name="connsiteX4" fmla="*/ 3194419 w 4125666"/>
              <a:gd name="connsiteY4" fmla="*/ 328849 h 4245621"/>
              <a:gd name="connsiteX5" fmla="*/ 2419868 w 4125666"/>
              <a:gd name="connsiteY5" fmla="*/ 1727343 h 4245621"/>
              <a:gd name="connsiteX6" fmla="*/ 1903502 w 4125666"/>
              <a:gd name="connsiteY6" fmla="*/ 2415832 h 4245621"/>
              <a:gd name="connsiteX7" fmla="*/ 913798 w 4125666"/>
              <a:gd name="connsiteY7" fmla="*/ 3061291 h 4245621"/>
              <a:gd name="connsiteX8" fmla="*/ 74701 w 4125666"/>
              <a:gd name="connsiteY8" fmla="*/ 2910684 h 4245621"/>
              <a:gd name="connsiteX9" fmla="*/ 182278 w 4125666"/>
              <a:gd name="connsiteY9" fmla="*/ 2265227 h 4245621"/>
              <a:gd name="connsiteX10" fmla="*/ 1193497 w 4125666"/>
              <a:gd name="connsiteY10" fmla="*/ 2286740 h 4245621"/>
              <a:gd name="connsiteX11" fmla="*/ 2258504 w 4125666"/>
              <a:gd name="connsiteY11" fmla="*/ 3663721 h 4245621"/>
              <a:gd name="connsiteX12" fmla="*/ 2796387 w 4125666"/>
              <a:gd name="connsiteY12" fmla="*/ 4244632 h 4245621"/>
              <a:gd name="connsiteX0" fmla="*/ 494250 w 4125666"/>
              <a:gd name="connsiteY0" fmla="*/ 6119 h 4245621"/>
              <a:gd name="connsiteX1" fmla="*/ 1451680 w 4125666"/>
              <a:gd name="connsiteY1" fmla="*/ 81423 h 4245621"/>
              <a:gd name="connsiteX2" fmla="*/ 3398814 w 4125666"/>
              <a:gd name="connsiteY2" fmla="*/ 1297037 h 4245621"/>
              <a:gd name="connsiteX3" fmla="*/ 4119578 w 4125666"/>
              <a:gd name="connsiteY3" fmla="*/ 640821 h 4245621"/>
              <a:gd name="connsiteX4" fmla="*/ 3194419 w 4125666"/>
              <a:gd name="connsiteY4" fmla="*/ 328849 h 4245621"/>
              <a:gd name="connsiteX5" fmla="*/ 2419868 w 4125666"/>
              <a:gd name="connsiteY5" fmla="*/ 1727343 h 4245621"/>
              <a:gd name="connsiteX6" fmla="*/ 1903502 w 4125666"/>
              <a:gd name="connsiteY6" fmla="*/ 2415832 h 4245621"/>
              <a:gd name="connsiteX7" fmla="*/ 913798 w 4125666"/>
              <a:gd name="connsiteY7" fmla="*/ 3061291 h 4245621"/>
              <a:gd name="connsiteX8" fmla="*/ 74701 w 4125666"/>
              <a:gd name="connsiteY8" fmla="*/ 2910684 h 4245621"/>
              <a:gd name="connsiteX9" fmla="*/ 182278 w 4125666"/>
              <a:gd name="connsiteY9" fmla="*/ 2265227 h 4245621"/>
              <a:gd name="connsiteX10" fmla="*/ 1193497 w 4125666"/>
              <a:gd name="connsiteY10" fmla="*/ 2286740 h 4245621"/>
              <a:gd name="connsiteX11" fmla="*/ 2258504 w 4125666"/>
              <a:gd name="connsiteY11" fmla="*/ 3663721 h 4245621"/>
              <a:gd name="connsiteX12" fmla="*/ 2796387 w 4125666"/>
              <a:gd name="connsiteY12" fmla="*/ 4244632 h 4245621"/>
              <a:gd name="connsiteX0" fmla="*/ 494250 w 4130195"/>
              <a:gd name="connsiteY0" fmla="*/ 6119 h 4245621"/>
              <a:gd name="connsiteX1" fmla="*/ 1451680 w 4130195"/>
              <a:gd name="connsiteY1" fmla="*/ 81423 h 4245621"/>
              <a:gd name="connsiteX2" fmla="*/ 3398814 w 4130195"/>
              <a:gd name="connsiteY2" fmla="*/ 1297037 h 4245621"/>
              <a:gd name="connsiteX3" fmla="*/ 4119578 w 4130195"/>
              <a:gd name="connsiteY3" fmla="*/ 640821 h 4245621"/>
              <a:gd name="connsiteX4" fmla="*/ 3194419 w 4130195"/>
              <a:gd name="connsiteY4" fmla="*/ 328849 h 4245621"/>
              <a:gd name="connsiteX5" fmla="*/ 2419868 w 4130195"/>
              <a:gd name="connsiteY5" fmla="*/ 1727343 h 4245621"/>
              <a:gd name="connsiteX6" fmla="*/ 1903502 w 4130195"/>
              <a:gd name="connsiteY6" fmla="*/ 2415832 h 4245621"/>
              <a:gd name="connsiteX7" fmla="*/ 913798 w 4130195"/>
              <a:gd name="connsiteY7" fmla="*/ 3061291 h 4245621"/>
              <a:gd name="connsiteX8" fmla="*/ 74701 w 4130195"/>
              <a:gd name="connsiteY8" fmla="*/ 2910684 h 4245621"/>
              <a:gd name="connsiteX9" fmla="*/ 182278 w 4130195"/>
              <a:gd name="connsiteY9" fmla="*/ 2265227 h 4245621"/>
              <a:gd name="connsiteX10" fmla="*/ 1193497 w 4130195"/>
              <a:gd name="connsiteY10" fmla="*/ 2286740 h 4245621"/>
              <a:gd name="connsiteX11" fmla="*/ 2258504 w 4130195"/>
              <a:gd name="connsiteY11" fmla="*/ 3663721 h 4245621"/>
              <a:gd name="connsiteX12" fmla="*/ 2796387 w 4130195"/>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419868 w 4046222"/>
              <a:gd name="connsiteY5" fmla="*/ 1727343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419868 w 4046222"/>
              <a:gd name="connsiteY5" fmla="*/ 1727343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25017 w 4046222"/>
              <a:gd name="connsiteY6" fmla="*/ 2544924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25017 w 4046222"/>
              <a:gd name="connsiteY6" fmla="*/ 2544924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484414 w 4046222"/>
              <a:gd name="connsiteY5" fmla="*/ 1436886 h 4245621"/>
              <a:gd name="connsiteX6" fmla="*/ 1925017 w 4046222"/>
              <a:gd name="connsiteY6" fmla="*/ 2544924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484414 w 4046222"/>
              <a:gd name="connsiteY5" fmla="*/ 1436886 h 4245621"/>
              <a:gd name="connsiteX6" fmla="*/ 1925017 w 4046222"/>
              <a:gd name="connsiteY6" fmla="*/ 2544924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23864 h 4263366"/>
              <a:gd name="connsiteX1" fmla="*/ 1451680 w 4046222"/>
              <a:gd name="connsiteY1" fmla="*/ 99168 h 4263366"/>
              <a:gd name="connsiteX2" fmla="*/ 3398814 w 4046222"/>
              <a:gd name="connsiteY2" fmla="*/ 1314782 h 4263366"/>
              <a:gd name="connsiteX3" fmla="*/ 4033517 w 4046222"/>
              <a:gd name="connsiteY3" fmla="*/ 647809 h 4263366"/>
              <a:gd name="connsiteX4" fmla="*/ 3194419 w 4046222"/>
              <a:gd name="connsiteY4" fmla="*/ 346594 h 4263366"/>
              <a:gd name="connsiteX5" fmla="*/ 2484414 w 4046222"/>
              <a:gd name="connsiteY5" fmla="*/ 1454631 h 4263366"/>
              <a:gd name="connsiteX6" fmla="*/ 1925017 w 4046222"/>
              <a:gd name="connsiteY6" fmla="*/ 2562669 h 4263366"/>
              <a:gd name="connsiteX7" fmla="*/ 913798 w 4046222"/>
              <a:gd name="connsiteY7" fmla="*/ 3079036 h 4263366"/>
              <a:gd name="connsiteX8" fmla="*/ 74701 w 4046222"/>
              <a:gd name="connsiteY8" fmla="*/ 2928429 h 4263366"/>
              <a:gd name="connsiteX9" fmla="*/ 182278 w 4046222"/>
              <a:gd name="connsiteY9" fmla="*/ 2282972 h 4263366"/>
              <a:gd name="connsiteX10" fmla="*/ 1193497 w 4046222"/>
              <a:gd name="connsiteY10" fmla="*/ 2304485 h 4263366"/>
              <a:gd name="connsiteX11" fmla="*/ 2258504 w 4046222"/>
              <a:gd name="connsiteY11" fmla="*/ 3681466 h 4263366"/>
              <a:gd name="connsiteX12" fmla="*/ 2796387 w 4046222"/>
              <a:gd name="connsiteY12" fmla="*/ 4262377 h 4263366"/>
              <a:gd name="connsiteX0" fmla="*/ 494250 w 4045337"/>
              <a:gd name="connsiteY0" fmla="*/ 17133 h 4256635"/>
              <a:gd name="connsiteX1" fmla="*/ 1623802 w 4045337"/>
              <a:gd name="connsiteY1" fmla="*/ 113952 h 4256635"/>
              <a:gd name="connsiteX2" fmla="*/ 3398814 w 4045337"/>
              <a:gd name="connsiteY2" fmla="*/ 1308051 h 4256635"/>
              <a:gd name="connsiteX3" fmla="*/ 4033517 w 4045337"/>
              <a:gd name="connsiteY3" fmla="*/ 641078 h 4256635"/>
              <a:gd name="connsiteX4" fmla="*/ 3194419 w 4045337"/>
              <a:gd name="connsiteY4" fmla="*/ 339863 h 4256635"/>
              <a:gd name="connsiteX5" fmla="*/ 2484414 w 4045337"/>
              <a:gd name="connsiteY5" fmla="*/ 1447900 h 4256635"/>
              <a:gd name="connsiteX6" fmla="*/ 1925017 w 4045337"/>
              <a:gd name="connsiteY6" fmla="*/ 2555938 h 4256635"/>
              <a:gd name="connsiteX7" fmla="*/ 913798 w 4045337"/>
              <a:gd name="connsiteY7" fmla="*/ 3072305 h 4256635"/>
              <a:gd name="connsiteX8" fmla="*/ 74701 w 4045337"/>
              <a:gd name="connsiteY8" fmla="*/ 2921698 h 4256635"/>
              <a:gd name="connsiteX9" fmla="*/ 182278 w 4045337"/>
              <a:gd name="connsiteY9" fmla="*/ 2276241 h 4256635"/>
              <a:gd name="connsiteX10" fmla="*/ 1193497 w 4045337"/>
              <a:gd name="connsiteY10" fmla="*/ 2297754 h 4256635"/>
              <a:gd name="connsiteX11" fmla="*/ 2258504 w 4045337"/>
              <a:gd name="connsiteY11" fmla="*/ 3674735 h 4256635"/>
              <a:gd name="connsiteX12" fmla="*/ 2796387 w 4045337"/>
              <a:gd name="connsiteY12" fmla="*/ 4255646 h 4256635"/>
              <a:gd name="connsiteX0" fmla="*/ 494250 w 4045337"/>
              <a:gd name="connsiteY0" fmla="*/ 28886 h 4268388"/>
              <a:gd name="connsiteX1" fmla="*/ 1623802 w 4045337"/>
              <a:gd name="connsiteY1" fmla="*/ 125705 h 4268388"/>
              <a:gd name="connsiteX2" fmla="*/ 3398814 w 4045337"/>
              <a:gd name="connsiteY2" fmla="*/ 1319804 h 4268388"/>
              <a:gd name="connsiteX3" fmla="*/ 4033517 w 4045337"/>
              <a:gd name="connsiteY3" fmla="*/ 652831 h 4268388"/>
              <a:gd name="connsiteX4" fmla="*/ 3194419 w 4045337"/>
              <a:gd name="connsiteY4" fmla="*/ 351616 h 4268388"/>
              <a:gd name="connsiteX5" fmla="*/ 2484414 w 4045337"/>
              <a:gd name="connsiteY5" fmla="*/ 1459653 h 4268388"/>
              <a:gd name="connsiteX6" fmla="*/ 1925017 w 4045337"/>
              <a:gd name="connsiteY6" fmla="*/ 2567691 h 4268388"/>
              <a:gd name="connsiteX7" fmla="*/ 913798 w 4045337"/>
              <a:gd name="connsiteY7" fmla="*/ 3084058 h 4268388"/>
              <a:gd name="connsiteX8" fmla="*/ 74701 w 4045337"/>
              <a:gd name="connsiteY8" fmla="*/ 2933451 h 4268388"/>
              <a:gd name="connsiteX9" fmla="*/ 182278 w 4045337"/>
              <a:gd name="connsiteY9" fmla="*/ 2287994 h 4268388"/>
              <a:gd name="connsiteX10" fmla="*/ 1193497 w 4045337"/>
              <a:gd name="connsiteY10" fmla="*/ 2309507 h 4268388"/>
              <a:gd name="connsiteX11" fmla="*/ 2258504 w 4045337"/>
              <a:gd name="connsiteY11" fmla="*/ 3686488 h 4268388"/>
              <a:gd name="connsiteX12" fmla="*/ 2796387 w 4045337"/>
              <a:gd name="connsiteY12" fmla="*/ 4267399 h 4268388"/>
              <a:gd name="connsiteX0" fmla="*/ 494250 w 4044984"/>
              <a:gd name="connsiteY0" fmla="*/ 10407 h 4249909"/>
              <a:gd name="connsiteX1" fmla="*/ 1699105 w 4044984"/>
              <a:gd name="connsiteY1" fmla="*/ 182530 h 4249909"/>
              <a:gd name="connsiteX2" fmla="*/ 3398814 w 4044984"/>
              <a:gd name="connsiteY2" fmla="*/ 1301325 h 4249909"/>
              <a:gd name="connsiteX3" fmla="*/ 4033517 w 4044984"/>
              <a:gd name="connsiteY3" fmla="*/ 634352 h 4249909"/>
              <a:gd name="connsiteX4" fmla="*/ 3194419 w 4044984"/>
              <a:gd name="connsiteY4" fmla="*/ 333137 h 4249909"/>
              <a:gd name="connsiteX5" fmla="*/ 2484414 w 4044984"/>
              <a:gd name="connsiteY5" fmla="*/ 1441174 h 4249909"/>
              <a:gd name="connsiteX6" fmla="*/ 1925017 w 4044984"/>
              <a:gd name="connsiteY6" fmla="*/ 2549212 h 4249909"/>
              <a:gd name="connsiteX7" fmla="*/ 913798 w 4044984"/>
              <a:gd name="connsiteY7" fmla="*/ 3065579 h 4249909"/>
              <a:gd name="connsiteX8" fmla="*/ 74701 w 4044984"/>
              <a:gd name="connsiteY8" fmla="*/ 2914972 h 4249909"/>
              <a:gd name="connsiteX9" fmla="*/ 182278 w 4044984"/>
              <a:gd name="connsiteY9" fmla="*/ 2269515 h 4249909"/>
              <a:gd name="connsiteX10" fmla="*/ 1193497 w 4044984"/>
              <a:gd name="connsiteY10" fmla="*/ 2291028 h 4249909"/>
              <a:gd name="connsiteX11" fmla="*/ 2258504 w 4044984"/>
              <a:gd name="connsiteY11" fmla="*/ 3668009 h 4249909"/>
              <a:gd name="connsiteX12" fmla="*/ 2796387 w 4044984"/>
              <a:gd name="connsiteY12" fmla="*/ 4248920 h 424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4984" h="4249909">
                <a:moveTo>
                  <a:pt x="494250" y="10407"/>
                </a:moveTo>
                <a:cubicBezTo>
                  <a:pt x="918280" y="-20073"/>
                  <a:pt x="1204254" y="10407"/>
                  <a:pt x="1699105" y="182530"/>
                </a:cubicBezTo>
                <a:cubicBezTo>
                  <a:pt x="2193956" y="354653"/>
                  <a:pt x="3009745" y="1226021"/>
                  <a:pt x="3398814" y="1301325"/>
                </a:cubicBezTo>
                <a:cubicBezTo>
                  <a:pt x="3787883" y="1376629"/>
                  <a:pt x="4110613" y="946323"/>
                  <a:pt x="4033517" y="634352"/>
                </a:cubicBezTo>
                <a:cubicBezTo>
                  <a:pt x="3956421" y="322381"/>
                  <a:pt x="3517149" y="177152"/>
                  <a:pt x="3194419" y="333137"/>
                </a:cubicBezTo>
                <a:cubicBezTo>
                  <a:pt x="2871689" y="489122"/>
                  <a:pt x="2631435" y="1061070"/>
                  <a:pt x="2484414" y="1441174"/>
                </a:cubicBezTo>
                <a:cubicBezTo>
                  <a:pt x="2337393" y="1821278"/>
                  <a:pt x="2186786" y="2278478"/>
                  <a:pt x="1925017" y="2549212"/>
                </a:cubicBezTo>
                <a:cubicBezTo>
                  <a:pt x="1663248" y="2819946"/>
                  <a:pt x="1222184" y="3004619"/>
                  <a:pt x="913798" y="3065579"/>
                </a:cubicBezTo>
                <a:cubicBezTo>
                  <a:pt x="605412" y="3126539"/>
                  <a:pt x="196621" y="3047649"/>
                  <a:pt x="74701" y="2914972"/>
                </a:cubicBezTo>
                <a:cubicBezTo>
                  <a:pt x="-47219" y="2782295"/>
                  <a:pt x="-25703" y="2427295"/>
                  <a:pt x="182278" y="2269515"/>
                </a:cubicBezTo>
                <a:cubicBezTo>
                  <a:pt x="390259" y="2111735"/>
                  <a:pt x="858217" y="2014915"/>
                  <a:pt x="1193497" y="2291028"/>
                </a:cubicBezTo>
                <a:cubicBezTo>
                  <a:pt x="1528777" y="2567141"/>
                  <a:pt x="2091760" y="3399068"/>
                  <a:pt x="2258504" y="3668009"/>
                </a:cubicBezTo>
                <a:cubicBezTo>
                  <a:pt x="2425248" y="3936950"/>
                  <a:pt x="2761424" y="4270435"/>
                  <a:pt x="2796387" y="4248920"/>
                </a:cubicBezTo>
              </a:path>
            </a:pathLst>
          </a:custGeom>
          <a:noFill/>
          <a:ln cap="rnd">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nvGrpSpPr>
          <p:cNvPr id="30" name="Group 29">
            <a:extLst>
              <a:ext uri="{FF2B5EF4-FFF2-40B4-BE49-F238E27FC236}">
                <a16:creationId xmlns:a16="http://schemas.microsoft.com/office/drawing/2014/main" id="{4B42D2AE-EC4E-CCC2-AFB1-7068422DE465}"/>
              </a:ext>
            </a:extLst>
          </p:cNvPr>
          <p:cNvGrpSpPr/>
          <p:nvPr/>
        </p:nvGrpSpPr>
        <p:grpSpPr>
          <a:xfrm>
            <a:off x="1786846" y="1338247"/>
            <a:ext cx="3095907" cy="1463690"/>
            <a:chOff x="1786846" y="1338247"/>
            <a:chExt cx="3095907" cy="1463690"/>
          </a:xfrm>
        </p:grpSpPr>
        <p:sp>
          <p:nvSpPr>
            <p:cNvPr id="10" name="TextBox 9">
              <a:extLst>
                <a:ext uri="{FF2B5EF4-FFF2-40B4-BE49-F238E27FC236}">
                  <a16:creationId xmlns:a16="http://schemas.microsoft.com/office/drawing/2014/main" id="{18226634-C755-AF6A-13EE-079B28FA3FBB}"/>
                </a:ext>
              </a:extLst>
            </p:cNvPr>
            <p:cNvSpPr txBox="1"/>
            <p:nvPr/>
          </p:nvSpPr>
          <p:spPr>
            <a:xfrm>
              <a:off x="1786846" y="1338247"/>
              <a:ext cx="3095907" cy="1329595"/>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01</a:t>
              </a:r>
            </a:p>
          </p:txBody>
        </p:sp>
        <p:sp>
          <p:nvSpPr>
            <p:cNvPr id="13" name="TextBox 12">
              <a:extLst>
                <a:ext uri="{FF2B5EF4-FFF2-40B4-BE49-F238E27FC236}">
                  <a16:creationId xmlns:a16="http://schemas.microsoft.com/office/drawing/2014/main" id="{E0C1A30E-F2A7-0E95-7CBD-9AE8FEAE3517}"/>
                </a:ext>
              </a:extLst>
            </p:cNvPr>
            <p:cNvSpPr txBox="1"/>
            <p:nvPr/>
          </p:nvSpPr>
          <p:spPr>
            <a:xfrm>
              <a:off x="1818930" y="2488005"/>
              <a:ext cx="2338400" cy="313932"/>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WHAT’S THE RISK</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grpSp>
      <p:sp>
        <p:nvSpPr>
          <p:cNvPr id="15" name="TextBox 14">
            <a:extLst>
              <a:ext uri="{FF2B5EF4-FFF2-40B4-BE49-F238E27FC236}">
                <a16:creationId xmlns:a16="http://schemas.microsoft.com/office/drawing/2014/main" id="{9E56D558-9E11-404F-E309-F0D095B58C48}"/>
              </a:ext>
            </a:extLst>
          </p:cNvPr>
          <p:cNvSpPr txBox="1"/>
          <p:nvPr/>
        </p:nvSpPr>
        <p:spPr>
          <a:xfrm>
            <a:off x="7952288" y="1464623"/>
            <a:ext cx="3095907" cy="1329595"/>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02</a:t>
            </a:r>
          </a:p>
        </p:txBody>
      </p:sp>
      <p:sp>
        <p:nvSpPr>
          <p:cNvPr id="22" name="TextBox 21">
            <a:extLst>
              <a:ext uri="{FF2B5EF4-FFF2-40B4-BE49-F238E27FC236}">
                <a16:creationId xmlns:a16="http://schemas.microsoft.com/office/drawing/2014/main" id="{3E278D9A-62CA-E7F5-9D8C-A2681CBE020A}"/>
              </a:ext>
            </a:extLst>
          </p:cNvPr>
          <p:cNvSpPr txBox="1"/>
          <p:nvPr/>
        </p:nvSpPr>
        <p:spPr>
          <a:xfrm>
            <a:off x="7984372" y="2603748"/>
            <a:ext cx="2839572" cy="646331"/>
          </a:xfrm>
          <a:prstGeom prst="rect">
            <a:avLst/>
          </a:prstGeom>
          <a:noFill/>
        </p:spPr>
        <p:txBody>
          <a:bodyPr wrap="square" lIns="0" tIns="0" rIns="0" bIns="0">
            <a:spAutoFit/>
          </a:bodyPr>
          <a:lstStyle/>
          <a:p>
            <a:pPr lvl="0">
              <a:lnSpc>
                <a:spcPct val="120000"/>
              </a:lnSpc>
              <a:defRPr/>
            </a:pPr>
            <a:r>
              <a:rPr lang="en-US" b="1">
                <a:solidFill>
                  <a:srgbClr val="38C0CC"/>
                </a:solidFill>
                <a:latin typeface="Poppins"/>
                <a:cs typeface="Arial" panose="020B0604020202020204" pitchFamily="34" charset="0"/>
              </a:rPr>
              <a:t>WHY JOB DESCRIPTIONS ARE IMPORTANT</a:t>
            </a:r>
          </a:p>
        </p:txBody>
      </p:sp>
      <p:sp>
        <p:nvSpPr>
          <p:cNvPr id="23" name="TextBox 22">
            <a:extLst>
              <a:ext uri="{FF2B5EF4-FFF2-40B4-BE49-F238E27FC236}">
                <a16:creationId xmlns:a16="http://schemas.microsoft.com/office/drawing/2014/main" id="{3FBB375E-6B13-CFB9-FC35-FDEA2F322AB6}"/>
              </a:ext>
            </a:extLst>
          </p:cNvPr>
          <p:cNvSpPr txBox="1"/>
          <p:nvPr/>
        </p:nvSpPr>
        <p:spPr>
          <a:xfrm>
            <a:off x="1355250" y="4105882"/>
            <a:ext cx="3095907" cy="1329595"/>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03</a:t>
            </a:r>
          </a:p>
        </p:txBody>
      </p:sp>
      <p:sp>
        <p:nvSpPr>
          <p:cNvPr id="24" name="TextBox 23">
            <a:extLst>
              <a:ext uri="{FF2B5EF4-FFF2-40B4-BE49-F238E27FC236}">
                <a16:creationId xmlns:a16="http://schemas.microsoft.com/office/drawing/2014/main" id="{0BD2BC85-6150-CA0F-229E-8EC11B416969}"/>
              </a:ext>
            </a:extLst>
          </p:cNvPr>
          <p:cNvSpPr txBox="1"/>
          <p:nvPr/>
        </p:nvSpPr>
        <p:spPr>
          <a:xfrm>
            <a:off x="1387335" y="5261049"/>
            <a:ext cx="2239008" cy="313932"/>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WHAT TO DO</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25" name="TextBox 24">
            <a:extLst>
              <a:ext uri="{FF2B5EF4-FFF2-40B4-BE49-F238E27FC236}">
                <a16:creationId xmlns:a16="http://schemas.microsoft.com/office/drawing/2014/main" id="{F6D9E0F6-BCFF-0BE0-B566-9D521D92CB17}"/>
              </a:ext>
            </a:extLst>
          </p:cNvPr>
          <p:cNvSpPr txBox="1"/>
          <p:nvPr/>
        </p:nvSpPr>
        <p:spPr>
          <a:xfrm>
            <a:off x="6910182" y="4338217"/>
            <a:ext cx="3095907" cy="1329595"/>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04</a:t>
            </a:r>
          </a:p>
        </p:txBody>
      </p:sp>
      <p:sp>
        <p:nvSpPr>
          <p:cNvPr id="27" name="TextBox 26">
            <a:extLst>
              <a:ext uri="{FF2B5EF4-FFF2-40B4-BE49-F238E27FC236}">
                <a16:creationId xmlns:a16="http://schemas.microsoft.com/office/drawing/2014/main" id="{0AC5C957-73E5-4230-A8E2-BACB1880B442}"/>
              </a:ext>
            </a:extLst>
          </p:cNvPr>
          <p:cNvSpPr txBox="1"/>
          <p:nvPr/>
        </p:nvSpPr>
        <p:spPr>
          <a:xfrm>
            <a:off x="6942266" y="5498608"/>
            <a:ext cx="2883775" cy="646331"/>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WHAT JDXPERT CUSTOMERS ARE DOING</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Tree>
    <p:extLst>
      <p:ext uri="{BB962C8B-B14F-4D97-AF65-F5344CB8AC3E}">
        <p14:creationId xmlns:p14="http://schemas.microsoft.com/office/powerpoint/2010/main" val="2958399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3" grpId="0"/>
      <p:bldP spid="24" grpId="0"/>
      <p:bldP spid="25" grpId="0"/>
      <p:bldP spid="27" grpId="0"/>
    </p:bldLst>
  </p:timing>
</p:sld>
</file>

<file path=ppt/theme/theme1.xml><?xml version="1.0" encoding="utf-8"?>
<a:theme xmlns:a="http://schemas.openxmlformats.org/drawingml/2006/main" name="1_Office Theme">
  <a:themeElements>
    <a:clrScheme name="JDXpert Theme Colors">
      <a:dk1>
        <a:sysClr val="windowText" lastClr="000000"/>
      </a:dk1>
      <a:lt1>
        <a:sysClr val="window" lastClr="FFFFFF"/>
      </a:lt1>
      <a:dk2>
        <a:srgbClr val="2C4153"/>
      </a:dk2>
      <a:lt2>
        <a:srgbClr val="E7E6E6"/>
      </a:lt2>
      <a:accent1>
        <a:srgbClr val="38C0CC"/>
      </a:accent1>
      <a:accent2>
        <a:srgbClr val="12D7D7"/>
      </a:accent2>
      <a:accent3>
        <a:srgbClr val="43BA97"/>
      </a:accent3>
      <a:accent4>
        <a:srgbClr val="FFB32F"/>
      </a:accent4>
      <a:accent5>
        <a:srgbClr val="13A884"/>
      </a:accent5>
      <a:accent6>
        <a:srgbClr val="F700FA"/>
      </a:accent6>
      <a:hlink>
        <a:srgbClr val="7B00FC"/>
      </a:hlink>
      <a:folHlink>
        <a:srgbClr val="7B00FC"/>
      </a:folHlink>
    </a:clrScheme>
    <a:fontScheme name="JDXpert Theme">
      <a:majorFont>
        <a:latin typeface="Poppins"/>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JDXpertTheme">
      <a:dk1>
        <a:sysClr val="windowText" lastClr="000000"/>
      </a:dk1>
      <a:lt1>
        <a:sysClr val="window" lastClr="FFFFFF"/>
      </a:lt1>
      <a:dk2>
        <a:srgbClr val="2C4153"/>
      </a:dk2>
      <a:lt2>
        <a:srgbClr val="E7E6E6"/>
      </a:lt2>
      <a:accent1>
        <a:srgbClr val="38C0CC"/>
      </a:accent1>
      <a:accent2>
        <a:srgbClr val="12D7D7"/>
      </a:accent2>
      <a:accent3>
        <a:srgbClr val="43BA97"/>
      </a:accent3>
      <a:accent4>
        <a:srgbClr val="FFB32F"/>
      </a:accent4>
      <a:accent5>
        <a:srgbClr val="13A884"/>
      </a:accent5>
      <a:accent6>
        <a:srgbClr val="F700FA"/>
      </a:accent6>
      <a:hlink>
        <a:srgbClr val="7B00FC"/>
      </a:hlink>
      <a:folHlink>
        <a:srgbClr val="7B00FC"/>
      </a:folHlink>
    </a:clrScheme>
    <a:fontScheme name="JDXpert Theme">
      <a:majorFont>
        <a:latin typeface="Poppins"/>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2C4153"/>
      </a:dk2>
      <a:lt2>
        <a:srgbClr val="E7E6E6"/>
      </a:lt2>
      <a:accent1>
        <a:srgbClr val="38C0CC"/>
      </a:accent1>
      <a:accent2>
        <a:srgbClr val="12D7D7"/>
      </a:accent2>
      <a:accent3>
        <a:srgbClr val="43BA97"/>
      </a:accent3>
      <a:accent4>
        <a:srgbClr val="FFB32F"/>
      </a:accent4>
      <a:accent5>
        <a:srgbClr val="13A884"/>
      </a:accent5>
      <a:accent6>
        <a:srgbClr val="F700FA"/>
      </a:accent6>
      <a:hlink>
        <a:srgbClr val="7B00FC"/>
      </a:hlink>
      <a:folHlink>
        <a:srgbClr val="7B00FC"/>
      </a:folHlink>
    </a:clrScheme>
    <a:fontScheme name="Custom 54">
      <a:majorFont>
        <a:latin typeface="Poppi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B8A580A40EC534CB00D45D8BD3CACA0" ma:contentTypeVersion="16" ma:contentTypeDescription="Create a new document." ma:contentTypeScope="" ma:versionID="4510c7d139faaa142561d072f863e011">
  <xsd:schema xmlns:xsd="http://www.w3.org/2001/XMLSchema" xmlns:xs="http://www.w3.org/2001/XMLSchema" xmlns:p="http://schemas.microsoft.com/office/2006/metadata/properties" xmlns:ns2="8f7a9ff5-2916-4c9f-b38b-69ccf6165550" xmlns:ns3="74a8ef0e-e970-44d0-921e-85c715522fac" targetNamespace="http://schemas.microsoft.com/office/2006/metadata/properties" ma:root="true" ma:fieldsID="c21f90498a492385c88faf4d9b0bd4a8" ns2:_="" ns3:_="">
    <xsd:import namespace="8f7a9ff5-2916-4c9f-b38b-69ccf6165550"/>
    <xsd:import namespace="74a8ef0e-e970-44d0-921e-85c715522fa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OCR"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7a9ff5-2916-4c9f-b38b-69ccf616555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739bd8e-0ff6-4d44-9f04-69ff4ce2f1e3}" ma:internalName="TaxCatchAll" ma:showField="CatchAllData" ma:web="8f7a9ff5-2916-4c9f-b38b-69ccf616555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4a8ef0e-e970-44d0-921e-85c715522fa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06aaa40-c663-4506-a8f2-94edda6b6de5"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4a8ef0e-e970-44d0-921e-85c715522fac">
      <Terms xmlns="http://schemas.microsoft.com/office/infopath/2007/PartnerControls"/>
    </lcf76f155ced4ddcb4097134ff3c332f>
    <TaxCatchAll xmlns="8f7a9ff5-2916-4c9f-b38b-69ccf6165550" xsi:nil="true"/>
  </documentManagement>
</p:properties>
</file>

<file path=customXml/itemProps1.xml><?xml version="1.0" encoding="utf-8"?>
<ds:datastoreItem xmlns:ds="http://schemas.openxmlformats.org/officeDocument/2006/customXml" ds:itemID="{E377ABD8-9D4D-4D7C-8276-0C5001F2319F}">
  <ds:schemaRefs>
    <ds:schemaRef ds:uri="http://schemas.microsoft.com/sharepoint/v3/contenttype/forms"/>
  </ds:schemaRefs>
</ds:datastoreItem>
</file>

<file path=customXml/itemProps2.xml><?xml version="1.0" encoding="utf-8"?>
<ds:datastoreItem xmlns:ds="http://schemas.openxmlformats.org/officeDocument/2006/customXml" ds:itemID="{7D1C0270-4DC1-4D1D-A1B0-895767DB218C}">
  <ds:schemaRefs>
    <ds:schemaRef ds:uri="74a8ef0e-e970-44d0-921e-85c715522fac"/>
    <ds:schemaRef ds:uri="8f7a9ff5-2916-4c9f-b38b-69ccf61655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AFC75D4-B1BD-4E45-BD61-FFA5AC94DECD}">
  <ds:schemaRefs>
    <ds:schemaRef ds:uri="http://schemas.microsoft.com/office/2006/metadata/properties"/>
    <ds:schemaRef ds:uri="http://schemas.microsoft.com/office/2006/documentManagement/types"/>
    <ds:schemaRef ds:uri="http://purl.org/dc/elements/1.1/"/>
    <ds:schemaRef ds:uri="74a8ef0e-e970-44d0-921e-85c715522fac"/>
    <ds:schemaRef ds:uri="http://schemas.openxmlformats.org/package/2006/metadata/core-properties"/>
    <ds:schemaRef ds:uri="http://schemas.microsoft.com/office/infopath/2007/PartnerControls"/>
    <ds:schemaRef ds:uri="8f7a9ff5-2916-4c9f-b38b-69ccf6165550"/>
    <ds:schemaRef ds:uri="http://www.w3.org/XML/1998/namespace"/>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5027</Words>
  <Application>Microsoft Office PowerPoint</Application>
  <PresentationFormat>Widescreen</PresentationFormat>
  <Paragraphs>686</Paragraphs>
  <Slides>54</Slides>
  <Notes>51</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54</vt:i4>
      </vt:variant>
    </vt:vector>
  </HeadingPairs>
  <TitlesOfParts>
    <vt:vector size="75" baseType="lpstr">
      <vt:lpstr>Arial</vt:lpstr>
      <vt:lpstr>Arial,Sans-Serif</vt:lpstr>
      <vt:lpstr>Calibri</vt:lpstr>
      <vt:lpstr>Calibri </vt:lpstr>
      <vt:lpstr>Calibri Light</vt:lpstr>
      <vt:lpstr>Century Gothic</vt:lpstr>
      <vt:lpstr>Courier New</vt:lpstr>
      <vt:lpstr>DIN Pro Bold</vt:lpstr>
      <vt:lpstr>Franklin Gothic Demi</vt:lpstr>
      <vt:lpstr>Franklin Gothic Heavy</vt:lpstr>
      <vt:lpstr>Georgia</vt:lpstr>
      <vt:lpstr>Helvetica Neue</vt:lpstr>
      <vt:lpstr>knowledge-regular</vt:lpstr>
      <vt:lpstr>Open Sans</vt:lpstr>
      <vt:lpstr>Poppins</vt:lpstr>
      <vt:lpstr>Roboto-Regular</vt:lpstr>
      <vt:lpstr>Rubik</vt:lpstr>
      <vt:lpstr>Wingdings</vt:lpstr>
      <vt:lpstr>1_Office Theme</vt:lpstr>
      <vt:lpstr>2_Office Theme</vt:lpstr>
      <vt:lpstr>Office Theme</vt:lpstr>
      <vt:lpstr>Don Berman Co-Founder, VP of Sales &amp; Marketing &amp; JD “Xpert”</vt:lpstr>
      <vt:lpstr>Are Job Descriptions Your  Achilles Heel?</vt:lpstr>
      <vt:lpstr>Job data is  the cornerstone of what we do</vt:lpstr>
      <vt:lpstr>PowerPoint Presentation</vt:lpstr>
      <vt:lpstr>Customers Include</vt:lpstr>
      <vt:lpstr>HR Technology Expenditures</vt:lpstr>
      <vt:lpstr>What's The Risk?</vt:lpstr>
      <vt:lpstr>What’s The Risk?</vt:lpstr>
      <vt:lpstr>What’s The Risk?</vt:lpstr>
      <vt:lpstr>Talent Acquisition</vt:lpstr>
      <vt:lpstr>What’s The Risk: Talent Acquisition</vt:lpstr>
      <vt:lpstr>What’s the Risk: Talent Acquisition</vt:lpstr>
      <vt:lpstr>What’s The Risk: Talent Acquisition</vt:lpstr>
      <vt:lpstr>What’s The Risk: Talent Acquisition</vt:lpstr>
      <vt:lpstr>Talent Acquisition:  Calculating The True Cost Of A Bad Hire</vt:lpstr>
      <vt:lpstr>Why Job Descriptions Are Important: Talent Acquisition</vt:lpstr>
      <vt:lpstr>What To Do: Talent Acquisition</vt:lpstr>
      <vt:lpstr>What JDXpert Clients Are Doing: Talent Acquisition</vt:lpstr>
      <vt:lpstr>Pedigree          vs       Skills-Focused</vt:lpstr>
      <vt:lpstr>Debiasing in Action</vt:lpstr>
      <vt:lpstr>Engagement/Retention</vt:lpstr>
      <vt:lpstr>PowerPoint Presentation</vt:lpstr>
      <vt:lpstr>What’s the Risk: Burnout</vt:lpstr>
      <vt:lpstr>What’s the Risk: Career Growth</vt:lpstr>
      <vt:lpstr>What’s the Risk: Flexibility</vt:lpstr>
      <vt:lpstr>What’s the Risk: Compensation</vt:lpstr>
      <vt:lpstr>Why Employees Leave</vt:lpstr>
      <vt:lpstr>Causes of Burnout?</vt:lpstr>
      <vt:lpstr>Why Job Descriptions Are Important: Career Growth </vt:lpstr>
      <vt:lpstr>Why Job Descriptions Are Important: Flexibility</vt:lpstr>
      <vt:lpstr>Why Job Descriptions Are Important: Compensation</vt:lpstr>
      <vt:lpstr>What To Do: Burnout</vt:lpstr>
      <vt:lpstr>What To Do: Career Growth</vt:lpstr>
      <vt:lpstr>What To Do: Flexibility</vt:lpstr>
      <vt:lpstr>What To Do: Compensation</vt:lpstr>
      <vt:lpstr>What JDXpert Clients Are Doing: Drive Consistency </vt:lpstr>
      <vt:lpstr>What JDXpert Clients Are Doing: Drive Engagement</vt:lpstr>
      <vt:lpstr>What JDXpert Clients Are Doing: Drive Retention</vt:lpstr>
      <vt:lpstr>What JDXpert Clients Are Doing: Drive Effective Comp</vt:lpstr>
      <vt:lpstr>Compliance</vt:lpstr>
      <vt:lpstr>PowerPoint Presentation</vt:lpstr>
      <vt:lpstr>What’s the Risk: Compliance (FLSA)</vt:lpstr>
      <vt:lpstr>What’s the Risk: Compliance (Pay Equity)</vt:lpstr>
      <vt:lpstr>What’s the Risk: Compliance (ADA)</vt:lpstr>
      <vt:lpstr>What’s the Risk: Compliance (Transparency)</vt:lpstr>
      <vt:lpstr>Why Job Descriptions Are Important: Compliance (FLSA)</vt:lpstr>
      <vt:lpstr>Why Job Descriptions Are Important: Compliance (ADA) </vt:lpstr>
      <vt:lpstr>Why Job Descriptions Are Important: Compliance (Equal Pay) </vt:lpstr>
      <vt:lpstr>What To Do: Compliance</vt:lpstr>
      <vt:lpstr>What JDXpert Clients Are Doing: Compliance (FLSA)</vt:lpstr>
      <vt:lpstr>What JDXpert Clients Are Doing: Compliance (ADA)</vt:lpstr>
      <vt:lpstr>What JDXpert Clients Are Doing: Compliance (Pay)</vt:lpstr>
      <vt:lpstr>Conclusion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Walker</dc:creator>
  <cp:lastModifiedBy>Don Berman</cp:lastModifiedBy>
  <cp:revision>1</cp:revision>
  <dcterms:created xsi:type="dcterms:W3CDTF">2021-06-24T13:18:40Z</dcterms:created>
  <dcterms:modified xsi:type="dcterms:W3CDTF">2023-09-20T14:16:13Z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0x010100E1181E3245583A4D99E216F4CED3FD7E</vt:lpwstr>
  </property>
  <property fmtid="{D5CDD505-2E9C-101B-9397-08002B2CF9AE}" pid="3" name="MSIP_Label_7cbf2ee6-7391-4c03-b07a-3137c8a2243c_Enabled">
    <vt:lpwstr>true</vt:lpwstr>
  </property>
  <property fmtid="{D5CDD505-2E9C-101B-9397-08002B2CF9AE}" pid="4" name="MSIP_Label_7cbf2ee6-7391-4c03-b07a-3137c8a2243c_SetDate">
    <vt:lpwstr>2023-02-01T21:11:14Z</vt:lpwstr>
  </property>
  <property fmtid="{D5CDD505-2E9C-101B-9397-08002B2CF9AE}" pid="5" name="MSIP_Label_7cbf2ee6-7391-4c03-b07a-3137c8a2243c_Method">
    <vt:lpwstr>Standard</vt:lpwstr>
  </property>
  <property fmtid="{D5CDD505-2E9C-101B-9397-08002B2CF9AE}" pid="6" name="MSIP_Label_7cbf2ee6-7391-4c03-b07a-3137c8a2243c_Name">
    <vt:lpwstr>Internal</vt:lpwstr>
  </property>
  <property fmtid="{D5CDD505-2E9C-101B-9397-08002B2CF9AE}" pid="7" name="MSIP_Label_7cbf2ee6-7391-4c03-b07a-3137c8a2243c_SiteId">
    <vt:lpwstr>ac144e41-8001-48f0-9e1c-170716ed06b6</vt:lpwstr>
  </property>
  <property fmtid="{D5CDD505-2E9C-101B-9397-08002B2CF9AE}" pid="8" name="MSIP_Label_7cbf2ee6-7391-4c03-b07a-3137c8a2243c_ActionId">
    <vt:lpwstr>93773d9f-af41-4687-8144-b713ebb1bc35</vt:lpwstr>
  </property>
  <property fmtid="{D5CDD505-2E9C-101B-9397-08002B2CF9AE}" pid="9" name="MSIP_Label_7cbf2ee6-7391-4c03-b07a-3137c8a2243c_ContentBits">
    <vt:lpwstr>1</vt:lpwstr>
  </property>
  <property fmtid="{D5CDD505-2E9C-101B-9397-08002B2CF9AE}" pid="10" name="ClassificationContentMarkingHeaderLocations">
    <vt:lpwstr>Office Theme:8\Office Theme:5\1_Office Theme:5</vt:lpwstr>
  </property>
  <property fmtid="{D5CDD505-2E9C-101B-9397-08002B2CF9AE}" pid="11" name="ClassificationContentMarkingHeaderText">
    <vt:lpwstr>Internal use</vt:lpwstr>
  </property>
</Properties>
</file>